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20104100" cy="20104100"/>
  <p:notesSz cx="20104100" cy="201041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58240" y="6232271"/>
            <a:ext cx="13126720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16480" y="11258296"/>
            <a:ext cx="10810240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72160" y="4623943"/>
            <a:ext cx="6717792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953248" y="4623943"/>
            <a:ext cx="6717792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2160" y="804164"/>
            <a:ext cx="13898880" cy="3216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2160" y="4623943"/>
            <a:ext cx="13898880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250688" y="18696814"/>
            <a:ext cx="4941824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72160" y="18696814"/>
            <a:ext cx="3551936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119104" y="18696814"/>
            <a:ext cx="3551936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png"/><Relationship Id="rId16" Type="http://schemas.openxmlformats.org/officeDocument/2006/relationships/image" Target="../media/image15.jpg"/><Relationship Id="rId17" Type="http://schemas.openxmlformats.org/officeDocument/2006/relationships/image" Target="../media/image16.png"/><Relationship Id="rId18" Type="http://schemas.openxmlformats.org/officeDocument/2006/relationships/image" Target="../media/image17.jp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jpg"/><Relationship Id="rId32" Type="http://schemas.openxmlformats.org/officeDocument/2006/relationships/image" Target="../media/image31.jp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jp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Relationship Id="rId45" Type="http://schemas.openxmlformats.org/officeDocument/2006/relationships/image" Target="../media/image44.png"/><Relationship Id="rId46" Type="http://schemas.openxmlformats.org/officeDocument/2006/relationships/image" Target="../media/image45.png"/><Relationship Id="rId47" Type="http://schemas.openxmlformats.org/officeDocument/2006/relationships/image" Target="../media/image46.png"/><Relationship Id="rId48" Type="http://schemas.openxmlformats.org/officeDocument/2006/relationships/image" Target="../media/image47.png"/><Relationship Id="rId49" Type="http://schemas.openxmlformats.org/officeDocument/2006/relationships/image" Target="../media/image4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48.png"/><Relationship Id="rId7" Type="http://schemas.openxmlformats.org/officeDocument/2006/relationships/image" Target="../media/image36.jpg"/><Relationship Id="rId8" Type="http://schemas.openxmlformats.org/officeDocument/2006/relationships/image" Target="../media/image192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93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94.png"/><Relationship Id="rId16" Type="http://schemas.openxmlformats.org/officeDocument/2006/relationships/image" Target="../media/image185.png"/><Relationship Id="rId17" Type="http://schemas.openxmlformats.org/officeDocument/2006/relationships/image" Target="../media/image195.png"/><Relationship Id="rId18" Type="http://schemas.openxmlformats.org/officeDocument/2006/relationships/image" Target="../media/image19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jp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Relationship Id="rId19" Type="http://schemas.openxmlformats.org/officeDocument/2006/relationships/image" Target="../media/image214.png"/><Relationship Id="rId20" Type="http://schemas.openxmlformats.org/officeDocument/2006/relationships/image" Target="../media/image215.png"/><Relationship Id="rId21" Type="http://schemas.openxmlformats.org/officeDocument/2006/relationships/image" Target="../media/image21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7.png"/><Relationship Id="rId3" Type="http://schemas.openxmlformats.org/officeDocument/2006/relationships/image" Target="../media/image217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jp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08.png"/><Relationship Id="rId16" Type="http://schemas.openxmlformats.org/officeDocument/2006/relationships/image" Target="../media/image209.png"/><Relationship Id="rId17" Type="http://schemas.openxmlformats.org/officeDocument/2006/relationships/image" Target="../media/image210.png"/><Relationship Id="rId18" Type="http://schemas.openxmlformats.org/officeDocument/2006/relationships/image" Target="../media/image211.png"/><Relationship Id="rId19" Type="http://schemas.openxmlformats.org/officeDocument/2006/relationships/image" Target="../media/image212.png"/><Relationship Id="rId20" Type="http://schemas.openxmlformats.org/officeDocument/2006/relationships/image" Target="../media/image213.png"/><Relationship Id="rId21" Type="http://schemas.openxmlformats.org/officeDocument/2006/relationships/image" Target="../media/image214.png"/><Relationship Id="rId22" Type="http://schemas.openxmlformats.org/officeDocument/2006/relationships/image" Target="../media/image215.png"/><Relationship Id="rId23" Type="http://schemas.openxmlformats.org/officeDocument/2006/relationships/image" Target="../media/image21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02.jp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11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Relationship Id="rId17" Type="http://schemas.openxmlformats.org/officeDocument/2006/relationships/image" Target="../media/image234.png"/><Relationship Id="rId18" Type="http://schemas.openxmlformats.org/officeDocument/2006/relationships/image" Target="../media/image235.jpg"/><Relationship Id="rId19" Type="http://schemas.openxmlformats.org/officeDocument/2006/relationships/image" Target="../media/image236.png"/><Relationship Id="rId20" Type="http://schemas.openxmlformats.org/officeDocument/2006/relationships/image" Target="../media/image237.png"/><Relationship Id="rId21" Type="http://schemas.openxmlformats.org/officeDocument/2006/relationships/image" Target="../media/image238.png"/><Relationship Id="rId22" Type="http://schemas.openxmlformats.org/officeDocument/2006/relationships/image" Target="../media/image23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1.png"/><Relationship Id="rId3" Type="http://schemas.openxmlformats.org/officeDocument/2006/relationships/image" Target="../media/image217.png"/><Relationship Id="rId4" Type="http://schemas.openxmlformats.org/officeDocument/2006/relationships/image" Target="../media/image19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02.jp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06.png"/><Relationship Id="rId12" Type="http://schemas.openxmlformats.org/officeDocument/2006/relationships/image" Target="../media/image220.png"/><Relationship Id="rId13" Type="http://schemas.openxmlformats.org/officeDocument/2006/relationships/image" Target="../media/image245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Relationship Id="rId19" Type="http://schemas.openxmlformats.org/officeDocument/2006/relationships/image" Target="../media/image214.png"/><Relationship Id="rId20" Type="http://schemas.openxmlformats.org/officeDocument/2006/relationships/image" Target="../media/image215.png"/><Relationship Id="rId21" Type="http://schemas.openxmlformats.org/officeDocument/2006/relationships/image" Target="../media/image24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jp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jp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jp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08.png"/><Relationship Id="rId16" Type="http://schemas.openxmlformats.org/officeDocument/2006/relationships/image" Target="../media/image260.png"/><Relationship Id="rId17" Type="http://schemas.openxmlformats.org/officeDocument/2006/relationships/image" Target="../media/image261.png"/><Relationship Id="rId18" Type="http://schemas.openxmlformats.org/officeDocument/2006/relationships/image" Target="../media/image211.png"/><Relationship Id="rId19" Type="http://schemas.openxmlformats.org/officeDocument/2006/relationships/image" Target="../media/image262.png"/><Relationship Id="rId20" Type="http://schemas.openxmlformats.org/officeDocument/2006/relationships/image" Target="../media/image215.png"/><Relationship Id="rId21" Type="http://schemas.openxmlformats.org/officeDocument/2006/relationships/image" Target="../media/image263.png"/><Relationship Id="rId22" Type="http://schemas.openxmlformats.org/officeDocument/2006/relationships/image" Target="../media/image26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7.png"/><Relationship Id="rId3" Type="http://schemas.openxmlformats.org/officeDocument/2006/relationships/image" Target="../media/image265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jp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jp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jp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59.png"/><Relationship Id="rId17" Type="http://schemas.openxmlformats.org/officeDocument/2006/relationships/image" Target="../media/image208.png"/><Relationship Id="rId18" Type="http://schemas.openxmlformats.org/officeDocument/2006/relationships/image" Target="../media/image260.png"/><Relationship Id="rId19" Type="http://schemas.openxmlformats.org/officeDocument/2006/relationships/image" Target="../media/image261.png"/><Relationship Id="rId20" Type="http://schemas.openxmlformats.org/officeDocument/2006/relationships/image" Target="../media/image211.png"/><Relationship Id="rId21" Type="http://schemas.openxmlformats.org/officeDocument/2006/relationships/image" Target="../media/image262.png"/><Relationship Id="rId22" Type="http://schemas.openxmlformats.org/officeDocument/2006/relationships/image" Target="../media/image215.png"/><Relationship Id="rId23" Type="http://schemas.openxmlformats.org/officeDocument/2006/relationships/image" Target="../media/image263.png"/><Relationship Id="rId24" Type="http://schemas.openxmlformats.org/officeDocument/2006/relationships/image" Target="../media/image26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51.jp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11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282.png"/><Relationship Id="rId18" Type="http://schemas.openxmlformats.org/officeDocument/2006/relationships/image" Target="../media/image235.jp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Relationship Id="rId21" Type="http://schemas.openxmlformats.org/officeDocument/2006/relationships/image" Target="../media/image285.png"/><Relationship Id="rId22" Type="http://schemas.openxmlformats.org/officeDocument/2006/relationships/image" Target="../media/image28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jpg"/><Relationship Id="rId7" Type="http://schemas.openxmlformats.org/officeDocument/2006/relationships/image" Target="../media/image252.png"/><Relationship Id="rId8" Type="http://schemas.openxmlformats.org/officeDocument/2006/relationships/image" Target="../media/image289.png"/><Relationship Id="rId9" Type="http://schemas.openxmlformats.org/officeDocument/2006/relationships/image" Target="../media/image254.jpg"/><Relationship Id="rId10" Type="http://schemas.openxmlformats.org/officeDocument/2006/relationships/image" Target="../media/image255.png"/><Relationship Id="rId11" Type="http://schemas.openxmlformats.org/officeDocument/2006/relationships/image" Target="../media/image290.png"/><Relationship Id="rId12" Type="http://schemas.openxmlformats.org/officeDocument/2006/relationships/image" Target="../media/image257.jpg"/><Relationship Id="rId13" Type="http://schemas.openxmlformats.org/officeDocument/2006/relationships/image" Target="../media/image268.png"/><Relationship Id="rId14" Type="http://schemas.openxmlformats.org/officeDocument/2006/relationships/image" Target="../media/image259.png"/><Relationship Id="rId15" Type="http://schemas.openxmlformats.org/officeDocument/2006/relationships/image" Target="../media/image245.png"/><Relationship Id="rId16" Type="http://schemas.openxmlformats.org/officeDocument/2006/relationships/image" Target="../media/image260.png"/><Relationship Id="rId17" Type="http://schemas.openxmlformats.org/officeDocument/2006/relationships/image" Target="../media/image261.png"/><Relationship Id="rId18" Type="http://schemas.openxmlformats.org/officeDocument/2006/relationships/image" Target="../media/image211.png"/><Relationship Id="rId19" Type="http://schemas.openxmlformats.org/officeDocument/2006/relationships/image" Target="../media/image262.png"/><Relationship Id="rId20" Type="http://schemas.openxmlformats.org/officeDocument/2006/relationships/image" Target="../media/image215.png"/><Relationship Id="rId21" Type="http://schemas.openxmlformats.org/officeDocument/2006/relationships/image" Target="../media/image263.png"/><Relationship Id="rId22" Type="http://schemas.openxmlformats.org/officeDocument/2006/relationships/image" Target="../media/image29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png"/><Relationship Id="rId16" Type="http://schemas.openxmlformats.org/officeDocument/2006/relationships/image" Target="../media/image15.jpg"/><Relationship Id="rId17" Type="http://schemas.openxmlformats.org/officeDocument/2006/relationships/image" Target="../media/image16.png"/><Relationship Id="rId18" Type="http://schemas.openxmlformats.org/officeDocument/2006/relationships/image" Target="../media/image17.jp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49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jpg"/><Relationship Id="rId32" Type="http://schemas.openxmlformats.org/officeDocument/2006/relationships/image" Target="../media/image31.jpg"/><Relationship Id="rId33" Type="http://schemas.openxmlformats.org/officeDocument/2006/relationships/image" Target="../media/image52.png"/><Relationship Id="rId34" Type="http://schemas.openxmlformats.org/officeDocument/2006/relationships/image" Target="../media/image5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jp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54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8.png"/><Relationship Id="rId45" Type="http://schemas.openxmlformats.org/officeDocument/2006/relationships/image" Target="../media/image55.png"/><Relationship Id="rId46" Type="http://schemas.openxmlformats.org/officeDocument/2006/relationships/image" Target="../media/image43.png"/><Relationship Id="rId47" Type="http://schemas.openxmlformats.org/officeDocument/2006/relationships/image" Target="../media/image44.png"/><Relationship Id="rId48" Type="http://schemas.openxmlformats.org/officeDocument/2006/relationships/image" Target="../media/image45.png"/><Relationship Id="rId49" Type="http://schemas.openxmlformats.org/officeDocument/2006/relationships/image" Target="../media/image46.png"/><Relationship Id="rId50" Type="http://schemas.openxmlformats.org/officeDocument/2006/relationships/image" Target="../media/image4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185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211.png"/><Relationship Id="rId12" Type="http://schemas.openxmlformats.org/officeDocument/2006/relationships/image" Target="../media/image235.jpg"/><Relationship Id="rId13" Type="http://schemas.openxmlformats.org/officeDocument/2006/relationships/image" Target="../media/image300.png"/><Relationship Id="rId14" Type="http://schemas.openxmlformats.org/officeDocument/2006/relationships/image" Target="../media/image301.png"/><Relationship Id="rId15" Type="http://schemas.openxmlformats.org/officeDocument/2006/relationships/image" Target="../media/image178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Relationship Id="rId18" Type="http://schemas.openxmlformats.org/officeDocument/2006/relationships/image" Target="../media/image304.png"/><Relationship Id="rId19" Type="http://schemas.openxmlformats.org/officeDocument/2006/relationships/image" Target="../media/image305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185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211.png"/><Relationship Id="rId11" Type="http://schemas.openxmlformats.org/officeDocument/2006/relationships/image" Target="../media/image235.jpg"/><Relationship Id="rId12" Type="http://schemas.openxmlformats.org/officeDocument/2006/relationships/image" Target="../media/image311.png"/><Relationship Id="rId13" Type="http://schemas.openxmlformats.org/officeDocument/2006/relationships/image" Target="../media/image301.png"/><Relationship Id="rId14" Type="http://schemas.openxmlformats.org/officeDocument/2006/relationships/image" Target="../media/image178.png"/><Relationship Id="rId15" Type="http://schemas.openxmlformats.org/officeDocument/2006/relationships/image" Target="../media/image312.png"/><Relationship Id="rId16" Type="http://schemas.openxmlformats.org/officeDocument/2006/relationships/image" Target="../media/image303.png"/><Relationship Id="rId17" Type="http://schemas.openxmlformats.org/officeDocument/2006/relationships/image" Target="../media/image304.png"/><Relationship Id="rId18" Type="http://schemas.openxmlformats.org/officeDocument/2006/relationships/image" Target="../media/image30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png"/><Relationship Id="rId16" Type="http://schemas.openxmlformats.org/officeDocument/2006/relationships/image" Target="../media/image15.jpg"/><Relationship Id="rId17" Type="http://schemas.openxmlformats.org/officeDocument/2006/relationships/image" Target="../media/image16.png"/><Relationship Id="rId18" Type="http://schemas.openxmlformats.org/officeDocument/2006/relationships/image" Target="../media/image17.jp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57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58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jpg"/><Relationship Id="rId32" Type="http://schemas.openxmlformats.org/officeDocument/2006/relationships/image" Target="../media/image31.jpg"/><Relationship Id="rId33" Type="http://schemas.openxmlformats.org/officeDocument/2006/relationships/image" Target="../media/image59.png"/><Relationship Id="rId34" Type="http://schemas.openxmlformats.org/officeDocument/2006/relationships/image" Target="../media/image60.png"/><Relationship Id="rId35" Type="http://schemas.openxmlformats.org/officeDocument/2006/relationships/image" Target="../media/image61.png"/><Relationship Id="rId36" Type="http://schemas.openxmlformats.org/officeDocument/2006/relationships/image" Target="../media/image35.png"/><Relationship Id="rId37" Type="http://schemas.openxmlformats.org/officeDocument/2006/relationships/image" Target="../media/image36.jpg"/><Relationship Id="rId38" Type="http://schemas.openxmlformats.org/officeDocument/2006/relationships/image" Target="../media/image62.png"/><Relationship Id="rId39" Type="http://schemas.openxmlformats.org/officeDocument/2006/relationships/image" Target="../media/image38.png"/><Relationship Id="rId40" Type="http://schemas.openxmlformats.org/officeDocument/2006/relationships/image" Target="../media/image54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8.png"/><Relationship Id="rId45" Type="http://schemas.openxmlformats.org/officeDocument/2006/relationships/image" Target="../media/image63.png"/><Relationship Id="rId46" Type="http://schemas.openxmlformats.org/officeDocument/2006/relationships/image" Target="../media/image43.png"/><Relationship Id="rId47" Type="http://schemas.openxmlformats.org/officeDocument/2006/relationships/image" Target="../media/image44.png"/><Relationship Id="rId48" Type="http://schemas.openxmlformats.org/officeDocument/2006/relationships/image" Target="../media/image45.png"/><Relationship Id="rId49" Type="http://schemas.openxmlformats.org/officeDocument/2006/relationships/image" Target="../media/image46.png"/><Relationship Id="rId50" Type="http://schemas.openxmlformats.org/officeDocument/2006/relationships/image" Target="../media/image6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jp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48.png"/><Relationship Id="rId15" Type="http://schemas.openxmlformats.org/officeDocument/2006/relationships/image" Target="../media/image36.jp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35.png"/><Relationship Id="rId27" Type="http://schemas.openxmlformats.org/officeDocument/2006/relationships/image" Target="../media/image87.png"/><Relationship Id="rId28" Type="http://schemas.openxmlformats.org/officeDocument/2006/relationships/image" Target="../media/image88.png"/><Relationship Id="rId29" Type="http://schemas.openxmlformats.org/officeDocument/2006/relationships/image" Target="../media/image89.png"/><Relationship Id="rId30" Type="http://schemas.openxmlformats.org/officeDocument/2006/relationships/image" Target="../media/image90.png"/><Relationship Id="rId31" Type="http://schemas.openxmlformats.org/officeDocument/2006/relationships/image" Target="../media/image91.png"/><Relationship Id="rId32" Type="http://schemas.openxmlformats.org/officeDocument/2006/relationships/image" Target="../media/image9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48.png"/><Relationship Id="rId6" Type="http://schemas.openxmlformats.org/officeDocument/2006/relationships/image" Target="../media/image36.jp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20" Type="http://schemas.openxmlformats.org/officeDocument/2006/relationships/image" Target="../media/image109.png"/><Relationship Id="rId21" Type="http://schemas.openxmlformats.org/officeDocument/2006/relationships/image" Target="../media/image110.png"/><Relationship Id="rId22" Type="http://schemas.openxmlformats.org/officeDocument/2006/relationships/image" Target="../media/image111.png"/><Relationship Id="rId23" Type="http://schemas.openxmlformats.org/officeDocument/2006/relationships/image" Target="../media/image3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jpg"/><Relationship Id="rId7" Type="http://schemas.openxmlformats.org/officeDocument/2006/relationships/image" Target="../media/image117.jpg"/><Relationship Id="rId8" Type="http://schemas.openxmlformats.org/officeDocument/2006/relationships/image" Target="../media/image118.jp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48.png"/><Relationship Id="rId13" Type="http://schemas.openxmlformats.org/officeDocument/2006/relationships/image" Target="../media/image36.jp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png"/><Relationship Id="rId21" Type="http://schemas.openxmlformats.org/officeDocument/2006/relationships/image" Target="../media/image129.png"/><Relationship Id="rId22" Type="http://schemas.openxmlformats.org/officeDocument/2006/relationships/image" Target="../media/image130.png"/><Relationship Id="rId23" Type="http://schemas.openxmlformats.org/officeDocument/2006/relationships/image" Target="../media/image131.png"/><Relationship Id="rId24" Type="http://schemas.openxmlformats.org/officeDocument/2006/relationships/image" Target="../media/image132.png"/><Relationship Id="rId25" Type="http://schemas.openxmlformats.org/officeDocument/2006/relationships/image" Target="../media/image133.png"/><Relationship Id="rId26" Type="http://schemas.openxmlformats.org/officeDocument/2006/relationships/image" Target="../media/image134.png"/><Relationship Id="rId27" Type="http://schemas.openxmlformats.org/officeDocument/2006/relationships/image" Target="../media/image135.png"/><Relationship Id="rId28" Type="http://schemas.openxmlformats.org/officeDocument/2006/relationships/image" Target="../media/image136.png"/><Relationship Id="rId29" Type="http://schemas.openxmlformats.org/officeDocument/2006/relationships/image" Target="../media/image3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7.png"/><Relationship Id="rId3" Type="http://schemas.openxmlformats.org/officeDocument/2006/relationships/image" Target="../media/image138.jpg"/><Relationship Id="rId4" Type="http://schemas.openxmlformats.org/officeDocument/2006/relationships/image" Target="../media/image139.png"/><Relationship Id="rId5" Type="http://schemas.openxmlformats.org/officeDocument/2006/relationships/image" Target="../media/image140.jpg"/><Relationship Id="rId6" Type="http://schemas.openxmlformats.org/officeDocument/2006/relationships/image" Target="../media/image141.png"/><Relationship Id="rId7" Type="http://schemas.openxmlformats.org/officeDocument/2006/relationships/image" Target="../media/image142.jpg"/><Relationship Id="rId8" Type="http://schemas.openxmlformats.org/officeDocument/2006/relationships/image" Target="../media/image143.png"/><Relationship Id="rId9" Type="http://schemas.openxmlformats.org/officeDocument/2006/relationships/image" Target="../media/image144.jpg"/><Relationship Id="rId10" Type="http://schemas.openxmlformats.org/officeDocument/2006/relationships/image" Target="../media/image145.png"/><Relationship Id="rId11" Type="http://schemas.openxmlformats.org/officeDocument/2006/relationships/image" Target="../media/image146.jp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48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jp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48.png"/><Relationship Id="rId7" Type="http://schemas.openxmlformats.org/officeDocument/2006/relationships/image" Target="../media/image161.png"/><Relationship Id="rId8" Type="http://schemas.openxmlformats.org/officeDocument/2006/relationships/image" Target="../media/image146.jp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Relationship Id="rId18" Type="http://schemas.openxmlformats.org/officeDocument/2006/relationships/image" Target="../media/image17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48.png"/><Relationship Id="rId7" Type="http://schemas.openxmlformats.org/officeDocument/2006/relationships/image" Target="../media/image36.jp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92407" y="15114575"/>
            <a:ext cx="4608195" cy="1003935"/>
            <a:chOff x="3692407" y="15114575"/>
            <a:chExt cx="4608195" cy="1003935"/>
          </a:xfrm>
        </p:grpSpPr>
        <p:sp>
          <p:nvSpPr>
            <p:cNvPr id="3" name="object 3"/>
            <p:cNvSpPr/>
            <p:nvPr/>
          </p:nvSpPr>
          <p:spPr>
            <a:xfrm>
              <a:off x="3692407" y="15114575"/>
              <a:ext cx="581025" cy="1003935"/>
            </a:xfrm>
            <a:custGeom>
              <a:avLst/>
              <a:gdLst/>
              <a:ahLst/>
              <a:cxnLst/>
              <a:rect l="l" t="t" r="r" b="b"/>
              <a:pathLst>
                <a:path w="581025" h="1003934">
                  <a:moveTo>
                    <a:pt x="0" y="0"/>
                  </a:moveTo>
                  <a:lnTo>
                    <a:pt x="6378" y="1003709"/>
                  </a:lnTo>
                  <a:lnTo>
                    <a:pt x="580525" y="496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8877" y="15431160"/>
              <a:ext cx="4141571" cy="3538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44" y="15431160"/>
              <a:ext cx="4077238" cy="2894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0619" y="9089263"/>
            <a:ext cx="3238479" cy="2730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82096" y="18324726"/>
            <a:ext cx="2812995" cy="2060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99221" y="15739701"/>
            <a:ext cx="2442208" cy="20968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31789" y="9859050"/>
            <a:ext cx="3297554" cy="1809750"/>
            <a:chOff x="731789" y="9859050"/>
            <a:chExt cx="3297554" cy="18097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164" y="9859050"/>
              <a:ext cx="3224697" cy="18093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789" y="9859050"/>
              <a:ext cx="3160364" cy="174503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71182" y="12021849"/>
            <a:ext cx="1135037" cy="17973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51417" y="11917308"/>
            <a:ext cx="1381083" cy="2352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97298" y="14828381"/>
            <a:ext cx="1381083" cy="2352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5190" y="14828381"/>
            <a:ext cx="1381083" cy="23521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709564" y="12810332"/>
            <a:ext cx="3297554" cy="1809750"/>
            <a:chOff x="5709564" y="12810332"/>
            <a:chExt cx="3297554" cy="180975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1939" y="12810332"/>
              <a:ext cx="3224697" cy="180936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9564" y="12810332"/>
              <a:ext cx="3160364" cy="174503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31789" y="12810332"/>
            <a:ext cx="3297554" cy="1809750"/>
            <a:chOff x="731789" y="12810332"/>
            <a:chExt cx="3297554" cy="180975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164" y="12810332"/>
              <a:ext cx="3224697" cy="18093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789" y="12810332"/>
              <a:ext cx="3160364" cy="174503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645231" y="9834926"/>
            <a:ext cx="3297554" cy="1809750"/>
            <a:chOff x="5645231" y="9834926"/>
            <a:chExt cx="3297554" cy="180975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7606" y="9834926"/>
              <a:ext cx="3224697" cy="180936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5231" y="9834926"/>
              <a:ext cx="3160364" cy="174503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2206844" y="19001703"/>
            <a:ext cx="335280" cy="335280"/>
            <a:chOff x="12206844" y="19001703"/>
            <a:chExt cx="335280" cy="335280"/>
          </a:xfrm>
        </p:grpSpPr>
        <p:sp>
          <p:nvSpPr>
            <p:cNvPr id="26" name="object 26"/>
            <p:cNvSpPr/>
            <p:nvPr/>
          </p:nvSpPr>
          <p:spPr>
            <a:xfrm>
              <a:off x="12206844" y="1900170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80">
                  <a:moveTo>
                    <a:pt x="167466" y="0"/>
                  </a:moveTo>
                  <a:lnTo>
                    <a:pt x="123000" y="5991"/>
                  </a:lnTo>
                  <a:lnTo>
                    <a:pt x="83011" y="22893"/>
                  </a:lnTo>
                  <a:lnTo>
                    <a:pt x="49107" y="49098"/>
                  </a:lnTo>
                  <a:lnTo>
                    <a:pt x="22898" y="82999"/>
                  </a:lnTo>
                  <a:lnTo>
                    <a:pt x="5992" y="122987"/>
                  </a:lnTo>
                  <a:lnTo>
                    <a:pt x="0" y="167455"/>
                  </a:lnTo>
                  <a:lnTo>
                    <a:pt x="5992" y="211923"/>
                  </a:lnTo>
                  <a:lnTo>
                    <a:pt x="22898" y="251911"/>
                  </a:lnTo>
                  <a:lnTo>
                    <a:pt x="49107" y="285812"/>
                  </a:lnTo>
                  <a:lnTo>
                    <a:pt x="83011" y="312017"/>
                  </a:lnTo>
                  <a:lnTo>
                    <a:pt x="123000" y="328919"/>
                  </a:lnTo>
                  <a:lnTo>
                    <a:pt x="167466" y="334911"/>
                  </a:lnTo>
                  <a:lnTo>
                    <a:pt x="211931" y="328919"/>
                  </a:lnTo>
                  <a:lnTo>
                    <a:pt x="224145" y="323757"/>
                  </a:lnTo>
                  <a:lnTo>
                    <a:pt x="167466" y="323757"/>
                  </a:lnTo>
                  <a:lnTo>
                    <a:pt x="118117" y="315775"/>
                  </a:lnTo>
                  <a:lnTo>
                    <a:pt x="75220" y="293559"/>
                  </a:lnTo>
                  <a:lnTo>
                    <a:pt x="41368" y="259704"/>
                  </a:lnTo>
                  <a:lnTo>
                    <a:pt x="19155" y="216804"/>
                  </a:lnTo>
                  <a:lnTo>
                    <a:pt x="11174" y="167455"/>
                  </a:lnTo>
                  <a:lnTo>
                    <a:pt x="19155" y="118106"/>
                  </a:lnTo>
                  <a:lnTo>
                    <a:pt x="41368" y="75206"/>
                  </a:lnTo>
                  <a:lnTo>
                    <a:pt x="75220" y="41351"/>
                  </a:lnTo>
                  <a:lnTo>
                    <a:pt x="118117" y="19135"/>
                  </a:lnTo>
                  <a:lnTo>
                    <a:pt x="167466" y="11153"/>
                  </a:lnTo>
                  <a:lnTo>
                    <a:pt x="224145" y="11153"/>
                  </a:lnTo>
                  <a:lnTo>
                    <a:pt x="211931" y="5991"/>
                  </a:lnTo>
                  <a:lnTo>
                    <a:pt x="167466" y="0"/>
                  </a:lnTo>
                  <a:close/>
                </a:path>
                <a:path w="335279" h="335280">
                  <a:moveTo>
                    <a:pt x="224145" y="11153"/>
                  </a:moveTo>
                  <a:lnTo>
                    <a:pt x="167466" y="11153"/>
                  </a:lnTo>
                  <a:lnTo>
                    <a:pt x="216814" y="19135"/>
                  </a:lnTo>
                  <a:lnTo>
                    <a:pt x="259711" y="41351"/>
                  </a:lnTo>
                  <a:lnTo>
                    <a:pt x="293563" y="75206"/>
                  </a:lnTo>
                  <a:lnTo>
                    <a:pt x="315776" y="118106"/>
                  </a:lnTo>
                  <a:lnTo>
                    <a:pt x="323757" y="167455"/>
                  </a:lnTo>
                  <a:lnTo>
                    <a:pt x="315776" y="216804"/>
                  </a:lnTo>
                  <a:lnTo>
                    <a:pt x="293563" y="259704"/>
                  </a:lnTo>
                  <a:lnTo>
                    <a:pt x="259711" y="293559"/>
                  </a:lnTo>
                  <a:lnTo>
                    <a:pt x="216814" y="315775"/>
                  </a:lnTo>
                  <a:lnTo>
                    <a:pt x="167466" y="323757"/>
                  </a:lnTo>
                  <a:lnTo>
                    <a:pt x="224145" y="323757"/>
                  </a:lnTo>
                  <a:lnTo>
                    <a:pt x="285824" y="285812"/>
                  </a:lnTo>
                  <a:lnTo>
                    <a:pt x="312033" y="251911"/>
                  </a:lnTo>
                  <a:lnTo>
                    <a:pt x="328939" y="211923"/>
                  </a:lnTo>
                  <a:lnTo>
                    <a:pt x="334932" y="167455"/>
                  </a:lnTo>
                  <a:lnTo>
                    <a:pt x="328939" y="122987"/>
                  </a:lnTo>
                  <a:lnTo>
                    <a:pt x="312033" y="82999"/>
                  </a:lnTo>
                  <a:lnTo>
                    <a:pt x="285824" y="49098"/>
                  </a:lnTo>
                  <a:lnTo>
                    <a:pt x="251920" y="22893"/>
                  </a:lnTo>
                  <a:lnTo>
                    <a:pt x="224145" y="111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2066" y="19075070"/>
              <a:ext cx="94373" cy="188438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13123574" y="19063304"/>
            <a:ext cx="329565" cy="251460"/>
          </a:xfrm>
          <a:custGeom>
            <a:avLst/>
            <a:gdLst/>
            <a:ahLst/>
            <a:cxnLst/>
            <a:rect l="l" t="t" r="r" b="b"/>
            <a:pathLst>
              <a:path w="329565" h="251459">
                <a:moveTo>
                  <a:pt x="32746" y="0"/>
                </a:moveTo>
                <a:lnTo>
                  <a:pt x="20259" y="56763"/>
                </a:lnTo>
                <a:lnTo>
                  <a:pt x="23200" y="83220"/>
                </a:lnTo>
                <a:lnTo>
                  <a:pt x="41438" y="133569"/>
                </a:lnTo>
                <a:lnTo>
                  <a:pt x="74472" y="176419"/>
                </a:lnTo>
                <a:lnTo>
                  <a:pt x="95811" y="193991"/>
                </a:lnTo>
                <a:lnTo>
                  <a:pt x="74783" y="204416"/>
                </a:lnTo>
                <a:lnTo>
                  <a:pt x="52561" y="212055"/>
                </a:lnTo>
                <a:lnTo>
                  <a:pt x="29453" y="216827"/>
                </a:lnTo>
                <a:lnTo>
                  <a:pt x="5770" y="218644"/>
                </a:lnTo>
                <a:lnTo>
                  <a:pt x="4510" y="218664"/>
                </a:lnTo>
                <a:lnTo>
                  <a:pt x="3291" y="219075"/>
                </a:lnTo>
                <a:lnTo>
                  <a:pt x="1316" y="220551"/>
                </a:lnTo>
                <a:lnTo>
                  <a:pt x="614" y="221575"/>
                </a:lnTo>
                <a:lnTo>
                  <a:pt x="0" y="223879"/>
                </a:lnTo>
                <a:lnTo>
                  <a:pt x="104" y="225094"/>
                </a:lnTo>
                <a:lnTo>
                  <a:pt x="47301" y="245346"/>
                </a:lnTo>
                <a:lnTo>
                  <a:pt x="94527" y="250990"/>
                </a:lnTo>
                <a:lnTo>
                  <a:pt x="130322" y="247762"/>
                </a:lnTo>
                <a:lnTo>
                  <a:pt x="157632" y="240214"/>
                </a:lnTo>
                <a:lnTo>
                  <a:pt x="94527" y="240214"/>
                </a:lnTo>
                <a:lnTo>
                  <a:pt x="77407" y="239433"/>
                </a:lnTo>
                <a:lnTo>
                  <a:pt x="60485" y="237112"/>
                </a:lnTo>
                <a:lnTo>
                  <a:pt x="43878" y="233271"/>
                </a:lnTo>
                <a:lnTo>
                  <a:pt x="27702" y="227931"/>
                </a:lnTo>
                <a:lnTo>
                  <a:pt x="49340" y="224042"/>
                </a:lnTo>
                <a:lnTo>
                  <a:pt x="70275" y="217817"/>
                </a:lnTo>
                <a:lnTo>
                  <a:pt x="109186" y="198661"/>
                </a:lnTo>
                <a:lnTo>
                  <a:pt x="111684" y="195087"/>
                </a:lnTo>
                <a:lnTo>
                  <a:pt x="111684" y="193332"/>
                </a:lnTo>
                <a:lnTo>
                  <a:pt x="111457" y="192468"/>
                </a:lnTo>
                <a:lnTo>
                  <a:pt x="110586" y="190916"/>
                </a:lnTo>
                <a:lnTo>
                  <a:pt x="109956" y="190252"/>
                </a:lnTo>
                <a:lnTo>
                  <a:pt x="109186" y="189758"/>
                </a:lnTo>
                <a:lnTo>
                  <a:pt x="88787" y="174479"/>
                </a:lnTo>
                <a:lnTo>
                  <a:pt x="56291" y="136587"/>
                </a:lnTo>
                <a:lnTo>
                  <a:pt x="36693" y="91232"/>
                </a:lnTo>
                <a:lnTo>
                  <a:pt x="31860" y="42733"/>
                </a:lnTo>
                <a:lnTo>
                  <a:pt x="35133" y="18376"/>
                </a:lnTo>
                <a:lnTo>
                  <a:pt x="49816" y="18376"/>
                </a:lnTo>
                <a:lnTo>
                  <a:pt x="48179" y="16658"/>
                </a:lnTo>
                <a:lnTo>
                  <a:pt x="37325" y="2543"/>
                </a:lnTo>
                <a:lnTo>
                  <a:pt x="36724" y="1674"/>
                </a:lnTo>
                <a:lnTo>
                  <a:pt x="35870" y="987"/>
                </a:lnTo>
                <a:lnTo>
                  <a:pt x="33860" y="140"/>
                </a:lnTo>
                <a:lnTo>
                  <a:pt x="32746" y="0"/>
                </a:lnTo>
                <a:close/>
              </a:path>
              <a:path w="329565" h="251459">
                <a:moveTo>
                  <a:pt x="322655" y="46039"/>
                </a:moveTo>
                <a:lnTo>
                  <a:pt x="308145" y="46039"/>
                </a:lnTo>
                <a:lnTo>
                  <a:pt x="300418" y="54039"/>
                </a:lnTo>
                <a:lnTo>
                  <a:pt x="292163" y="61538"/>
                </a:lnTo>
                <a:lnTo>
                  <a:pt x="283406" y="68515"/>
                </a:lnTo>
                <a:lnTo>
                  <a:pt x="274176" y="74947"/>
                </a:lnTo>
                <a:lnTo>
                  <a:pt x="273442" y="75424"/>
                </a:lnTo>
                <a:lnTo>
                  <a:pt x="272838" y="76056"/>
                </a:lnTo>
                <a:lnTo>
                  <a:pt x="271982" y="77530"/>
                </a:lnTo>
                <a:lnTo>
                  <a:pt x="271742" y="78350"/>
                </a:lnTo>
                <a:lnTo>
                  <a:pt x="271711" y="79190"/>
                </a:lnTo>
                <a:lnTo>
                  <a:pt x="267212" y="111049"/>
                </a:lnTo>
                <a:lnTo>
                  <a:pt x="239786" y="168960"/>
                </a:lnTo>
                <a:lnTo>
                  <a:pt x="190906" y="213382"/>
                </a:lnTo>
                <a:lnTo>
                  <a:pt x="128486" y="237122"/>
                </a:lnTo>
                <a:lnTo>
                  <a:pt x="94527" y="240214"/>
                </a:lnTo>
                <a:lnTo>
                  <a:pt x="157632" y="240214"/>
                </a:lnTo>
                <a:lnTo>
                  <a:pt x="196227" y="222969"/>
                </a:lnTo>
                <a:lnTo>
                  <a:pt x="248124" y="176514"/>
                </a:lnTo>
                <a:lnTo>
                  <a:pt x="277772" y="115775"/>
                </a:lnTo>
                <a:lnTo>
                  <a:pt x="283019" y="82263"/>
                </a:lnTo>
                <a:lnTo>
                  <a:pt x="295714" y="72929"/>
                </a:lnTo>
                <a:lnTo>
                  <a:pt x="307446" y="62676"/>
                </a:lnTo>
                <a:lnTo>
                  <a:pt x="318233" y="51493"/>
                </a:lnTo>
                <a:lnTo>
                  <a:pt x="322655" y="46039"/>
                </a:lnTo>
                <a:close/>
              </a:path>
              <a:path w="329565" h="251459">
                <a:moveTo>
                  <a:pt x="49816" y="18376"/>
                </a:moveTo>
                <a:lnTo>
                  <a:pt x="35133" y="18376"/>
                </a:lnTo>
                <a:lnTo>
                  <a:pt x="47374" y="32239"/>
                </a:lnTo>
                <a:lnTo>
                  <a:pt x="91734" y="65666"/>
                </a:lnTo>
                <a:lnTo>
                  <a:pt x="144749" y="85099"/>
                </a:lnTo>
                <a:lnTo>
                  <a:pt x="164467" y="88234"/>
                </a:lnTo>
                <a:lnTo>
                  <a:pt x="165413" y="88140"/>
                </a:lnTo>
                <a:lnTo>
                  <a:pt x="170118" y="83220"/>
                </a:lnTo>
                <a:lnTo>
                  <a:pt x="170102" y="82263"/>
                </a:lnTo>
                <a:lnTo>
                  <a:pt x="169892" y="81467"/>
                </a:lnTo>
                <a:lnTo>
                  <a:pt x="169288" y="76451"/>
                </a:lnTo>
                <a:lnTo>
                  <a:pt x="157610" y="76451"/>
                </a:lnTo>
                <a:lnTo>
                  <a:pt x="139522" y="72783"/>
                </a:lnTo>
                <a:lnTo>
                  <a:pt x="89101" y="51493"/>
                </a:lnTo>
                <a:lnTo>
                  <a:pt x="60505" y="29594"/>
                </a:lnTo>
                <a:lnTo>
                  <a:pt x="49816" y="18376"/>
                </a:lnTo>
                <a:close/>
              </a:path>
              <a:path w="329565" h="251459">
                <a:moveTo>
                  <a:pt x="222695" y="12479"/>
                </a:moveTo>
                <a:lnTo>
                  <a:pt x="184507" y="22980"/>
                </a:lnTo>
                <a:lnTo>
                  <a:pt x="160639" y="52962"/>
                </a:lnTo>
                <a:lnTo>
                  <a:pt x="157409" y="71700"/>
                </a:lnTo>
                <a:lnTo>
                  <a:pt x="157523" y="75424"/>
                </a:lnTo>
                <a:lnTo>
                  <a:pt x="157610" y="76451"/>
                </a:lnTo>
                <a:lnTo>
                  <a:pt x="169288" y="76451"/>
                </a:lnTo>
                <a:lnTo>
                  <a:pt x="168973" y="73833"/>
                </a:lnTo>
                <a:lnTo>
                  <a:pt x="168947" y="71700"/>
                </a:lnTo>
                <a:lnTo>
                  <a:pt x="186692" y="35037"/>
                </a:lnTo>
                <a:lnTo>
                  <a:pt x="220064" y="23247"/>
                </a:lnTo>
                <a:lnTo>
                  <a:pt x="256205" y="23247"/>
                </a:lnTo>
                <a:lnTo>
                  <a:pt x="251625" y="20291"/>
                </a:lnTo>
                <a:lnTo>
                  <a:pt x="242451" y="16222"/>
                </a:lnTo>
                <a:lnTo>
                  <a:pt x="232701" y="13594"/>
                </a:lnTo>
                <a:lnTo>
                  <a:pt x="222695" y="12479"/>
                </a:lnTo>
                <a:close/>
              </a:path>
              <a:path w="329565" h="251459">
                <a:moveTo>
                  <a:pt x="256205" y="23247"/>
                </a:moveTo>
                <a:lnTo>
                  <a:pt x="220064" y="23247"/>
                </a:lnTo>
                <a:lnTo>
                  <a:pt x="229086" y="23951"/>
                </a:lnTo>
                <a:lnTo>
                  <a:pt x="237903" y="26155"/>
                </a:lnTo>
                <a:lnTo>
                  <a:pt x="265629" y="48717"/>
                </a:lnTo>
                <a:lnTo>
                  <a:pt x="266383" y="49462"/>
                </a:lnTo>
                <a:lnTo>
                  <a:pt x="268235" y="50483"/>
                </a:lnTo>
                <a:lnTo>
                  <a:pt x="269295" y="50738"/>
                </a:lnTo>
                <a:lnTo>
                  <a:pt x="270367" y="50708"/>
                </a:lnTo>
                <a:lnTo>
                  <a:pt x="279896" y="50215"/>
                </a:lnTo>
                <a:lnTo>
                  <a:pt x="289381" y="49272"/>
                </a:lnTo>
                <a:lnTo>
                  <a:pt x="298803" y="47879"/>
                </a:lnTo>
                <a:lnTo>
                  <a:pt x="308145" y="46039"/>
                </a:lnTo>
                <a:lnTo>
                  <a:pt x="322655" y="46039"/>
                </a:lnTo>
                <a:lnTo>
                  <a:pt x="327702" y="39815"/>
                </a:lnTo>
                <a:lnTo>
                  <a:pt x="273359" y="39815"/>
                </a:lnTo>
                <a:lnTo>
                  <a:pt x="267211" y="32185"/>
                </a:lnTo>
                <a:lnTo>
                  <a:pt x="259937" y="25657"/>
                </a:lnTo>
                <a:lnTo>
                  <a:pt x="256205" y="23247"/>
                </a:lnTo>
                <a:close/>
              </a:path>
              <a:path w="329565" h="251459">
                <a:moveTo>
                  <a:pt x="323855" y="30893"/>
                </a:moveTo>
                <a:lnTo>
                  <a:pt x="322622" y="30905"/>
                </a:lnTo>
                <a:lnTo>
                  <a:pt x="321481" y="31266"/>
                </a:lnTo>
                <a:lnTo>
                  <a:pt x="309707" y="34575"/>
                </a:lnTo>
                <a:lnTo>
                  <a:pt x="297734" y="37107"/>
                </a:lnTo>
                <a:lnTo>
                  <a:pt x="285603" y="38857"/>
                </a:lnTo>
                <a:lnTo>
                  <a:pt x="273359" y="39815"/>
                </a:lnTo>
                <a:lnTo>
                  <a:pt x="327702" y="39815"/>
                </a:lnTo>
                <a:lnTo>
                  <a:pt x="327987" y="39464"/>
                </a:lnTo>
                <a:lnTo>
                  <a:pt x="328677" y="38535"/>
                </a:lnTo>
                <a:lnTo>
                  <a:pt x="329039" y="37424"/>
                </a:lnTo>
                <a:lnTo>
                  <a:pt x="328958" y="35037"/>
                </a:lnTo>
                <a:lnTo>
                  <a:pt x="328603" y="34056"/>
                </a:lnTo>
                <a:lnTo>
                  <a:pt x="327161" y="32239"/>
                </a:lnTo>
                <a:lnTo>
                  <a:pt x="326154" y="31569"/>
                </a:lnTo>
                <a:lnTo>
                  <a:pt x="323855" y="30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680660" y="19019297"/>
            <a:ext cx="326390" cy="294640"/>
          </a:xfrm>
          <a:custGeom>
            <a:avLst/>
            <a:gdLst/>
            <a:ahLst/>
            <a:cxnLst/>
            <a:rect l="l" t="t" r="r" b="b"/>
            <a:pathLst>
              <a:path w="326390" h="294640">
                <a:moveTo>
                  <a:pt x="237886" y="0"/>
                </a:moveTo>
                <a:lnTo>
                  <a:pt x="88357" y="0"/>
                </a:lnTo>
                <a:lnTo>
                  <a:pt x="71046" y="1561"/>
                </a:lnTo>
                <a:lnTo>
                  <a:pt x="25908" y="23381"/>
                </a:lnTo>
                <a:lnTo>
                  <a:pt x="1730" y="64115"/>
                </a:lnTo>
                <a:lnTo>
                  <a:pt x="0" y="214677"/>
                </a:lnTo>
                <a:lnTo>
                  <a:pt x="1730" y="230299"/>
                </a:lnTo>
                <a:lnTo>
                  <a:pt x="25908" y="271034"/>
                </a:lnTo>
                <a:lnTo>
                  <a:pt x="71046" y="292854"/>
                </a:lnTo>
                <a:lnTo>
                  <a:pt x="88357" y="294415"/>
                </a:lnTo>
                <a:lnTo>
                  <a:pt x="237886" y="294415"/>
                </a:lnTo>
                <a:lnTo>
                  <a:pt x="255197" y="292854"/>
                </a:lnTo>
                <a:lnTo>
                  <a:pt x="271683" y="288321"/>
                </a:lnTo>
                <a:lnTo>
                  <a:pt x="284483" y="282148"/>
                </a:lnTo>
                <a:lnTo>
                  <a:pt x="88357" y="282148"/>
                </a:lnTo>
                <a:lnTo>
                  <a:pt x="73709" y="280826"/>
                </a:lnTo>
                <a:lnTo>
                  <a:pt x="35516" y="262364"/>
                </a:lnTo>
                <a:lnTo>
                  <a:pt x="15057" y="227896"/>
                </a:lnTo>
                <a:lnTo>
                  <a:pt x="13593" y="214677"/>
                </a:lnTo>
                <a:lnTo>
                  <a:pt x="13672" y="79028"/>
                </a:lnTo>
                <a:lnTo>
                  <a:pt x="26180" y="42322"/>
                </a:lnTo>
                <a:lnTo>
                  <a:pt x="59759" y="17423"/>
                </a:lnTo>
                <a:lnTo>
                  <a:pt x="88357" y="12267"/>
                </a:lnTo>
                <a:lnTo>
                  <a:pt x="284483" y="12267"/>
                </a:lnTo>
                <a:lnTo>
                  <a:pt x="271683" y="6093"/>
                </a:lnTo>
                <a:lnTo>
                  <a:pt x="255197" y="1561"/>
                </a:lnTo>
                <a:lnTo>
                  <a:pt x="237886" y="0"/>
                </a:lnTo>
                <a:close/>
              </a:path>
              <a:path w="326390" h="294640">
                <a:moveTo>
                  <a:pt x="284483" y="12267"/>
                </a:moveTo>
                <a:lnTo>
                  <a:pt x="237886" y="12267"/>
                </a:lnTo>
                <a:lnTo>
                  <a:pt x="252534" y="13588"/>
                </a:lnTo>
                <a:lnTo>
                  <a:pt x="266484" y="17423"/>
                </a:lnTo>
                <a:lnTo>
                  <a:pt x="300063" y="42322"/>
                </a:lnTo>
                <a:lnTo>
                  <a:pt x="312571" y="79028"/>
                </a:lnTo>
                <a:lnTo>
                  <a:pt x="312650" y="214677"/>
                </a:lnTo>
                <a:lnTo>
                  <a:pt x="311186" y="227896"/>
                </a:lnTo>
                <a:lnTo>
                  <a:pt x="290727" y="262364"/>
                </a:lnTo>
                <a:lnTo>
                  <a:pt x="252534" y="280826"/>
                </a:lnTo>
                <a:lnTo>
                  <a:pt x="237886" y="282148"/>
                </a:lnTo>
                <a:lnTo>
                  <a:pt x="284483" y="282148"/>
                </a:lnTo>
                <a:lnTo>
                  <a:pt x="319491" y="245178"/>
                </a:lnTo>
                <a:lnTo>
                  <a:pt x="326243" y="214677"/>
                </a:lnTo>
                <a:lnTo>
                  <a:pt x="326165" y="79028"/>
                </a:lnTo>
                <a:lnTo>
                  <a:pt x="311367" y="35520"/>
                </a:lnTo>
                <a:lnTo>
                  <a:pt x="286883" y="13424"/>
                </a:lnTo>
                <a:lnTo>
                  <a:pt x="284483" y="12267"/>
                </a:lnTo>
                <a:close/>
              </a:path>
              <a:path w="326390" h="294640">
                <a:moveTo>
                  <a:pt x="163121" y="79737"/>
                </a:moveTo>
                <a:lnTo>
                  <a:pt x="121585" y="91108"/>
                </a:lnTo>
                <a:lnTo>
                  <a:pt x="94044" y="121399"/>
                </a:lnTo>
                <a:lnTo>
                  <a:pt x="88446" y="150491"/>
                </a:lnTo>
                <a:lnTo>
                  <a:pt x="89794" y="160370"/>
                </a:lnTo>
                <a:lnTo>
                  <a:pt x="110255" y="194916"/>
                </a:lnTo>
                <a:lnTo>
                  <a:pt x="148536" y="213381"/>
                </a:lnTo>
                <a:lnTo>
                  <a:pt x="159482" y="214597"/>
                </a:lnTo>
                <a:lnTo>
                  <a:pt x="170450" y="214352"/>
                </a:lnTo>
                <a:lnTo>
                  <a:pt x="181259" y="212662"/>
                </a:lnTo>
                <a:lnTo>
                  <a:pt x="191733" y="209541"/>
                </a:lnTo>
                <a:lnTo>
                  <a:pt x="201583" y="205065"/>
                </a:lnTo>
                <a:lnTo>
                  <a:pt x="205758" y="202410"/>
                </a:lnTo>
                <a:lnTo>
                  <a:pt x="163121" y="202410"/>
                </a:lnTo>
                <a:lnTo>
                  <a:pt x="154122" y="201809"/>
                </a:lnTo>
                <a:lnTo>
                  <a:pt x="115836" y="182227"/>
                </a:lnTo>
                <a:lnTo>
                  <a:pt x="102023" y="144520"/>
                </a:lnTo>
                <a:lnTo>
                  <a:pt x="103126" y="136438"/>
                </a:lnTo>
                <a:lnTo>
                  <a:pt x="126701" y="102855"/>
                </a:lnTo>
                <a:lnTo>
                  <a:pt x="160144" y="92070"/>
                </a:lnTo>
                <a:lnTo>
                  <a:pt x="205896" y="92070"/>
                </a:lnTo>
                <a:lnTo>
                  <a:pt x="204581" y="91096"/>
                </a:lnTo>
                <a:lnTo>
                  <a:pt x="191719" y="84893"/>
                </a:lnTo>
                <a:lnTo>
                  <a:pt x="177769" y="81058"/>
                </a:lnTo>
                <a:lnTo>
                  <a:pt x="163121" y="79737"/>
                </a:lnTo>
                <a:close/>
              </a:path>
              <a:path w="326390" h="294640">
                <a:moveTo>
                  <a:pt x="205896" y="92070"/>
                </a:moveTo>
                <a:lnTo>
                  <a:pt x="160144" y="92070"/>
                </a:lnTo>
                <a:lnTo>
                  <a:pt x="169117" y="92270"/>
                </a:lnTo>
                <a:lnTo>
                  <a:pt x="177961" y="93653"/>
                </a:lnTo>
                <a:lnTo>
                  <a:pt x="213983" y="116538"/>
                </a:lnTo>
                <a:lnTo>
                  <a:pt x="224292" y="147207"/>
                </a:lnTo>
                <a:lnTo>
                  <a:pt x="223095" y="158023"/>
                </a:lnTo>
                <a:lnTo>
                  <a:pt x="197043" y="193116"/>
                </a:lnTo>
                <a:lnTo>
                  <a:pt x="163121" y="202410"/>
                </a:lnTo>
                <a:lnTo>
                  <a:pt x="205758" y="202410"/>
                </a:lnTo>
                <a:lnTo>
                  <a:pt x="234666" y="166793"/>
                </a:lnTo>
                <a:lnTo>
                  <a:pt x="237886" y="147207"/>
                </a:lnTo>
                <a:lnTo>
                  <a:pt x="236422" y="133988"/>
                </a:lnTo>
                <a:lnTo>
                  <a:pt x="232165" y="121387"/>
                </a:lnTo>
                <a:lnTo>
                  <a:pt x="225298" y="109793"/>
                </a:lnTo>
                <a:lnTo>
                  <a:pt x="215963" y="99521"/>
                </a:lnTo>
                <a:lnTo>
                  <a:pt x="205896" y="92070"/>
                </a:lnTo>
                <a:close/>
              </a:path>
              <a:path w="326390" h="294640">
                <a:moveTo>
                  <a:pt x="248791" y="55202"/>
                </a:moveTo>
                <a:lnTo>
                  <a:pt x="237622" y="67483"/>
                </a:lnTo>
                <a:lnTo>
                  <a:pt x="238686" y="72268"/>
                </a:lnTo>
                <a:lnTo>
                  <a:pt x="239966" y="74428"/>
                </a:lnTo>
                <a:lnTo>
                  <a:pt x="243800" y="77875"/>
                </a:lnTo>
                <a:lnTo>
                  <a:pt x="246190" y="79028"/>
                </a:lnTo>
                <a:lnTo>
                  <a:pt x="251464" y="79975"/>
                </a:lnTo>
                <a:lnTo>
                  <a:pt x="254197" y="79732"/>
                </a:lnTo>
                <a:lnTo>
                  <a:pt x="259186" y="77860"/>
                </a:lnTo>
                <a:lnTo>
                  <a:pt x="261288" y="76302"/>
                </a:lnTo>
                <a:lnTo>
                  <a:pt x="264284" y="72243"/>
                </a:lnTo>
                <a:lnTo>
                  <a:pt x="265073" y="69896"/>
                </a:lnTo>
                <a:lnTo>
                  <a:pt x="265021" y="64115"/>
                </a:lnTo>
                <a:lnTo>
                  <a:pt x="263635" y="61100"/>
                </a:lnTo>
                <a:lnTo>
                  <a:pt x="258538" y="56500"/>
                </a:lnTo>
                <a:lnTo>
                  <a:pt x="255083" y="55206"/>
                </a:lnTo>
                <a:lnTo>
                  <a:pt x="248791" y="55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16656" y="18801359"/>
            <a:ext cx="264160" cy="219710"/>
          </a:xfrm>
          <a:custGeom>
            <a:avLst/>
            <a:gdLst/>
            <a:ahLst/>
            <a:cxnLst/>
            <a:rect l="l" t="t" r="r" b="b"/>
            <a:pathLst>
              <a:path w="264160" h="219709">
                <a:moveTo>
                  <a:pt x="98856" y="104800"/>
                </a:moveTo>
                <a:lnTo>
                  <a:pt x="96545" y="100152"/>
                </a:lnTo>
                <a:lnTo>
                  <a:pt x="88303" y="93294"/>
                </a:lnTo>
                <a:lnTo>
                  <a:pt x="82715" y="91376"/>
                </a:lnTo>
                <a:lnTo>
                  <a:pt x="71056" y="91376"/>
                </a:lnTo>
                <a:lnTo>
                  <a:pt x="65468" y="93294"/>
                </a:lnTo>
                <a:lnTo>
                  <a:pt x="57226" y="100152"/>
                </a:lnTo>
                <a:lnTo>
                  <a:pt x="54914" y="104800"/>
                </a:lnTo>
                <a:lnTo>
                  <a:pt x="54914" y="114490"/>
                </a:lnTo>
                <a:lnTo>
                  <a:pt x="57226" y="119138"/>
                </a:lnTo>
                <a:lnTo>
                  <a:pt x="65468" y="125996"/>
                </a:lnTo>
                <a:lnTo>
                  <a:pt x="71056" y="127914"/>
                </a:lnTo>
                <a:lnTo>
                  <a:pt x="76885" y="127914"/>
                </a:lnTo>
                <a:lnTo>
                  <a:pt x="82715" y="127914"/>
                </a:lnTo>
                <a:lnTo>
                  <a:pt x="88303" y="125996"/>
                </a:lnTo>
                <a:lnTo>
                  <a:pt x="96545" y="119138"/>
                </a:lnTo>
                <a:lnTo>
                  <a:pt x="98856" y="114490"/>
                </a:lnTo>
                <a:lnTo>
                  <a:pt x="98856" y="104800"/>
                </a:lnTo>
                <a:close/>
              </a:path>
              <a:path w="264160" h="219709">
                <a:moveTo>
                  <a:pt x="153771" y="104800"/>
                </a:moveTo>
                <a:lnTo>
                  <a:pt x="151460" y="100152"/>
                </a:lnTo>
                <a:lnTo>
                  <a:pt x="143217" y="93294"/>
                </a:lnTo>
                <a:lnTo>
                  <a:pt x="137629" y="91376"/>
                </a:lnTo>
                <a:lnTo>
                  <a:pt x="125984" y="91376"/>
                </a:lnTo>
                <a:lnTo>
                  <a:pt x="120396" y="93294"/>
                </a:lnTo>
                <a:lnTo>
                  <a:pt x="112153" y="100152"/>
                </a:lnTo>
                <a:lnTo>
                  <a:pt x="109842" y="104800"/>
                </a:lnTo>
                <a:lnTo>
                  <a:pt x="109842" y="114490"/>
                </a:lnTo>
                <a:lnTo>
                  <a:pt x="112153" y="119138"/>
                </a:lnTo>
                <a:lnTo>
                  <a:pt x="120396" y="125996"/>
                </a:lnTo>
                <a:lnTo>
                  <a:pt x="125984" y="127914"/>
                </a:lnTo>
                <a:lnTo>
                  <a:pt x="137629" y="127914"/>
                </a:lnTo>
                <a:lnTo>
                  <a:pt x="143217" y="125996"/>
                </a:lnTo>
                <a:lnTo>
                  <a:pt x="151460" y="119138"/>
                </a:lnTo>
                <a:lnTo>
                  <a:pt x="153771" y="114490"/>
                </a:lnTo>
                <a:lnTo>
                  <a:pt x="153771" y="109639"/>
                </a:lnTo>
                <a:lnTo>
                  <a:pt x="153771" y="104800"/>
                </a:lnTo>
                <a:close/>
              </a:path>
              <a:path w="264160" h="219709">
                <a:moveTo>
                  <a:pt x="208699" y="104800"/>
                </a:moveTo>
                <a:lnTo>
                  <a:pt x="206387" y="100152"/>
                </a:lnTo>
                <a:lnTo>
                  <a:pt x="198145" y="93294"/>
                </a:lnTo>
                <a:lnTo>
                  <a:pt x="192557" y="91376"/>
                </a:lnTo>
                <a:lnTo>
                  <a:pt x="180898" y="91376"/>
                </a:lnTo>
                <a:lnTo>
                  <a:pt x="175310" y="93294"/>
                </a:lnTo>
                <a:lnTo>
                  <a:pt x="167081" y="100152"/>
                </a:lnTo>
                <a:lnTo>
                  <a:pt x="164757" y="104800"/>
                </a:lnTo>
                <a:lnTo>
                  <a:pt x="164757" y="114490"/>
                </a:lnTo>
                <a:lnTo>
                  <a:pt x="167081" y="119138"/>
                </a:lnTo>
                <a:lnTo>
                  <a:pt x="175310" y="125996"/>
                </a:lnTo>
                <a:lnTo>
                  <a:pt x="180898" y="127914"/>
                </a:lnTo>
                <a:lnTo>
                  <a:pt x="186728" y="127914"/>
                </a:lnTo>
                <a:lnTo>
                  <a:pt x="192557" y="127914"/>
                </a:lnTo>
                <a:lnTo>
                  <a:pt x="198145" y="125996"/>
                </a:lnTo>
                <a:lnTo>
                  <a:pt x="206387" y="119138"/>
                </a:lnTo>
                <a:lnTo>
                  <a:pt x="208699" y="114490"/>
                </a:lnTo>
                <a:lnTo>
                  <a:pt x="208699" y="104800"/>
                </a:lnTo>
                <a:close/>
              </a:path>
              <a:path w="264160" h="219709">
                <a:moveTo>
                  <a:pt x="263626" y="109639"/>
                </a:moveTo>
                <a:lnTo>
                  <a:pt x="253263" y="66967"/>
                </a:lnTo>
                <a:lnTo>
                  <a:pt x="241655" y="52654"/>
                </a:lnTo>
                <a:lnTo>
                  <a:pt x="241655" y="109639"/>
                </a:lnTo>
                <a:lnTo>
                  <a:pt x="233019" y="145211"/>
                </a:lnTo>
                <a:lnTo>
                  <a:pt x="209486" y="174256"/>
                </a:lnTo>
                <a:lnTo>
                  <a:pt x="174561" y="193827"/>
                </a:lnTo>
                <a:lnTo>
                  <a:pt x="131813" y="201015"/>
                </a:lnTo>
                <a:lnTo>
                  <a:pt x="89052" y="193827"/>
                </a:lnTo>
                <a:lnTo>
                  <a:pt x="54140" y="174256"/>
                </a:lnTo>
                <a:lnTo>
                  <a:pt x="30594" y="145211"/>
                </a:lnTo>
                <a:lnTo>
                  <a:pt x="21958" y="109639"/>
                </a:lnTo>
                <a:lnTo>
                  <a:pt x="30594" y="74079"/>
                </a:lnTo>
                <a:lnTo>
                  <a:pt x="54140" y="45034"/>
                </a:lnTo>
                <a:lnTo>
                  <a:pt x="89052" y="25450"/>
                </a:lnTo>
                <a:lnTo>
                  <a:pt x="131813" y="18275"/>
                </a:lnTo>
                <a:lnTo>
                  <a:pt x="174561" y="25450"/>
                </a:lnTo>
                <a:lnTo>
                  <a:pt x="209486" y="45034"/>
                </a:lnTo>
                <a:lnTo>
                  <a:pt x="233019" y="74079"/>
                </a:lnTo>
                <a:lnTo>
                  <a:pt x="241655" y="109639"/>
                </a:lnTo>
                <a:lnTo>
                  <a:pt x="241655" y="52654"/>
                </a:lnTo>
                <a:lnTo>
                  <a:pt x="225018" y="32118"/>
                </a:lnTo>
                <a:lnTo>
                  <a:pt x="200329" y="18275"/>
                </a:lnTo>
                <a:lnTo>
                  <a:pt x="183108" y="8623"/>
                </a:lnTo>
                <a:lnTo>
                  <a:pt x="131813" y="0"/>
                </a:lnTo>
                <a:lnTo>
                  <a:pt x="80505" y="8623"/>
                </a:lnTo>
                <a:lnTo>
                  <a:pt x="38608" y="32118"/>
                </a:lnTo>
                <a:lnTo>
                  <a:pt x="10350" y="66967"/>
                </a:lnTo>
                <a:lnTo>
                  <a:pt x="0" y="109639"/>
                </a:lnTo>
                <a:lnTo>
                  <a:pt x="10350" y="152323"/>
                </a:lnTo>
                <a:lnTo>
                  <a:pt x="38608" y="187172"/>
                </a:lnTo>
                <a:lnTo>
                  <a:pt x="80505" y="210667"/>
                </a:lnTo>
                <a:lnTo>
                  <a:pt x="131813" y="219290"/>
                </a:lnTo>
                <a:lnTo>
                  <a:pt x="183108" y="210667"/>
                </a:lnTo>
                <a:lnTo>
                  <a:pt x="200329" y="201015"/>
                </a:lnTo>
                <a:lnTo>
                  <a:pt x="225018" y="187172"/>
                </a:lnTo>
                <a:lnTo>
                  <a:pt x="253263" y="152323"/>
                </a:lnTo>
                <a:lnTo>
                  <a:pt x="263626" y="109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5289" y="16549695"/>
            <a:ext cx="2629091" cy="166461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9873" y="18517390"/>
            <a:ext cx="2391531" cy="813009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6658470" y="18801359"/>
            <a:ext cx="264160" cy="219710"/>
          </a:xfrm>
          <a:custGeom>
            <a:avLst/>
            <a:gdLst/>
            <a:ahLst/>
            <a:cxnLst/>
            <a:rect l="l" t="t" r="r" b="b"/>
            <a:pathLst>
              <a:path w="264159" h="219709">
                <a:moveTo>
                  <a:pt x="98856" y="104800"/>
                </a:moveTo>
                <a:lnTo>
                  <a:pt x="96545" y="100152"/>
                </a:lnTo>
                <a:lnTo>
                  <a:pt x="88303" y="93294"/>
                </a:lnTo>
                <a:lnTo>
                  <a:pt x="82715" y="91376"/>
                </a:lnTo>
                <a:lnTo>
                  <a:pt x="71069" y="91376"/>
                </a:lnTo>
                <a:lnTo>
                  <a:pt x="65481" y="93294"/>
                </a:lnTo>
                <a:lnTo>
                  <a:pt x="57238" y="100152"/>
                </a:lnTo>
                <a:lnTo>
                  <a:pt x="54927" y="104800"/>
                </a:lnTo>
                <a:lnTo>
                  <a:pt x="54927" y="114490"/>
                </a:lnTo>
                <a:lnTo>
                  <a:pt x="57238" y="119138"/>
                </a:lnTo>
                <a:lnTo>
                  <a:pt x="65481" y="125996"/>
                </a:lnTo>
                <a:lnTo>
                  <a:pt x="71069" y="127914"/>
                </a:lnTo>
                <a:lnTo>
                  <a:pt x="76898" y="127914"/>
                </a:lnTo>
                <a:lnTo>
                  <a:pt x="82715" y="127914"/>
                </a:lnTo>
                <a:lnTo>
                  <a:pt x="88303" y="125996"/>
                </a:lnTo>
                <a:lnTo>
                  <a:pt x="96545" y="119138"/>
                </a:lnTo>
                <a:lnTo>
                  <a:pt x="98856" y="114490"/>
                </a:lnTo>
                <a:lnTo>
                  <a:pt x="98856" y="104800"/>
                </a:lnTo>
                <a:close/>
              </a:path>
              <a:path w="264159" h="219709">
                <a:moveTo>
                  <a:pt x="153784" y="104800"/>
                </a:moveTo>
                <a:lnTo>
                  <a:pt x="151472" y="100152"/>
                </a:lnTo>
                <a:lnTo>
                  <a:pt x="143230" y="93294"/>
                </a:lnTo>
                <a:lnTo>
                  <a:pt x="137642" y="91376"/>
                </a:lnTo>
                <a:lnTo>
                  <a:pt x="125984" y="91376"/>
                </a:lnTo>
                <a:lnTo>
                  <a:pt x="120396" y="93294"/>
                </a:lnTo>
                <a:lnTo>
                  <a:pt x="112166" y="100152"/>
                </a:lnTo>
                <a:lnTo>
                  <a:pt x="109842" y="104800"/>
                </a:lnTo>
                <a:lnTo>
                  <a:pt x="109842" y="114490"/>
                </a:lnTo>
                <a:lnTo>
                  <a:pt x="112166" y="119138"/>
                </a:lnTo>
                <a:lnTo>
                  <a:pt x="120396" y="125996"/>
                </a:lnTo>
                <a:lnTo>
                  <a:pt x="125984" y="127914"/>
                </a:lnTo>
                <a:lnTo>
                  <a:pt x="137642" y="127914"/>
                </a:lnTo>
                <a:lnTo>
                  <a:pt x="143230" y="125996"/>
                </a:lnTo>
                <a:lnTo>
                  <a:pt x="151472" y="119138"/>
                </a:lnTo>
                <a:lnTo>
                  <a:pt x="153784" y="114490"/>
                </a:lnTo>
                <a:lnTo>
                  <a:pt x="153784" y="109639"/>
                </a:lnTo>
                <a:lnTo>
                  <a:pt x="153784" y="104800"/>
                </a:lnTo>
                <a:close/>
              </a:path>
              <a:path w="264159" h="219709">
                <a:moveTo>
                  <a:pt x="208711" y="104800"/>
                </a:moveTo>
                <a:lnTo>
                  <a:pt x="206387" y="100152"/>
                </a:lnTo>
                <a:lnTo>
                  <a:pt x="198158" y="93294"/>
                </a:lnTo>
                <a:lnTo>
                  <a:pt x="192570" y="91376"/>
                </a:lnTo>
                <a:lnTo>
                  <a:pt x="180911" y="91376"/>
                </a:lnTo>
                <a:lnTo>
                  <a:pt x="175323" y="93294"/>
                </a:lnTo>
                <a:lnTo>
                  <a:pt x="167081" y="100152"/>
                </a:lnTo>
                <a:lnTo>
                  <a:pt x="164769" y="104800"/>
                </a:lnTo>
                <a:lnTo>
                  <a:pt x="164769" y="114490"/>
                </a:lnTo>
                <a:lnTo>
                  <a:pt x="167081" y="119138"/>
                </a:lnTo>
                <a:lnTo>
                  <a:pt x="175323" y="125996"/>
                </a:lnTo>
                <a:lnTo>
                  <a:pt x="180911" y="127914"/>
                </a:lnTo>
                <a:lnTo>
                  <a:pt x="186740" y="127914"/>
                </a:lnTo>
                <a:lnTo>
                  <a:pt x="192570" y="127914"/>
                </a:lnTo>
                <a:lnTo>
                  <a:pt x="198158" y="125996"/>
                </a:lnTo>
                <a:lnTo>
                  <a:pt x="206387" y="119138"/>
                </a:lnTo>
                <a:lnTo>
                  <a:pt x="208711" y="114490"/>
                </a:lnTo>
                <a:lnTo>
                  <a:pt x="208711" y="104800"/>
                </a:lnTo>
                <a:close/>
              </a:path>
              <a:path w="264159" h="219709">
                <a:moveTo>
                  <a:pt x="263626" y="109639"/>
                </a:moveTo>
                <a:lnTo>
                  <a:pt x="253276" y="66967"/>
                </a:lnTo>
                <a:lnTo>
                  <a:pt x="241655" y="52641"/>
                </a:lnTo>
                <a:lnTo>
                  <a:pt x="241655" y="109639"/>
                </a:lnTo>
                <a:lnTo>
                  <a:pt x="233032" y="145211"/>
                </a:lnTo>
                <a:lnTo>
                  <a:pt x="209486" y="174256"/>
                </a:lnTo>
                <a:lnTo>
                  <a:pt x="174574" y="193827"/>
                </a:lnTo>
                <a:lnTo>
                  <a:pt x="131813" y="201015"/>
                </a:lnTo>
                <a:lnTo>
                  <a:pt x="89052" y="193827"/>
                </a:lnTo>
                <a:lnTo>
                  <a:pt x="54140" y="174256"/>
                </a:lnTo>
                <a:lnTo>
                  <a:pt x="30607" y="145211"/>
                </a:lnTo>
                <a:lnTo>
                  <a:pt x="21971" y="109639"/>
                </a:lnTo>
                <a:lnTo>
                  <a:pt x="30607" y="74079"/>
                </a:lnTo>
                <a:lnTo>
                  <a:pt x="54140" y="45034"/>
                </a:lnTo>
                <a:lnTo>
                  <a:pt x="89052" y="25450"/>
                </a:lnTo>
                <a:lnTo>
                  <a:pt x="131813" y="18275"/>
                </a:lnTo>
                <a:lnTo>
                  <a:pt x="174574" y="25450"/>
                </a:lnTo>
                <a:lnTo>
                  <a:pt x="209486" y="45034"/>
                </a:lnTo>
                <a:lnTo>
                  <a:pt x="233032" y="74079"/>
                </a:lnTo>
                <a:lnTo>
                  <a:pt x="241655" y="109639"/>
                </a:lnTo>
                <a:lnTo>
                  <a:pt x="241655" y="52641"/>
                </a:lnTo>
                <a:lnTo>
                  <a:pt x="225018" y="32118"/>
                </a:lnTo>
                <a:lnTo>
                  <a:pt x="200342" y="18275"/>
                </a:lnTo>
                <a:lnTo>
                  <a:pt x="183121" y="8623"/>
                </a:lnTo>
                <a:lnTo>
                  <a:pt x="131813" y="0"/>
                </a:lnTo>
                <a:lnTo>
                  <a:pt x="80505" y="8623"/>
                </a:lnTo>
                <a:lnTo>
                  <a:pt x="38608" y="32118"/>
                </a:lnTo>
                <a:lnTo>
                  <a:pt x="10363" y="66967"/>
                </a:lnTo>
                <a:lnTo>
                  <a:pt x="0" y="109639"/>
                </a:lnTo>
                <a:lnTo>
                  <a:pt x="10363" y="152323"/>
                </a:lnTo>
                <a:lnTo>
                  <a:pt x="38608" y="187172"/>
                </a:lnTo>
                <a:lnTo>
                  <a:pt x="80505" y="210667"/>
                </a:lnTo>
                <a:lnTo>
                  <a:pt x="131813" y="219290"/>
                </a:lnTo>
                <a:lnTo>
                  <a:pt x="183121" y="210667"/>
                </a:lnTo>
                <a:lnTo>
                  <a:pt x="200342" y="201015"/>
                </a:lnTo>
                <a:lnTo>
                  <a:pt x="225018" y="187172"/>
                </a:lnTo>
                <a:lnTo>
                  <a:pt x="253276" y="152323"/>
                </a:lnTo>
                <a:lnTo>
                  <a:pt x="263626" y="109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077111" y="16549695"/>
            <a:ext cx="2608876" cy="16646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81695" y="18517390"/>
            <a:ext cx="2391531" cy="813009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10100297" y="18801359"/>
            <a:ext cx="264160" cy="219710"/>
          </a:xfrm>
          <a:custGeom>
            <a:avLst/>
            <a:gdLst/>
            <a:ahLst/>
            <a:cxnLst/>
            <a:rect l="l" t="t" r="r" b="b"/>
            <a:pathLst>
              <a:path w="264159" h="219709">
                <a:moveTo>
                  <a:pt x="98856" y="104800"/>
                </a:moveTo>
                <a:lnTo>
                  <a:pt x="96545" y="100152"/>
                </a:lnTo>
                <a:lnTo>
                  <a:pt x="88303" y="93294"/>
                </a:lnTo>
                <a:lnTo>
                  <a:pt x="82715" y="91376"/>
                </a:lnTo>
                <a:lnTo>
                  <a:pt x="71056" y="91376"/>
                </a:lnTo>
                <a:lnTo>
                  <a:pt x="65468" y="93294"/>
                </a:lnTo>
                <a:lnTo>
                  <a:pt x="57238" y="100152"/>
                </a:lnTo>
                <a:lnTo>
                  <a:pt x="54914" y="104800"/>
                </a:lnTo>
                <a:lnTo>
                  <a:pt x="54914" y="114490"/>
                </a:lnTo>
                <a:lnTo>
                  <a:pt x="57238" y="119138"/>
                </a:lnTo>
                <a:lnTo>
                  <a:pt x="65468" y="125996"/>
                </a:lnTo>
                <a:lnTo>
                  <a:pt x="71056" y="127914"/>
                </a:lnTo>
                <a:lnTo>
                  <a:pt x="76885" y="127914"/>
                </a:lnTo>
                <a:lnTo>
                  <a:pt x="82715" y="127914"/>
                </a:lnTo>
                <a:lnTo>
                  <a:pt x="88303" y="125996"/>
                </a:lnTo>
                <a:lnTo>
                  <a:pt x="96545" y="119138"/>
                </a:lnTo>
                <a:lnTo>
                  <a:pt x="98856" y="114490"/>
                </a:lnTo>
                <a:lnTo>
                  <a:pt x="98856" y="104800"/>
                </a:lnTo>
                <a:close/>
              </a:path>
              <a:path w="264159" h="219709">
                <a:moveTo>
                  <a:pt x="153784" y="104800"/>
                </a:moveTo>
                <a:lnTo>
                  <a:pt x="151460" y="100152"/>
                </a:lnTo>
                <a:lnTo>
                  <a:pt x="143230" y="93294"/>
                </a:lnTo>
                <a:lnTo>
                  <a:pt x="137642" y="91376"/>
                </a:lnTo>
                <a:lnTo>
                  <a:pt x="125984" y="91376"/>
                </a:lnTo>
                <a:lnTo>
                  <a:pt x="120396" y="93294"/>
                </a:lnTo>
                <a:lnTo>
                  <a:pt x="112153" y="100152"/>
                </a:lnTo>
                <a:lnTo>
                  <a:pt x="109842" y="104800"/>
                </a:lnTo>
                <a:lnTo>
                  <a:pt x="109842" y="114490"/>
                </a:lnTo>
                <a:lnTo>
                  <a:pt x="112153" y="119138"/>
                </a:lnTo>
                <a:lnTo>
                  <a:pt x="120396" y="125996"/>
                </a:lnTo>
                <a:lnTo>
                  <a:pt x="125984" y="127914"/>
                </a:lnTo>
                <a:lnTo>
                  <a:pt x="137642" y="127914"/>
                </a:lnTo>
                <a:lnTo>
                  <a:pt x="143230" y="125996"/>
                </a:lnTo>
                <a:lnTo>
                  <a:pt x="151460" y="119138"/>
                </a:lnTo>
                <a:lnTo>
                  <a:pt x="153784" y="114490"/>
                </a:lnTo>
                <a:lnTo>
                  <a:pt x="153784" y="109639"/>
                </a:lnTo>
                <a:lnTo>
                  <a:pt x="153784" y="104800"/>
                </a:lnTo>
                <a:close/>
              </a:path>
              <a:path w="264159" h="219709">
                <a:moveTo>
                  <a:pt x="208699" y="104800"/>
                </a:moveTo>
                <a:lnTo>
                  <a:pt x="206387" y="100152"/>
                </a:lnTo>
                <a:lnTo>
                  <a:pt x="198145" y="93294"/>
                </a:lnTo>
                <a:lnTo>
                  <a:pt x="192557" y="91376"/>
                </a:lnTo>
                <a:lnTo>
                  <a:pt x="180911" y="91376"/>
                </a:lnTo>
                <a:lnTo>
                  <a:pt x="175323" y="93294"/>
                </a:lnTo>
                <a:lnTo>
                  <a:pt x="167081" y="100152"/>
                </a:lnTo>
                <a:lnTo>
                  <a:pt x="164769" y="104800"/>
                </a:lnTo>
                <a:lnTo>
                  <a:pt x="164769" y="114490"/>
                </a:lnTo>
                <a:lnTo>
                  <a:pt x="167081" y="119138"/>
                </a:lnTo>
                <a:lnTo>
                  <a:pt x="175323" y="125996"/>
                </a:lnTo>
                <a:lnTo>
                  <a:pt x="180911" y="127914"/>
                </a:lnTo>
                <a:lnTo>
                  <a:pt x="186728" y="127914"/>
                </a:lnTo>
                <a:lnTo>
                  <a:pt x="192557" y="127914"/>
                </a:lnTo>
                <a:lnTo>
                  <a:pt x="198145" y="125996"/>
                </a:lnTo>
                <a:lnTo>
                  <a:pt x="206387" y="119138"/>
                </a:lnTo>
                <a:lnTo>
                  <a:pt x="208699" y="114490"/>
                </a:lnTo>
                <a:lnTo>
                  <a:pt x="208699" y="104800"/>
                </a:lnTo>
                <a:close/>
              </a:path>
              <a:path w="264159" h="219709">
                <a:moveTo>
                  <a:pt x="263626" y="109639"/>
                </a:moveTo>
                <a:lnTo>
                  <a:pt x="253263" y="66967"/>
                </a:lnTo>
                <a:lnTo>
                  <a:pt x="241655" y="52654"/>
                </a:lnTo>
                <a:lnTo>
                  <a:pt x="241655" y="109639"/>
                </a:lnTo>
                <a:lnTo>
                  <a:pt x="233019" y="145211"/>
                </a:lnTo>
                <a:lnTo>
                  <a:pt x="209486" y="174256"/>
                </a:lnTo>
                <a:lnTo>
                  <a:pt x="174574" y="193827"/>
                </a:lnTo>
                <a:lnTo>
                  <a:pt x="131813" y="201015"/>
                </a:lnTo>
                <a:lnTo>
                  <a:pt x="89052" y="193827"/>
                </a:lnTo>
                <a:lnTo>
                  <a:pt x="54140" y="174256"/>
                </a:lnTo>
                <a:lnTo>
                  <a:pt x="30594" y="145211"/>
                </a:lnTo>
                <a:lnTo>
                  <a:pt x="21971" y="109639"/>
                </a:lnTo>
                <a:lnTo>
                  <a:pt x="30594" y="74079"/>
                </a:lnTo>
                <a:lnTo>
                  <a:pt x="54140" y="45034"/>
                </a:lnTo>
                <a:lnTo>
                  <a:pt x="89052" y="25450"/>
                </a:lnTo>
                <a:lnTo>
                  <a:pt x="131813" y="18275"/>
                </a:lnTo>
                <a:lnTo>
                  <a:pt x="174574" y="25450"/>
                </a:lnTo>
                <a:lnTo>
                  <a:pt x="209486" y="45034"/>
                </a:lnTo>
                <a:lnTo>
                  <a:pt x="233019" y="74079"/>
                </a:lnTo>
                <a:lnTo>
                  <a:pt x="241655" y="109639"/>
                </a:lnTo>
                <a:lnTo>
                  <a:pt x="241655" y="52654"/>
                </a:lnTo>
                <a:lnTo>
                  <a:pt x="225018" y="32118"/>
                </a:lnTo>
                <a:lnTo>
                  <a:pt x="200342" y="18275"/>
                </a:lnTo>
                <a:lnTo>
                  <a:pt x="183121" y="8623"/>
                </a:lnTo>
                <a:lnTo>
                  <a:pt x="131813" y="0"/>
                </a:lnTo>
                <a:lnTo>
                  <a:pt x="80505" y="8623"/>
                </a:lnTo>
                <a:lnTo>
                  <a:pt x="38608" y="32118"/>
                </a:lnTo>
                <a:lnTo>
                  <a:pt x="10350" y="66967"/>
                </a:lnTo>
                <a:lnTo>
                  <a:pt x="0" y="109639"/>
                </a:lnTo>
                <a:lnTo>
                  <a:pt x="10350" y="152323"/>
                </a:lnTo>
                <a:lnTo>
                  <a:pt x="38608" y="187172"/>
                </a:lnTo>
                <a:lnTo>
                  <a:pt x="80505" y="210667"/>
                </a:lnTo>
                <a:lnTo>
                  <a:pt x="131813" y="219290"/>
                </a:lnTo>
                <a:lnTo>
                  <a:pt x="183121" y="210667"/>
                </a:lnTo>
                <a:lnTo>
                  <a:pt x="200342" y="201015"/>
                </a:lnTo>
                <a:lnTo>
                  <a:pt x="225018" y="187172"/>
                </a:lnTo>
                <a:lnTo>
                  <a:pt x="253263" y="152323"/>
                </a:lnTo>
                <a:lnTo>
                  <a:pt x="263626" y="109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518933" y="16549695"/>
            <a:ext cx="2550520" cy="166461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523517" y="18517390"/>
            <a:ext cx="2391531" cy="81300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1370878" y="10486047"/>
            <a:ext cx="1961514" cy="889000"/>
            <a:chOff x="11370878" y="10486047"/>
            <a:chExt cx="1961514" cy="889000"/>
          </a:xfrm>
        </p:grpSpPr>
        <p:sp>
          <p:nvSpPr>
            <p:cNvPr id="40" name="object 40"/>
            <p:cNvSpPr/>
            <p:nvPr/>
          </p:nvSpPr>
          <p:spPr>
            <a:xfrm>
              <a:off x="11370878" y="10486047"/>
              <a:ext cx="526415" cy="889000"/>
            </a:xfrm>
            <a:custGeom>
              <a:avLst/>
              <a:gdLst/>
              <a:ahLst/>
              <a:cxnLst/>
              <a:rect l="l" t="t" r="r" b="b"/>
              <a:pathLst>
                <a:path w="526415" h="889000">
                  <a:moveTo>
                    <a:pt x="0" y="0"/>
                  </a:moveTo>
                  <a:lnTo>
                    <a:pt x="5783" y="888529"/>
                  </a:lnTo>
                  <a:lnTo>
                    <a:pt x="526361" y="439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72960" y="10767051"/>
              <a:ext cx="1559037" cy="30397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05127" y="10767052"/>
              <a:ext cx="1494704" cy="239640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108353" y="11963589"/>
            <a:ext cx="2267699" cy="89123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925299" y="12182924"/>
            <a:ext cx="238292" cy="18963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2141861" y="13089419"/>
            <a:ext cx="2254643" cy="85236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929110" y="13308753"/>
            <a:ext cx="236346" cy="18963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2183900" y="14408249"/>
            <a:ext cx="2252385" cy="89222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510423" y="13051581"/>
            <a:ext cx="1469683" cy="88458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914129" y="14627583"/>
            <a:ext cx="231673" cy="18963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510423" y="11805127"/>
            <a:ext cx="1431411" cy="89262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510423" y="14346285"/>
            <a:ext cx="1431411" cy="87653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816828" y="16859194"/>
            <a:ext cx="1447143" cy="14434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818235" y="17262851"/>
            <a:ext cx="2753572" cy="43625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752615" y="16419549"/>
            <a:ext cx="2077240" cy="196014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11271186" y="16755758"/>
            <a:ext cx="294005" cy="217170"/>
          </a:xfrm>
          <a:custGeom>
            <a:avLst/>
            <a:gdLst/>
            <a:ahLst/>
            <a:cxnLst/>
            <a:rect l="l" t="t" r="r" b="b"/>
            <a:pathLst>
              <a:path w="294004" h="217169">
                <a:moveTo>
                  <a:pt x="54703" y="0"/>
                </a:moveTo>
                <a:lnTo>
                  <a:pt x="50158" y="505"/>
                </a:lnTo>
                <a:lnTo>
                  <a:pt x="41655" y="2876"/>
                </a:lnTo>
                <a:lnTo>
                  <a:pt x="37794" y="4714"/>
                </a:lnTo>
                <a:lnTo>
                  <a:pt x="34580" y="7084"/>
                </a:lnTo>
                <a:lnTo>
                  <a:pt x="15609" y="21082"/>
                </a:lnTo>
                <a:lnTo>
                  <a:pt x="6923" y="29433"/>
                </a:lnTo>
                <a:lnTo>
                  <a:pt x="1564" y="39084"/>
                </a:lnTo>
                <a:lnTo>
                  <a:pt x="0" y="49471"/>
                </a:lnTo>
                <a:lnTo>
                  <a:pt x="2698" y="60031"/>
                </a:lnTo>
                <a:lnTo>
                  <a:pt x="36039" y="110842"/>
                </a:lnTo>
                <a:lnTo>
                  <a:pt x="83872" y="154917"/>
                </a:lnTo>
                <a:lnTo>
                  <a:pt x="143672" y="190179"/>
                </a:lnTo>
                <a:lnTo>
                  <a:pt x="212611" y="214755"/>
                </a:lnTo>
                <a:lnTo>
                  <a:pt x="226944" y="216752"/>
                </a:lnTo>
                <a:lnTo>
                  <a:pt x="241033" y="215603"/>
                </a:lnTo>
                <a:lnTo>
                  <a:pt x="254121" y="211654"/>
                </a:lnTo>
                <a:lnTo>
                  <a:pt x="265448" y="205251"/>
                </a:lnTo>
                <a:lnTo>
                  <a:pt x="269421" y="202322"/>
                </a:lnTo>
                <a:lnTo>
                  <a:pt x="227580" y="202322"/>
                </a:lnTo>
                <a:lnTo>
                  <a:pt x="219094" y="201149"/>
                </a:lnTo>
                <a:lnTo>
                  <a:pt x="154107" y="177972"/>
                </a:lnTo>
                <a:lnTo>
                  <a:pt x="97737" y="144723"/>
                </a:lnTo>
                <a:lnTo>
                  <a:pt x="52633" y="103171"/>
                </a:lnTo>
                <a:lnTo>
                  <a:pt x="21192" y="55265"/>
                </a:lnTo>
                <a:lnTo>
                  <a:pt x="19601" y="49010"/>
                </a:lnTo>
                <a:lnTo>
                  <a:pt x="20544" y="42690"/>
                </a:lnTo>
                <a:lnTo>
                  <a:pt x="49694" y="16370"/>
                </a:lnTo>
                <a:lnTo>
                  <a:pt x="56264" y="14536"/>
                </a:lnTo>
                <a:lnTo>
                  <a:pt x="88088" y="14536"/>
                </a:lnTo>
                <a:lnTo>
                  <a:pt x="79760" y="6645"/>
                </a:lnTo>
                <a:lnTo>
                  <a:pt x="76239" y="4467"/>
                </a:lnTo>
                <a:lnTo>
                  <a:pt x="68202" y="1335"/>
                </a:lnTo>
                <a:lnTo>
                  <a:pt x="63777" y="417"/>
                </a:lnTo>
                <a:lnTo>
                  <a:pt x="54703" y="0"/>
                </a:lnTo>
                <a:close/>
              </a:path>
              <a:path w="294004" h="217169">
                <a:moveTo>
                  <a:pt x="255477" y="141016"/>
                </a:moveTo>
                <a:lnTo>
                  <a:pt x="220151" y="141016"/>
                </a:lnTo>
                <a:lnTo>
                  <a:pt x="223842" y="141588"/>
                </a:lnTo>
                <a:lnTo>
                  <a:pt x="225575" y="142179"/>
                </a:lnTo>
                <a:lnTo>
                  <a:pt x="270827" y="168117"/>
                </a:lnTo>
                <a:lnTo>
                  <a:pt x="274328" y="175296"/>
                </a:lnTo>
                <a:lnTo>
                  <a:pt x="274061" y="176598"/>
                </a:lnTo>
                <a:lnTo>
                  <a:pt x="236153" y="201626"/>
                </a:lnTo>
                <a:lnTo>
                  <a:pt x="227580" y="202322"/>
                </a:lnTo>
                <a:lnTo>
                  <a:pt x="269421" y="202322"/>
                </a:lnTo>
                <a:lnTo>
                  <a:pt x="284437" y="191253"/>
                </a:lnTo>
                <a:lnTo>
                  <a:pt x="291859" y="182726"/>
                </a:lnTo>
                <a:lnTo>
                  <a:pt x="293760" y="173092"/>
                </a:lnTo>
                <a:lnTo>
                  <a:pt x="290250" y="163702"/>
                </a:lnTo>
                <a:lnTo>
                  <a:pt x="281444" y="155906"/>
                </a:lnTo>
                <a:lnTo>
                  <a:pt x="255477" y="141016"/>
                </a:lnTo>
                <a:close/>
              </a:path>
              <a:path w="294004" h="217169">
                <a:moveTo>
                  <a:pt x="88088" y="14536"/>
                </a:moveTo>
                <a:lnTo>
                  <a:pt x="56264" y="14536"/>
                </a:lnTo>
                <a:lnTo>
                  <a:pt x="59790" y="14698"/>
                </a:lnTo>
                <a:lnTo>
                  <a:pt x="61510" y="15054"/>
                </a:lnTo>
                <a:lnTo>
                  <a:pt x="101189" y="50475"/>
                </a:lnTo>
                <a:lnTo>
                  <a:pt x="102767" y="54473"/>
                </a:lnTo>
                <a:lnTo>
                  <a:pt x="102731" y="55880"/>
                </a:lnTo>
                <a:lnTo>
                  <a:pt x="90870" y="90835"/>
                </a:lnTo>
                <a:lnTo>
                  <a:pt x="90944" y="94982"/>
                </a:lnTo>
                <a:lnTo>
                  <a:pt x="149675" y="145455"/>
                </a:lnTo>
                <a:lnTo>
                  <a:pt x="170825" y="149774"/>
                </a:lnTo>
                <a:lnTo>
                  <a:pt x="218242" y="141042"/>
                </a:lnTo>
                <a:lnTo>
                  <a:pt x="220151" y="141016"/>
                </a:lnTo>
                <a:lnTo>
                  <a:pt x="255477" y="141016"/>
                </a:lnTo>
                <a:lnTo>
                  <a:pt x="245239" y="135145"/>
                </a:lnTo>
                <a:lnTo>
                  <a:pt x="169369" y="135145"/>
                </a:lnTo>
                <a:lnTo>
                  <a:pt x="167183" y="135126"/>
                </a:lnTo>
                <a:lnTo>
                  <a:pt x="112988" y="97967"/>
                </a:lnTo>
                <a:lnTo>
                  <a:pt x="110716" y="91918"/>
                </a:lnTo>
                <a:lnTo>
                  <a:pt x="123669" y="53695"/>
                </a:lnTo>
                <a:lnTo>
                  <a:pt x="121539" y="46236"/>
                </a:lnTo>
                <a:lnTo>
                  <a:pt x="88088" y="14536"/>
                </a:lnTo>
                <a:close/>
              </a:path>
              <a:path w="294004" h="217169">
                <a:moveTo>
                  <a:pt x="221288" y="126418"/>
                </a:moveTo>
                <a:lnTo>
                  <a:pt x="216369" y="126486"/>
                </a:lnTo>
                <a:lnTo>
                  <a:pt x="169369" y="135145"/>
                </a:lnTo>
                <a:lnTo>
                  <a:pt x="245239" y="135145"/>
                </a:lnTo>
                <a:lnTo>
                  <a:pt x="235258" y="129422"/>
                </a:lnTo>
                <a:lnTo>
                  <a:pt x="230795" y="127896"/>
                </a:lnTo>
                <a:lnTo>
                  <a:pt x="221288" y="126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216278" y="16357838"/>
            <a:ext cx="356870" cy="225425"/>
          </a:xfrm>
          <a:custGeom>
            <a:avLst/>
            <a:gdLst/>
            <a:ahLst/>
            <a:cxnLst/>
            <a:rect l="l" t="t" r="r" b="b"/>
            <a:pathLst>
              <a:path w="356870" h="225425">
                <a:moveTo>
                  <a:pt x="300934" y="0"/>
                </a:moveTo>
                <a:lnTo>
                  <a:pt x="55728" y="0"/>
                </a:lnTo>
                <a:lnTo>
                  <a:pt x="44805" y="840"/>
                </a:lnTo>
                <a:lnTo>
                  <a:pt x="9363" y="19286"/>
                </a:lnTo>
                <a:lnTo>
                  <a:pt x="0" y="43321"/>
                </a:lnTo>
                <a:lnTo>
                  <a:pt x="0" y="181948"/>
                </a:lnTo>
                <a:lnTo>
                  <a:pt x="24810" y="217991"/>
                </a:lnTo>
                <a:lnTo>
                  <a:pt x="55728" y="225269"/>
                </a:lnTo>
                <a:lnTo>
                  <a:pt x="300934" y="225269"/>
                </a:lnTo>
                <a:lnTo>
                  <a:pt x="340340" y="212581"/>
                </a:lnTo>
                <a:lnTo>
                  <a:pt x="345234" y="207941"/>
                </a:lnTo>
                <a:lnTo>
                  <a:pt x="46860" y="207941"/>
                </a:lnTo>
                <a:lnTo>
                  <a:pt x="38355" y="205202"/>
                </a:lnTo>
                <a:lnTo>
                  <a:pt x="25814" y="195453"/>
                </a:lnTo>
                <a:lnTo>
                  <a:pt x="22291" y="188842"/>
                </a:lnTo>
                <a:lnTo>
                  <a:pt x="22291" y="68672"/>
                </a:lnTo>
                <a:lnTo>
                  <a:pt x="66284" y="68672"/>
                </a:lnTo>
                <a:lnTo>
                  <a:pt x="22291" y="48554"/>
                </a:lnTo>
                <a:lnTo>
                  <a:pt x="22291" y="36427"/>
                </a:lnTo>
                <a:lnTo>
                  <a:pt x="25814" y="29816"/>
                </a:lnTo>
                <a:lnTo>
                  <a:pt x="38355" y="20066"/>
                </a:lnTo>
                <a:lnTo>
                  <a:pt x="46860" y="17328"/>
                </a:lnTo>
                <a:lnTo>
                  <a:pt x="345234" y="17328"/>
                </a:lnTo>
                <a:lnTo>
                  <a:pt x="340340" y="12688"/>
                </a:lnTo>
                <a:lnTo>
                  <a:pt x="331852" y="7278"/>
                </a:lnTo>
                <a:lnTo>
                  <a:pt x="322260" y="3297"/>
                </a:lnTo>
                <a:lnTo>
                  <a:pt x="311857" y="840"/>
                </a:lnTo>
                <a:lnTo>
                  <a:pt x="300934" y="0"/>
                </a:lnTo>
                <a:close/>
              </a:path>
              <a:path w="356870" h="225425">
                <a:moveTo>
                  <a:pt x="356662" y="68637"/>
                </a:moveTo>
                <a:lnTo>
                  <a:pt x="334371" y="68637"/>
                </a:lnTo>
                <a:lnTo>
                  <a:pt x="334371" y="188842"/>
                </a:lnTo>
                <a:lnTo>
                  <a:pt x="330848" y="195453"/>
                </a:lnTo>
                <a:lnTo>
                  <a:pt x="318307" y="205202"/>
                </a:lnTo>
                <a:lnTo>
                  <a:pt x="309802" y="207941"/>
                </a:lnTo>
                <a:lnTo>
                  <a:pt x="345234" y="207941"/>
                </a:lnTo>
                <a:lnTo>
                  <a:pt x="347299" y="205983"/>
                </a:lnTo>
                <a:lnTo>
                  <a:pt x="352420" y="198526"/>
                </a:lnTo>
                <a:lnTo>
                  <a:pt x="355582" y="190439"/>
                </a:lnTo>
                <a:lnTo>
                  <a:pt x="356662" y="181948"/>
                </a:lnTo>
                <a:lnTo>
                  <a:pt x="356662" y="68637"/>
                </a:lnTo>
                <a:close/>
              </a:path>
              <a:path w="356870" h="225425">
                <a:moveTo>
                  <a:pt x="66284" y="68672"/>
                </a:moveTo>
                <a:lnTo>
                  <a:pt x="22291" y="68672"/>
                </a:lnTo>
                <a:lnTo>
                  <a:pt x="172669" y="137431"/>
                </a:lnTo>
                <a:lnTo>
                  <a:pt x="174497" y="138090"/>
                </a:lnTo>
                <a:lnTo>
                  <a:pt x="176044" y="138533"/>
                </a:lnTo>
                <a:lnTo>
                  <a:pt x="177698" y="138704"/>
                </a:lnTo>
                <a:lnTo>
                  <a:pt x="180982" y="138476"/>
                </a:lnTo>
                <a:lnTo>
                  <a:pt x="182571" y="138080"/>
                </a:lnTo>
                <a:lnTo>
                  <a:pt x="222286" y="119912"/>
                </a:lnTo>
                <a:lnTo>
                  <a:pt x="178331" y="119912"/>
                </a:lnTo>
                <a:lnTo>
                  <a:pt x="66284" y="68672"/>
                </a:lnTo>
                <a:close/>
              </a:path>
              <a:path w="356870" h="225425">
                <a:moveTo>
                  <a:pt x="345234" y="17328"/>
                </a:moveTo>
                <a:lnTo>
                  <a:pt x="309802" y="17328"/>
                </a:lnTo>
                <a:lnTo>
                  <a:pt x="318307" y="20066"/>
                </a:lnTo>
                <a:lnTo>
                  <a:pt x="330848" y="29816"/>
                </a:lnTo>
                <a:lnTo>
                  <a:pt x="334371" y="36427"/>
                </a:lnTo>
                <a:lnTo>
                  <a:pt x="334295" y="48554"/>
                </a:lnTo>
                <a:lnTo>
                  <a:pt x="178331" y="119912"/>
                </a:lnTo>
                <a:lnTo>
                  <a:pt x="222286" y="119912"/>
                </a:lnTo>
                <a:lnTo>
                  <a:pt x="334371" y="68637"/>
                </a:lnTo>
                <a:lnTo>
                  <a:pt x="356662" y="68637"/>
                </a:lnTo>
                <a:lnTo>
                  <a:pt x="356662" y="43321"/>
                </a:lnTo>
                <a:lnTo>
                  <a:pt x="355582" y="34830"/>
                </a:lnTo>
                <a:lnTo>
                  <a:pt x="352420" y="26742"/>
                </a:lnTo>
                <a:lnTo>
                  <a:pt x="347299" y="19286"/>
                </a:lnTo>
                <a:lnTo>
                  <a:pt x="345234" y="17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261029" y="17166321"/>
            <a:ext cx="314106" cy="316935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0" y="3313155"/>
            <a:ext cx="15440025" cy="3996690"/>
            <a:chOff x="0" y="3313155"/>
            <a:chExt cx="15440025" cy="3996690"/>
          </a:xfrm>
        </p:grpSpPr>
        <p:pic>
          <p:nvPicPr>
            <p:cNvPr id="59" name="object 5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0" y="3313155"/>
              <a:ext cx="15439947" cy="399669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339648" y="4816942"/>
              <a:ext cx="4752975" cy="981075"/>
            </a:xfrm>
            <a:custGeom>
              <a:avLst/>
              <a:gdLst/>
              <a:ahLst/>
              <a:cxnLst/>
              <a:rect l="l" t="t" r="r" b="b"/>
              <a:pathLst>
                <a:path w="4752975" h="981075">
                  <a:moveTo>
                    <a:pt x="4752609" y="0"/>
                  </a:moveTo>
                  <a:lnTo>
                    <a:pt x="0" y="0"/>
                  </a:lnTo>
                  <a:lnTo>
                    <a:pt x="0" y="981080"/>
                  </a:lnTo>
                  <a:lnTo>
                    <a:pt x="4752609" y="981080"/>
                  </a:lnTo>
                  <a:lnTo>
                    <a:pt x="4752609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516096" y="5267274"/>
              <a:ext cx="1511935" cy="297815"/>
            </a:xfrm>
            <a:custGeom>
              <a:avLst/>
              <a:gdLst/>
              <a:ahLst/>
              <a:cxnLst/>
              <a:rect l="l" t="t" r="r" b="b"/>
              <a:pathLst>
                <a:path w="1511934" h="297814">
                  <a:moveTo>
                    <a:pt x="1511828" y="0"/>
                  </a:moveTo>
                  <a:lnTo>
                    <a:pt x="0" y="0"/>
                  </a:lnTo>
                  <a:lnTo>
                    <a:pt x="0" y="297540"/>
                  </a:lnTo>
                  <a:lnTo>
                    <a:pt x="1511828" y="297540"/>
                  </a:lnTo>
                  <a:lnTo>
                    <a:pt x="1511828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91688" y="4924073"/>
              <a:ext cx="3294598" cy="19161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79857" y="5251191"/>
              <a:ext cx="1511828" cy="29754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905646" y="5378598"/>
              <a:ext cx="102429" cy="10177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47976" y="5259232"/>
              <a:ext cx="1511828" cy="29754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546011" y="5307885"/>
              <a:ext cx="1247775" cy="278130"/>
            </a:xfrm>
            <a:custGeom>
              <a:avLst/>
              <a:gdLst/>
              <a:ahLst/>
              <a:cxnLst/>
              <a:rect l="l" t="t" r="r" b="b"/>
              <a:pathLst>
                <a:path w="1247775" h="278129">
                  <a:moveTo>
                    <a:pt x="2774" y="72012"/>
                  </a:moveTo>
                  <a:lnTo>
                    <a:pt x="2171" y="72012"/>
                  </a:lnTo>
                  <a:lnTo>
                    <a:pt x="2171" y="82748"/>
                  </a:lnTo>
                  <a:lnTo>
                    <a:pt x="9137" y="85598"/>
                  </a:lnTo>
                  <a:lnTo>
                    <a:pt x="16284" y="87633"/>
                  </a:lnTo>
                  <a:lnTo>
                    <a:pt x="23612" y="88855"/>
                  </a:lnTo>
                  <a:lnTo>
                    <a:pt x="31121" y="89262"/>
                  </a:lnTo>
                  <a:lnTo>
                    <a:pt x="41253" y="89262"/>
                  </a:lnTo>
                  <a:lnTo>
                    <a:pt x="49134" y="87090"/>
                  </a:lnTo>
                  <a:lnTo>
                    <a:pt x="59588" y="79009"/>
                  </a:lnTo>
                  <a:lnTo>
                    <a:pt x="31362" y="79009"/>
                  </a:lnTo>
                  <a:lnTo>
                    <a:pt x="23559" y="78571"/>
                  </a:lnTo>
                  <a:lnTo>
                    <a:pt x="16193" y="77260"/>
                  </a:lnTo>
                  <a:lnTo>
                    <a:pt x="9265" y="75073"/>
                  </a:lnTo>
                  <a:lnTo>
                    <a:pt x="2774" y="72012"/>
                  </a:lnTo>
                  <a:close/>
                </a:path>
                <a:path w="1247775" h="278129">
                  <a:moveTo>
                    <a:pt x="31724" y="2653"/>
                  </a:moveTo>
                  <a:lnTo>
                    <a:pt x="22395" y="2653"/>
                  </a:lnTo>
                  <a:lnTo>
                    <a:pt x="14957" y="5026"/>
                  </a:lnTo>
                  <a:lnTo>
                    <a:pt x="9408" y="9770"/>
                  </a:lnTo>
                  <a:lnTo>
                    <a:pt x="3940" y="14515"/>
                  </a:lnTo>
                  <a:lnTo>
                    <a:pt x="1206" y="20385"/>
                  </a:lnTo>
                  <a:lnTo>
                    <a:pt x="1206" y="31402"/>
                  </a:lnTo>
                  <a:lnTo>
                    <a:pt x="35946" y="52994"/>
                  </a:lnTo>
                  <a:lnTo>
                    <a:pt x="39243" y="53919"/>
                  </a:lnTo>
                  <a:lnTo>
                    <a:pt x="49054" y="57055"/>
                  </a:lnTo>
                  <a:lnTo>
                    <a:pt x="52471" y="60432"/>
                  </a:lnTo>
                  <a:lnTo>
                    <a:pt x="52471" y="74344"/>
                  </a:lnTo>
                  <a:lnTo>
                    <a:pt x="45435" y="79009"/>
                  </a:lnTo>
                  <a:lnTo>
                    <a:pt x="59588" y="79009"/>
                  </a:lnTo>
                  <a:lnTo>
                    <a:pt x="60473" y="78325"/>
                  </a:lnTo>
                  <a:lnTo>
                    <a:pt x="63327" y="72656"/>
                  </a:lnTo>
                  <a:lnTo>
                    <a:pt x="63227" y="60432"/>
                  </a:lnTo>
                  <a:lnTo>
                    <a:pt x="62041" y="56613"/>
                  </a:lnTo>
                  <a:lnTo>
                    <a:pt x="59467" y="53316"/>
                  </a:lnTo>
                  <a:lnTo>
                    <a:pt x="56975" y="49938"/>
                  </a:lnTo>
                  <a:lnTo>
                    <a:pt x="53838" y="47526"/>
                  </a:lnTo>
                  <a:lnTo>
                    <a:pt x="46279" y="44631"/>
                  </a:lnTo>
                  <a:lnTo>
                    <a:pt x="42138" y="43304"/>
                  </a:lnTo>
                  <a:lnTo>
                    <a:pt x="37634" y="42097"/>
                  </a:lnTo>
                  <a:lnTo>
                    <a:pt x="33211" y="40811"/>
                  </a:lnTo>
                  <a:lnTo>
                    <a:pt x="29110" y="39765"/>
                  </a:lnTo>
                  <a:lnTo>
                    <a:pt x="25331" y="38961"/>
                  </a:lnTo>
                  <a:lnTo>
                    <a:pt x="21551" y="38077"/>
                  </a:lnTo>
                  <a:lnTo>
                    <a:pt x="18375" y="36589"/>
                  </a:lnTo>
                  <a:lnTo>
                    <a:pt x="15801" y="34498"/>
                  </a:lnTo>
                  <a:lnTo>
                    <a:pt x="13308" y="32407"/>
                  </a:lnTo>
                  <a:lnTo>
                    <a:pt x="12062" y="29754"/>
                  </a:lnTo>
                  <a:lnTo>
                    <a:pt x="12062" y="22194"/>
                  </a:lnTo>
                  <a:lnTo>
                    <a:pt x="14072" y="18817"/>
                  </a:lnTo>
                  <a:lnTo>
                    <a:pt x="18093" y="16404"/>
                  </a:lnTo>
                  <a:lnTo>
                    <a:pt x="22114" y="13912"/>
                  </a:lnTo>
                  <a:lnTo>
                    <a:pt x="27582" y="12665"/>
                  </a:lnTo>
                  <a:lnTo>
                    <a:pt x="57176" y="12665"/>
                  </a:lnTo>
                  <a:lnTo>
                    <a:pt x="57176" y="6996"/>
                  </a:lnTo>
                  <a:lnTo>
                    <a:pt x="51333" y="5096"/>
                  </a:lnTo>
                  <a:lnTo>
                    <a:pt x="45143" y="3739"/>
                  </a:lnTo>
                  <a:lnTo>
                    <a:pt x="38607" y="2925"/>
                  </a:lnTo>
                  <a:lnTo>
                    <a:pt x="31724" y="2653"/>
                  </a:lnTo>
                  <a:close/>
                </a:path>
                <a:path w="1247775" h="278129">
                  <a:moveTo>
                    <a:pt x="57176" y="12665"/>
                  </a:moveTo>
                  <a:lnTo>
                    <a:pt x="41494" y="12665"/>
                  </a:lnTo>
                  <a:lnTo>
                    <a:pt x="48772" y="14193"/>
                  </a:lnTo>
                  <a:lnTo>
                    <a:pt x="56331" y="17249"/>
                  </a:lnTo>
                  <a:lnTo>
                    <a:pt x="57176" y="17249"/>
                  </a:lnTo>
                  <a:lnTo>
                    <a:pt x="57176" y="12665"/>
                  </a:lnTo>
                  <a:close/>
                </a:path>
                <a:path w="1247775" h="278129">
                  <a:moveTo>
                    <a:pt x="112688" y="25331"/>
                  </a:moveTo>
                  <a:lnTo>
                    <a:pt x="93871" y="25331"/>
                  </a:lnTo>
                  <a:lnTo>
                    <a:pt x="86714" y="28427"/>
                  </a:lnTo>
                  <a:lnTo>
                    <a:pt x="76903" y="40811"/>
                  </a:lnTo>
                  <a:lnTo>
                    <a:pt x="74550" y="48370"/>
                  </a:lnTo>
                  <a:lnTo>
                    <a:pt x="74450" y="67750"/>
                  </a:lnTo>
                  <a:lnTo>
                    <a:pt x="77184" y="75309"/>
                  </a:lnTo>
                  <a:lnTo>
                    <a:pt x="82653" y="80939"/>
                  </a:lnTo>
                  <a:lnTo>
                    <a:pt x="88202" y="86487"/>
                  </a:lnTo>
                  <a:lnTo>
                    <a:pt x="95519" y="89262"/>
                  </a:lnTo>
                  <a:lnTo>
                    <a:pt x="113774" y="89262"/>
                  </a:lnTo>
                  <a:lnTo>
                    <a:pt x="121735" y="87372"/>
                  </a:lnTo>
                  <a:lnTo>
                    <a:pt x="128490" y="83592"/>
                  </a:lnTo>
                  <a:lnTo>
                    <a:pt x="128490" y="79009"/>
                  </a:lnTo>
                  <a:lnTo>
                    <a:pt x="100706" y="79009"/>
                  </a:lnTo>
                  <a:lnTo>
                    <a:pt x="95359" y="77441"/>
                  </a:lnTo>
                  <a:lnTo>
                    <a:pt x="88282" y="71168"/>
                  </a:lnTo>
                  <a:lnTo>
                    <a:pt x="86191" y="66785"/>
                  </a:lnTo>
                  <a:lnTo>
                    <a:pt x="85548" y="61156"/>
                  </a:lnTo>
                  <a:lnTo>
                    <a:pt x="132109" y="61156"/>
                  </a:lnTo>
                  <a:lnTo>
                    <a:pt x="132109" y="52230"/>
                  </a:lnTo>
                  <a:lnTo>
                    <a:pt x="85548" y="52230"/>
                  </a:lnTo>
                  <a:lnTo>
                    <a:pt x="85869" y="46440"/>
                  </a:lnTo>
                  <a:lnTo>
                    <a:pt x="87799" y="42057"/>
                  </a:lnTo>
                  <a:lnTo>
                    <a:pt x="94876" y="36106"/>
                  </a:lnTo>
                  <a:lnTo>
                    <a:pt x="98857" y="34619"/>
                  </a:lnTo>
                  <a:lnTo>
                    <a:pt x="124751" y="34619"/>
                  </a:lnTo>
                  <a:lnTo>
                    <a:pt x="119845" y="28427"/>
                  </a:lnTo>
                  <a:lnTo>
                    <a:pt x="112688" y="25331"/>
                  </a:lnTo>
                  <a:close/>
                </a:path>
                <a:path w="1247775" h="278129">
                  <a:moveTo>
                    <a:pt x="128490" y="72977"/>
                  </a:moveTo>
                  <a:lnTo>
                    <a:pt x="127887" y="72977"/>
                  </a:lnTo>
                  <a:lnTo>
                    <a:pt x="121775" y="76998"/>
                  </a:lnTo>
                  <a:lnTo>
                    <a:pt x="115101" y="79009"/>
                  </a:lnTo>
                  <a:lnTo>
                    <a:pt x="128490" y="79009"/>
                  </a:lnTo>
                  <a:lnTo>
                    <a:pt x="128490" y="72977"/>
                  </a:lnTo>
                  <a:close/>
                </a:path>
                <a:path w="1247775" h="278129">
                  <a:moveTo>
                    <a:pt x="124751" y="34619"/>
                  </a:moveTo>
                  <a:lnTo>
                    <a:pt x="107703" y="34619"/>
                  </a:lnTo>
                  <a:lnTo>
                    <a:pt x="111683" y="36106"/>
                  </a:lnTo>
                  <a:lnTo>
                    <a:pt x="115221" y="39082"/>
                  </a:lnTo>
                  <a:lnTo>
                    <a:pt x="118840" y="42057"/>
                  </a:lnTo>
                  <a:lnTo>
                    <a:pt x="120810" y="46440"/>
                  </a:lnTo>
                  <a:lnTo>
                    <a:pt x="121132" y="52230"/>
                  </a:lnTo>
                  <a:lnTo>
                    <a:pt x="132109" y="52230"/>
                  </a:lnTo>
                  <a:lnTo>
                    <a:pt x="132109" y="48370"/>
                  </a:lnTo>
                  <a:lnTo>
                    <a:pt x="129656" y="40811"/>
                  </a:lnTo>
                  <a:lnTo>
                    <a:pt x="124751" y="34619"/>
                  </a:lnTo>
                  <a:close/>
                </a:path>
                <a:path w="1247775" h="278129">
                  <a:moveTo>
                    <a:pt x="116790" y="2291"/>
                  </a:moveTo>
                  <a:lnTo>
                    <a:pt x="104848" y="2291"/>
                  </a:lnTo>
                  <a:lnTo>
                    <a:pt x="95680" y="18334"/>
                  </a:lnTo>
                  <a:lnTo>
                    <a:pt x="103159" y="18334"/>
                  </a:lnTo>
                  <a:lnTo>
                    <a:pt x="116790" y="2291"/>
                  </a:lnTo>
                  <a:close/>
                </a:path>
                <a:path w="1247775" h="278129">
                  <a:moveTo>
                    <a:pt x="158805" y="0"/>
                  </a:moveTo>
                  <a:lnTo>
                    <a:pt x="147828" y="0"/>
                  </a:lnTo>
                  <a:lnTo>
                    <a:pt x="147828" y="88055"/>
                  </a:lnTo>
                  <a:lnTo>
                    <a:pt x="158805" y="88055"/>
                  </a:lnTo>
                  <a:lnTo>
                    <a:pt x="158805" y="0"/>
                  </a:lnTo>
                  <a:close/>
                </a:path>
                <a:path w="1247775" h="278129">
                  <a:moveTo>
                    <a:pt x="213405" y="25331"/>
                  </a:moveTo>
                  <a:lnTo>
                    <a:pt x="194588" y="25331"/>
                  </a:lnTo>
                  <a:lnTo>
                    <a:pt x="187431" y="28427"/>
                  </a:lnTo>
                  <a:lnTo>
                    <a:pt x="177620" y="40811"/>
                  </a:lnTo>
                  <a:lnTo>
                    <a:pt x="175267" y="48370"/>
                  </a:lnTo>
                  <a:lnTo>
                    <a:pt x="175167" y="67750"/>
                  </a:lnTo>
                  <a:lnTo>
                    <a:pt x="177901" y="75309"/>
                  </a:lnTo>
                  <a:lnTo>
                    <a:pt x="183370" y="80939"/>
                  </a:lnTo>
                  <a:lnTo>
                    <a:pt x="188918" y="86487"/>
                  </a:lnTo>
                  <a:lnTo>
                    <a:pt x="196236" y="89262"/>
                  </a:lnTo>
                  <a:lnTo>
                    <a:pt x="214491" y="89262"/>
                  </a:lnTo>
                  <a:lnTo>
                    <a:pt x="222452" y="87372"/>
                  </a:lnTo>
                  <a:lnTo>
                    <a:pt x="229207" y="83592"/>
                  </a:lnTo>
                  <a:lnTo>
                    <a:pt x="229207" y="79009"/>
                  </a:lnTo>
                  <a:lnTo>
                    <a:pt x="201423" y="79009"/>
                  </a:lnTo>
                  <a:lnTo>
                    <a:pt x="196075" y="77441"/>
                  </a:lnTo>
                  <a:lnTo>
                    <a:pt x="188999" y="71168"/>
                  </a:lnTo>
                  <a:lnTo>
                    <a:pt x="186908" y="66785"/>
                  </a:lnTo>
                  <a:lnTo>
                    <a:pt x="186265" y="61156"/>
                  </a:lnTo>
                  <a:lnTo>
                    <a:pt x="232826" y="61156"/>
                  </a:lnTo>
                  <a:lnTo>
                    <a:pt x="232826" y="52230"/>
                  </a:lnTo>
                  <a:lnTo>
                    <a:pt x="186265" y="52230"/>
                  </a:lnTo>
                  <a:lnTo>
                    <a:pt x="186586" y="46440"/>
                  </a:lnTo>
                  <a:lnTo>
                    <a:pt x="188516" y="42057"/>
                  </a:lnTo>
                  <a:lnTo>
                    <a:pt x="195593" y="36106"/>
                  </a:lnTo>
                  <a:lnTo>
                    <a:pt x="199574" y="34619"/>
                  </a:lnTo>
                  <a:lnTo>
                    <a:pt x="225468" y="34619"/>
                  </a:lnTo>
                  <a:lnTo>
                    <a:pt x="220562" y="28427"/>
                  </a:lnTo>
                  <a:lnTo>
                    <a:pt x="213405" y="25331"/>
                  </a:lnTo>
                  <a:close/>
                </a:path>
                <a:path w="1247775" h="278129">
                  <a:moveTo>
                    <a:pt x="229207" y="72977"/>
                  </a:moveTo>
                  <a:lnTo>
                    <a:pt x="228604" y="72977"/>
                  </a:lnTo>
                  <a:lnTo>
                    <a:pt x="222492" y="76998"/>
                  </a:lnTo>
                  <a:lnTo>
                    <a:pt x="215818" y="79009"/>
                  </a:lnTo>
                  <a:lnTo>
                    <a:pt x="229207" y="79009"/>
                  </a:lnTo>
                  <a:lnTo>
                    <a:pt x="229207" y="72977"/>
                  </a:lnTo>
                  <a:close/>
                </a:path>
                <a:path w="1247775" h="278129">
                  <a:moveTo>
                    <a:pt x="225468" y="34619"/>
                  </a:moveTo>
                  <a:lnTo>
                    <a:pt x="208419" y="34619"/>
                  </a:lnTo>
                  <a:lnTo>
                    <a:pt x="212400" y="36106"/>
                  </a:lnTo>
                  <a:lnTo>
                    <a:pt x="215938" y="39082"/>
                  </a:lnTo>
                  <a:lnTo>
                    <a:pt x="219557" y="42057"/>
                  </a:lnTo>
                  <a:lnTo>
                    <a:pt x="221527" y="46440"/>
                  </a:lnTo>
                  <a:lnTo>
                    <a:pt x="221849" y="52230"/>
                  </a:lnTo>
                  <a:lnTo>
                    <a:pt x="232826" y="52230"/>
                  </a:lnTo>
                  <a:lnTo>
                    <a:pt x="232826" y="48370"/>
                  </a:lnTo>
                  <a:lnTo>
                    <a:pt x="230373" y="40811"/>
                  </a:lnTo>
                  <a:lnTo>
                    <a:pt x="225468" y="34619"/>
                  </a:lnTo>
                  <a:close/>
                </a:path>
                <a:path w="1247775" h="278129">
                  <a:moveTo>
                    <a:pt x="283043" y="25331"/>
                  </a:moveTo>
                  <a:lnTo>
                    <a:pt x="266880" y="25331"/>
                  </a:lnTo>
                  <a:lnTo>
                    <a:pt x="259280" y="28226"/>
                  </a:lnTo>
                  <a:lnTo>
                    <a:pt x="246735" y="39806"/>
                  </a:lnTo>
                  <a:lnTo>
                    <a:pt x="243599" y="47566"/>
                  </a:lnTo>
                  <a:lnTo>
                    <a:pt x="243599" y="67027"/>
                  </a:lnTo>
                  <a:lnTo>
                    <a:pt x="246735" y="74787"/>
                  </a:lnTo>
                  <a:lnTo>
                    <a:pt x="259280" y="86367"/>
                  </a:lnTo>
                  <a:lnTo>
                    <a:pt x="266880" y="89262"/>
                  </a:lnTo>
                  <a:lnTo>
                    <a:pt x="283043" y="89262"/>
                  </a:lnTo>
                  <a:lnTo>
                    <a:pt x="289999" y="87292"/>
                  </a:lnTo>
                  <a:lnTo>
                    <a:pt x="296674" y="83351"/>
                  </a:lnTo>
                  <a:lnTo>
                    <a:pt x="296674" y="79009"/>
                  </a:lnTo>
                  <a:lnTo>
                    <a:pt x="269855" y="79009"/>
                  </a:lnTo>
                  <a:lnTo>
                    <a:pt x="264427" y="77038"/>
                  </a:lnTo>
                  <a:lnTo>
                    <a:pt x="260368" y="72977"/>
                  </a:lnTo>
                  <a:lnTo>
                    <a:pt x="256546" y="69077"/>
                  </a:lnTo>
                  <a:lnTo>
                    <a:pt x="254576" y="63810"/>
                  </a:lnTo>
                  <a:lnTo>
                    <a:pt x="254576" y="50782"/>
                  </a:lnTo>
                  <a:lnTo>
                    <a:pt x="256546" y="45555"/>
                  </a:lnTo>
                  <a:lnTo>
                    <a:pt x="260486" y="41615"/>
                  </a:lnTo>
                  <a:lnTo>
                    <a:pt x="264427" y="37594"/>
                  </a:lnTo>
                  <a:lnTo>
                    <a:pt x="269855" y="35584"/>
                  </a:lnTo>
                  <a:lnTo>
                    <a:pt x="296674" y="35584"/>
                  </a:lnTo>
                  <a:lnTo>
                    <a:pt x="296674" y="31241"/>
                  </a:lnTo>
                  <a:lnTo>
                    <a:pt x="289999" y="27301"/>
                  </a:lnTo>
                  <a:lnTo>
                    <a:pt x="283043" y="25331"/>
                  </a:lnTo>
                  <a:close/>
                </a:path>
                <a:path w="1247775" h="278129">
                  <a:moveTo>
                    <a:pt x="296674" y="72977"/>
                  </a:moveTo>
                  <a:lnTo>
                    <a:pt x="296191" y="72977"/>
                  </a:lnTo>
                  <a:lnTo>
                    <a:pt x="290240" y="76998"/>
                  </a:lnTo>
                  <a:lnTo>
                    <a:pt x="283767" y="79009"/>
                  </a:lnTo>
                  <a:lnTo>
                    <a:pt x="296674" y="79009"/>
                  </a:lnTo>
                  <a:lnTo>
                    <a:pt x="296674" y="72977"/>
                  </a:lnTo>
                  <a:close/>
                </a:path>
                <a:path w="1247775" h="278129">
                  <a:moveTo>
                    <a:pt x="296674" y="35584"/>
                  </a:moveTo>
                  <a:lnTo>
                    <a:pt x="283767" y="35584"/>
                  </a:lnTo>
                  <a:lnTo>
                    <a:pt x="290240" y="37594"/>
                  </a:lnTo>
                  <a:lnTo>
                    <a:pt x="296191" y="41615"/>
                  </a:lnTo>
                  <a:lnTo>
                    <a:pt x="296674" y="41615"/>
                  </a:lnTo>
                  <a:lnTo>
                    <a:pt x="296674" y="35584"/>
                  </a:lnTo>
                  <a:close/>
                </a:path>
                <a:path w="1247775" h="278129">
                  <a:moveTo>
                    <a:pt x="327208" y="35946"/>
                  </a:moveTo>
                  <a:lnTo>
                    <a:pt x="316231" y="35946"/>
                  </a:lnTo>
                  <a:lnTo>
                    <a:pt x="316231" y="83954"/>
                  </a:lnTo>
                  <a:lnTo>
                    <a:pt x="322101" y="89262"/>
                  </a:lnTo>
                  <a:lnTo>
                    <a:pt x="337702" y="89262"/>
                  </a:lnTo>
                  <a:lnTo>
                    <a:pt x="341321" y="88377"/>
                  </a:lnTo>
                  <a:lnTo>
                    <a:pt x="344698" y="86608"/>
                  </a:lnTo>
                  <a:lnTo>
                    <a:pt x="344698" y="79612"/>
                  </a:lnTo>
                  <a:lnTo>
                    <a:pt x="333480" y="79612"/>
                  </a:lnTo>
                  <a:lnTo>
                    <a:pt x="331510" y="79290"/>
                  </a:lnTo>
                  <a:lnTo>
                    <a:pt x="328133" y="77843"/>
                  </a:lnTo>
                  <a:lnTo>
                    <a:pt x="327208" y="75752"/>
                  </a:lnTo>
                  <a:lnTo>
                    <a:pt x="327208" y="35946"/>
                  </a:lnTo>
                  <a:close/>
                </a:path>
                <a:path w="1247775" h="278129">
                  <a:moveTo>
                    <a:pt x="344698" y="77682"/>
                  </a:moveTo>
                  <a:lnTo>
                    <a:pt x="343854" y="77682"/>
                  </a:lnTo>
                  <a:lnTo>
                    <a:pt x="340959" y="78968"/>
                  </a:lnTo>
                  <a:lnTo>
                    <a:pt x="338305" y="79612"/>
                  </a:lnTo>
                  <a:lnTo>
                    <a:pt x="344698" y="79612"/>
                  </a:lnTo>
                  <a:lnTo>
                    <a:pt x="344698" y="77682"/>
                  </a:lnTo>
                  <a:close/>
                </a:path>
                <a:path w="1247775" h="278129">
                  <a:moveTo>
                    <a:pt x="327208" y="13268"/>
                  </a:moveTo>
                  <a:lnTo>
                    <a:pt x="304772" y="35222"/>
                  </a:lnTo>
                  <a:lnTo>
                    <a:pt x="304772" y="35946"/>
                  </a:lnTo>
                  <a:lnTo>
                    <a:pt x="344698" y="35946"/>
                  </a:lnTo>
                  <a:lnTo>
                    <a:pt x="344698" y="26537"/>
                  </a:lnTo>
                  <a:lnTo>
                    <a:pt x="327208" y="26537"/>
                  </a:lnTo>
                  <a:lnTo>
                    <a:pt x="327208" y="13268"/>
                  </a:lnTo>
                  <a:close/>
                </a:path>
                <a:path w="1247775" h="278129">
                  <a:moveTo>
                    <a:pt x="370004" y="26537"/>
                  </a:moveTo>
                  <a:lnTo>
                    <a:pt x="359027" y="26537"/>
                  </a:lnTo>
                  <a:lnTo>
                    <a:pt x="359027" y="88055"/>
                  </a:lnTo>
                  <a:lnTo>
                    <a:pt x="370004" y="88055"/>
                  </a:lnTo>
                  <a:lnTo>
                    <a:pt x="370004" y="26537"/>
                  </a:lnTo>
                  <a:close/>
                </a:path>
                <a:path w="1247775" h="278129">
                  <a:moveTo>
                    <a:pt x="370487" y="1688"/>
                  </a:moveTo>
                  <a:lnTo>
                    <a:pt x="358665" y="1688"/>
                  </a:lnTo>
                  <a:lnTo>
                    <a:pt x="358665" y="13509"/>
                  </a:lnTo>
                  <a:lnTo>
                    <a:pt x="370487" y="13509"/>
                  </a:lnTo>
                  <a:lnTo>
                    <a:pt x="370487" y="1688"/>
                  </a:lnTo>
                  <a:close/>
                </a:path>
                <a:path w="1247775" h="278129">
                  <a:moveTo>
                    <a:pt x="425874" y="25331"/>
                  </a:moveTo>
                  <a:lnTo>
                    <a:pt x="407298" y="25331"/>
                  </a:lnTo>
                  <a:lnTo>
                    <a:pt x="399859" y="28266"/>
                  </a:lnTo>
                  <a:lnTo>
                    <a:pt x="388601" y="40007"/>
                  </a:lnTo>
                  <a:lnTo>
                    <a:pt x="385786" y="47727"/>
                  </a:lnTo>
                  <a:lnTo>
                    <a:pt x="385786" y="66866"/>
                  </a:lnTo>
                  <a:lnTo>
                    <a:pt x="388601" y="74586"/>
                  </a:lnTo>
                  <a:lnTo>
                    <a:pt x="399859" y="86327"/>
                  </a:lnTo>
                  <a:lnTo>
                    <a:pt x="407298" y="89262"/>
                  </a:lnTo>
                  <a:lnTo>
                    <a:pt x="425874" y="89262"/>
                  </a:lnTo>
                  <a:lnTo>
                    <a:pt x="433352" y="86327"/>
                  </a:lnTo>
                  <a:lnTo>
                    <a:pt x="440155" y="79250"/>
                  </a:lnTo>
                  <a:lnTo>
                    <a:pt x="411359" y="79250"/>
                  </a:lnTo>
                  <a:lnTo>
                    <a:pt x="406694" y="77441"/>
                  </a:lnTo>
                  <a:lnTo>
                    <a:pt x="402674" y="73822"/>
                  </a:lnTo>
                  <a:lnTo>
                    <a:pt x="398733" y="70123"/>
                  </a:lnTo>
                  <a:lnTo>
                    <a:pt x="396763" y="64614"/>
                  </a:lnTo>
                  <a:lnTo>
                    <a:pt x="396763" y="49898"/>
                  </a:lnTo>
                  <a:lnTo>
                    <a:pt x="398733" y="44389"/>
                  </a:lnTo>
                  <a:lnTo>
                    <a:pt x="402674" y="40771"/>
                  </a:lnTo>
                  <a:lnTo>
                    <a:pt x="406694" y="37152"/>
                  </a:lnTo>
                  <a:lnTo>
                    <a:pt x="411359" y="35343"/>
                  </a:lnTo>
                  <a:lnTo>
                    <a:pt x="440155" y="35343"/>
                  </a:lnTo>
                  <a:lnTo>
                    <a:pt x="433352" y="28266"/>
                  </a:lnTo>
                  <a:lnTo>
                    <a:pt x="425874" y="25331"/>
                  </a:lnTo>
                  <a:close/>
                </a:path>
                <a:path w="1247775" h="278129">
                  <a:moveTo>
                    <a:pt x="440155" y="35343"/>
                  </a:moveTo>
                  <a:lnTo>
                    <a:pt x="421974" y="35343"/>
                  </a:lnTo>
                  <a:lnTo>
                    <a:pt x="426597" y="37152"/>
                  </a:lnTo>
                  <a:lnTo>
                    <a:pt x="430538" y="40771"/>
                  </a:lnTo>
                  <a:lnTo>
                    <a:pt x="434559" y="44389"/>
                  </a:lnTo>
                  <a:lnTo>
                    <a:pt x="436569" y="49898"/>
                  </a:lnTo>
                  <a:lnTo>
                    <a:pt x="436569" y="64614"/>
                  </a:lnTo>
                  <a:lnTo>
                    <a:pt x="434559" y="70123"/>
                  </a:lnTo>
                  <a:lnTo>
                    <a:pt x="426597" y="77441"/>
                  </a:lnTo>
                  <a:lnTo>
                    <a:pt x="421974" y="79250"/>
                  </a:lnTo>
                  <a:lnTo>
                    <a:pt x="440155" y="79250"/>
                  </a:lnTo>
                  <a:lnTo>
                    <a:pt x="444691" y="74586"/>
                  </a:lnTo>
                  <a:lnTo>
                    <a:pt x="447546" y="66866"/>
                  </a:lnTo>
                  <a:lnTo>
                    <a:pt x="447546" y="47727"/>
                  </a:lnTo>
                  <a:lnTo>
                    <a:pt x="444691" y="40007"/>
                  </a:lnTo>
                  <a:lnTo>
                    <a:pt x="440155" y="35343"/>
                  </a:lnTo>
                  <a:close/>
                </a:path>
                <a:path w="1247775" h="278129">
                  <a:moveTo>
                    <a:pt x="472563" y="26537"/>
                  </a:moveTo>
                  <a:lnTo>
                    <a:pt x="462913" y="26537"/>
                  </a:lnTo>
                  <a:lnTo>
                    <a:pt x="462913" y="88055"/>
                  </a:lnTo>
                  <a:lnTo>
                    <a:pt x="473890" y="88055"/>
                  </a:lnTo>
                  <a:lnTo>
                    <a:pt x="473890" y="47043"/>
                  </a:lnTo>
                  <a:lnTo>
                    <a:pt x="480082" y="39323"/>
                  </a:lnTo>
                  <a:lnTo>
                    <a:pt x="485646" y="36066"/>
                  </a:lnTo>
                  <a:lnTo>
                    <a:pt x="473890" y="36066"/>
                  </a:lnTo>
                  <a:lnTo>
                    <a:pt x="473890" y="34257"/>
                  </a:lnTo>
                  <a:lnTo>
                    <a:pt x="472563" y="26537"/>
                  </a:lnTo>
                  <a:close/>
                </a:path>
                <a:path w="1247775" h="278129">
                  <a:moveTo>
                    <a:pt x="515023" y="35463"/>
                  </a:moveTo>
                  <a:lnTo>
                    <a:pt x="502518" y="35463"/>
                  </a:lnTo>
                  <a:lnTo>
                    <a:pt x="506941" y="40369"/>
                  </a:lnTo>
                  <a:lnTo>
                    <a:pt x="506941" y="88055"/>
                  </a:lnTo>
                  <a:lnTo>
                    <a:pt x="517918" y="88055"/>
                  </a:lnTo>
                  <a:lnTo>
                    <a:pt x="517918" y="42218"/>
                  </a:lnTo>
                  <a:lnTo>
                    <a:pt x="515988" y="36589"/>
                  </a:lnTo>
                  <a:lnTo>
                    <a:pt x="515023" y="35463"/>
                  </a:lnTo>
                  <a:close/>
                </a:path>
                <a:path w="1247775" h="278129">
                  <a:moveTo>
                    <a:pt x="503001" y="25331"/>
                  </a:moveTo>
                  <a:lnTo>
                    <a:pt x="488044" y="25331"/>
                  </a:lnTo>
                  <a:lnTo>
                    <a:pt x="480645" y="28909"/>
                  </a:lnTo>
                  <a:lnTo>
                    <a:pt x="474131" y="36066"/>
                  </a:lnTo>
                  <a:lnTo>
                    <a:pt x="485646" y="36066"/>
                  </a:lnTo>
                  <a:lnTo>
                    <a:pt x="486676" y="35463"/>
                  </a:lnTo>
                  <a:lnTo>
                    <a:pt x="515023" y="35463"/>
                  </a:lnTo>
                  <a:lnTo>
                    <a:pt x="508268" y="27582"/>
                  </a:lnTo>
                  <a:lnTo>
                    <a:pt x="503001" y="25331"/>
                  </a:lnTo>
                  <a:close/>
                </a:path>
                <a:path w="1247775" h="278129">
                  <a:moveTo>
                    <a:pt x="546069" y="26537"/>
                  </a:moveTo>
                  <a:lnTo>
                    <a:pt x="536419" y="26537"/>
                  </a:lnTo>
                  <a:lnTo>
                    <a:pt x="536419" y="88055"/>
                  </a:lnTo>
                  <a:lnTo>
                    <a:pt x="547396" y="88055"/>
                  </a:lnTo>
                  <a:lnTo>
                    <a:pt x="547396" y="47043"/>
                  </a:lnTo>
                  <a:lnTo>
                    <a:pt x="553588" y="39323"/>
                  </a:lnTo>
                  <a:lnTo>
                    <a:pt x="559152" y="36066"/>
                  </a:lnTo>
                  <a:lnTo>
                    <a:pt x="547396" y="36066"/>
                  </a:lnTo>
                  <a:lnTo>
                    <a:pt x="547396" y="34257"/>
                  </a:lnTo>
                  <a:lnTo>
                    <a:pt x="546069" y="26537"/>
                  </a:lnTo>
                  <a:close/>
                </a:path>
                <a:path w="1247775" h="278129">
                  <a:moveTo>
                    <a:pt x="588529" y="35463"/>
                  </a:moveTo>
                  <a:lnTo>
                    <a:pt x="576024" y="35463"/>
                  </a:lnTo>
                  <a:lnTo>
                    <a:pt x="580447" y="40369"/>
                  </a:lnTo>
                  <a:lnTo>
                    <a:pt x="580447" y="88055"/>
                  </a:lnTo>
                  <a:lnTo>
                    <a:pt x="591424" y="88055"/>
                  </a:lnTo>
                  <a:lnTo>
                    <a:pt x="591424" y="42218"/>
                  </a:lnTo>
                  <a:lnTo>
                    <a:pt x="589494" y="36589"/>
                  </a:lnTo>
                  <a:lnTo>
                    <a:pt x="588529" y="35463"/>
                  </a:lnTo>
                  <a:close/>
                </a:path>
                <a:path w="1247775" h="278129">
                  <a:moveTo>
                    <a:pt x="576507" y="25331"/>
                  </a:moveTo>
                  <a:lnTo>
                    <a:pt x="561549" y="25331"/>
                  </a:lnTo>
                  <a:lnTo>
                    <a:pt x="554151" y="28909"/>
                  </a:lnTo>
                  <a:lnTo>
                    <a:pt x="547637" y="36066"/>
                  </a:lnTo>
                  <a:lnTo>
                    <a:pt x="559152" y="36066"/>
                  </a:lnTo>
                  <a:lnTo>
                    <a:pt x="560182" y="35463"/>
                  </a:lnTo>
                  <a:lnTo>
                    <a:pt x="588529" y="35463"/>
                  </a:lnTo>
                  <a:lnTo>
                    <a:pt x="581774" y="27582"/>
                  </a:lnTo>
                  <a:lnTo>
                    <a:pt x="576507" y="25331"/>
                  </a:lnTo>
                  <a:close/>
                </a:path>
                <a:path w="1247775" h="278129">
                  <a:moveTo>
                    <a:pt x="644544" y="25331"/>
                  </a:moveTo>
                  <a:lnTo>
                    <a:pt x="625726" y="25331"/>
                  </a:lnTo>
                  <a:lnTo>
                    <a:pt x="618569" y="28427"/>
                  </a:lnTo>
                  <a:lnTo>
                    <a:pt x="608759" y="40811"/>
                  </a:lnTo>
                  <a:lnTo>
                    <a:pt x="606406" y="48370"/>
                  </a:lnTo>
                  <a:lnTo>
                    <a:pt x="606306" y="67750"/>
                  </a:lnTo>
                  <a:lnTo>
                    <a:pt x="609040" y="75309"/>
                  </a:lnTo>
                  <a:lnTo>
                    <a:pt x="614508" y="80939"/>
                  </a:lnTo>
                  <a:lnTo>
                    <a:pt x="620057" y="86487"/>
                  </a:lnTo>
                  <a:lnTo>
                    <a:pt x="627375" y="89262"/>
                  </a:lnTo>
                  <a:lnTo>
                    <a:pt x="645629" y="89262"/>
                  </a:lnTo>
                  <a:lnTo>
                    <a:pt x="653591" y="87372"/>
                  </a:lnTo>
                  <a:lnTo>
                    <a:pt x="660346" y="83592"/>
                  </a:lnTo>
                  <a:lnTo>
                    <a:pt x="660346" y="79009"/>
                  </a:lnTo>
                  <a:lnTo>
                    <a:pt x="632562" y="79009"/>
                  </a:lnTo>
                  <a:lnTo>
                    <a:pt x="627214" y="77441"/>
                  </a:lnTo>
                  <a:lnTo>
                    <a:pt x="620137" y="71168"/>
                  </a:lnTo>
                  <a:lnTo>
                    <a:pt x="618047" y="66785"/>
                  </a:lnTo>
                  <a:lnTo>
                    <a:pt x="617403" y="61156"/>
                  </a:lnTo>
                  <a:lnTo>
                    <a:pt x="663964" y="61156"/>
                  </a:lnTo>
                  <a:lnTo>
                    <a:pt x="663964" y="52230"/>
                  </a:lnTo>
                  <a:lnTo>
                    <a:pt x="617403" y="52230"/>
                  </a:lnTo>
                  <a:lnTo>
                    <a:pt x="617725" y="46440"/>
                  </a:lnTo>
                  <a:lnTo>
                    <a:pt x="619655" y="42057"/>
                  </a:lnTo>
                  <a:lnTo>
                    <a:pt x="626732" y="36106"/>
                  </a:lnTo>
                  <a:lnTo>
                    <a:pt x="630712" y="34619"/>
                  </a:lnTo>
                  <a:lnTo>
                    <a:pt x="656606" y="34619"/>
                  </a:lnTo>
                  <a:lnTo>
                    <a:pt x="651701" y="28427"/>
                  </a:lnTo>
                  <a:lnTo>
                    <a:pt x="644544" y="25331"/>
                  </a:lnTo>
                  <a:close/>
                </a:path>
                <a:path w="1247775" h="278129">
                  <a:moveTo>
                    <a:pt x="660346" y="72977"/>
                  </a:moveTo>
                  <a:lnTo>
                    <a:pt x="659743" y="72977"/>
                  </a:lnTo>
                  <a:lnTo>
                    <a:pt x="653631" y="76998"/>
                  </a:lnTo>
                  <a:lnTo>
                    <a:pt x="646956" y="79009"/>
                  </a:lnTo>
                  <a:lnTo>
                    <a:pt x="660346" y="79009"/>
                  </a:lnTo>
                  <a:lnTo>
                    <a:pt x="660346" y="72977"/>
                  </a:lnTo>
                  <a:close/>
                </a:path>
                <a:path w="1247775" h="278129">
                  <a:moveTo>
                    <a:pt x="656606" y="34619"/>
                  </a:moveTo>
                  <a:lnTo>
                    <a:pt x="639558" y="34619"/>
                  </a:lnTo>
                  <a:lnTo>
                    <a:pt x="643539" y="36106"/>
                  </a:lnTo>
                  <a:lnTo>
                    <a:pt x="647077" y="39082"/>
                  </a:lnTo>
                  <a:lnTo>
                    <a:pt x="650696" y="42057"/>
                  </a:lnTo>
                  <a:lnTo>
                    <a:pt x="652666" y="46440"/>
                  </a:lnTo>
                  <a:lnTo>
                    <a:pt x="652988" y="52230"/>
                  </a:lnTo>
                  <a:lnTo>
                    <a:pt x="663964" y="52230"/>
                  </a:lnTo>
                  <a:lnTo>
                    <a:pt x="663964" y="48370"/>
                  </a:lnTo>
                  <a:lnTo>
                    <a:pt x="661512" y="40811"/>
                  </a:lnTo>
                  <a:lnTo>
                    <a:pt x="656606" y="34619"/>
                  </a:lnTo>
                  <a:close/>
                </a:path>
                <a:path w="1247775" h="278129">
                  <a:moveTo>
                    <a:pt x="688368" y="26537"/>
                  </a:moveTo>
                  <a:lnTo>
                    <a:pt x="678718" y="26537"/>
                  </a:lnTo>
                  <a:lnTo>
                    <a:pt x="678718" y="88055"/>
                  </a:lnTo>
                  <a:lnTo>
                    <a:pt x="689695" y="88055"/>
                  </a:lnTo>
                  <a:lnTo>
                    <a:pt x="689695" y="46319"/>
                  </a:lnTo>
                  <a:lnTo>
                    <a:pt x="692027" y="43022"/>
                  </a:lnTo>
                  <a:lnTo>
                    <a:pt x="695244" y="40449"/>
                  </a:lnTo>
                  <a:lnTo>
                    <a:pt x="703446" y="36750"/>
                  </a:lnTo>
                  <a:lnTo>
                    <a:pt x="706715" y="36066"/>
                  </a:lnTo>
                  <a:lnTo>
                    <a:pt x="689695" y="36066"/>
                  </a:lnTo>
                  <a:lnTo>
                    <a:pt x="689695" y="34257"/>
                  </a:lnTo>
                  <a:lnTo>
                    <a:pt x="688368" y="26537"/>
                  </a:lnTo>
                  <a:close/>
                </a:path>
                <a:path w="1247775" h="278129">
                  <a:moveTo>
                    <a:pt x="713579" y="25331"/>
                  </a:moveTo>
                  <a:lnTo>
                    <a:pt x="703286" y="25331"/>
                  </a:lnTo>
                  <a:lnTo>
                    <a:pt x="695726" y="28909"/>
                  </a:lnTo>
                  <a:lnTo>
                    <a:pt x="689936" y="36066"/>
                  </a:lnTo>
                  <a:lnTo>
                    <a:pt x="706715" y="36066"/>
                  </a:lnTo>
                  <a:lnTo>
                    <a:pt x="707869" y="35825"/>
                  </a:lnTo>
                  <a:lnTo>
                    <a:pt x="713579" y="35825"/>
                  </a:lnTo>
                  <a:lnTo>
                    <a:pt x="713579" y="25331"/>
                  </a:lnTo>
                  <a:close/>
                </a:path>
                <a:path w="1247775" h="278129">
                  <a:moveTo>
                    <a:pt x="767195" y="26537"/>
                  </a:moveTo>
                  <a:lnTo>
                    <a:pt x="756218" y="26537"/>
                  </a:lnTo>
                  <a:lnTo>
                    <a:pt x="756218" y="72374"/>
                  </a:lnTo>
                  <a:lnTo>
                    <a:pt x="758148" y="78003"/>
                  </a:lnTo>
                  <a:lnTo>
                    <a:pt x="765868" y="87010"/>
                  </a:lnTo>
                  <a:lnTo>
                    <a:pt x="771135" y="89262"/>
                  </a:lnTo>
                  <a:lnTo>
                    <a:pt x="786092" y="89262"/>
                  </a:lnTo>
                  <a:lnTo>
                    <a:pt x="793491" y="85683"/>
                  </a:lnTo>
                  <a:lnTo>
                    <a:pt x="799456" y="79129"/>
                  </a:lnTo>
                  <a:lnTo>
                    <a:pt x="771617" y="79129"/>
                  </a:lnTo>
                  <a:lnTo>
                    <a:pt x="767195" y="74224"/>
                  </a:lnTo>
                  <a:lnTo>
                    <a:pt x="767195" y="26537"/>
                  </a:lnTo>
                  <a:close/>
                </a:path>
                <a:path w="1247775" h="278129">
                  <a:moveTo>
                    <a:pt x="811223" y="78526"/>
                  </a:moveTo>
                  <a:lnTo>
                    <a:pt x="800246" y="78526"/>
                  </a:lnTo>
                  <a:lnTo>
                    <a:pt x="800246" y="80335"/>
                  </a:lnTo>
                  <a:lnTo>
                    <a:pt x="801573" y="88055"/>
                  </a:lnTo>
                  <a:lnTo>
                    <a:pt x="811223" y="88055"/>
                  </a:lnTo>
                  <a:lnTo>
                    <a:pt x="811223" y="78526"/>
                  </a:lnTo>
                  <a:close/>
                </a:path>
                <a:path w="1247775" h="278129">
                  <a:moveTo>
                    <a:pt x="811223" y="26537"/>
                  </a:moveTo>
                  <a:lnTo>
                    <a:pt x="800246" y="26537"/>
                  </a:lnTo>
                  <a:lnTo>
                    <a:pt x="800246" y="67549"/>
                  </a:lnTo>
                  <a:lnTo>
                    <a:pt x="794054" y="75269"/>
                  </a:lnTo>
                  <a:lnTo>
                    <a:pt x="787460" y="79129"/>
                  </a:lnTo>
                  <a:lnTo>
                    <a:pt x="799456" y="79129"/>
                  </a:lnTo>
                  <a:lnTo>
                    <a:pt x="800004" y="78526"/>
                  </a:lnTo>
                  <a:lnTo>
                    <a:pt x="811223" y="78526"/>
                  </a:lnTo>
                  <a:lnTo>
                    <a:pt x="811223" y="26537"/>
                  </a:lnTo>
                  <a:close/>
                </a:path>
                <a:path w="1247775" h="278129">
                  <a:moveTo>
                    <a:pt x="839974" y="26537"/>
                  </a:moveTo>
                  <a:lnTo>
                    <a:pt x="830324" y="26537"/>
                  </a:lnTo>
                  <a:lnTo>
                    <a:pt x="830324" y="88055"/>
                  </a:lnTo>
                  <a:lnTo>
                    <a:pt x="841301" y="88055"/>
                  </a:lnTo>
                  <a:lnTo>
                    <a:pt x="841301" y="47043"/>
                  </a:lnTo>
                  <a:lnTo>
                    <a:pt x="847493" y="39323"/>
                  </a:lnTo>
                  <a:lnTo>
                    <a:pt x="853056" y="36066"/>
                  </a:lnTo>
                  <a:lnTo>
                    <a:pt x="841301" y="36066"/>
                  </a:lnTo>
                  <a:lnTo>
                    <a:pt x="841301" y="34257"/>
                  </a:lnTo>
                  <a:lnTo>
                    <a:pt x="839974" y="26537"/>
                  </a:lnTo>
                  <a:close/>
                </a:path>
                <a:path w="1247775" h="278129">
                  <a:moveTo>
                    <a:pt x="882433" y="35463"/>
                  </a:moveTo>
                  <a:lnTo>
                    <a:pt x="869929" y="35463"/>
                  </a:lnTo>
                  <a:lnTo>
                    <a:pt x="874352" y="40369"/>
                  </a:lnTo>
                  <a:lnTo>
                    <a:pt x="874352" y="88055"/>
                  </a:lnTo>
                  <a:lnTo>
                    <a:pt x="885328" y="88055"/>
                  </a:lnTo>
                  <a:lnTo>
                    <a:pt x="885328" y="42218"/>
                  </a:lnTo>
                  <a:lnTo>
                    <a:pt x="883399" y="36589"/>
                  </a:lnTo>
                  <a:lnTo>
                    <a:pt x="882433" y="35463"/>
                  </a:lnTo>
                  <a:close/>
                </a:path>
                <a:path w="1247775" h="278129">
                  <a:moveTo>
                    <a:pt x="870411" y="25331"/>
                  </a:moveTo>
                  <a:lnTo>
                    <a:pt x="855454" y="25331"/>
                  </a:lnTo>
                  <a:lnTo>
                    <a:pt x="848055" y="28909"/>
                  </a:lnTo>
                  <a:lnTo>
                    <a:pt x="841542" y="36066"/>
                  </a:lnTo>
                  <a:lnTo>
                    <a:pt x="853056" y="36066"/>
                  </a:lnTo>
                  <a:lnTo>
                    <a:pt x="854087" y="35463"/>
                  </a:lnTo>
                  <a:lnTo>
                    <a:pt x="882433" y="35463"/>
                  </a:lnTo>
                  <a:lnTo>
                    <a:pt x="875678" y="27582"/>
                  </a:lnTo>
                  <a:lnTo>
                    <a:pt x="870411" y="25331"/>
                  </a:lnTo>
                  <a:close/>
                </a:path>
                <a:path w="1247775" h="278129">
                  <a:moveTo>
                    <a:pt x="938449" y="25331"/>
                  </a:moveTo>
                  <a:lnTo>
                    <a:pt x="919631" y="25331"/>
                  </a:lnTo>
                  <a:lnTo>
                    <a:pt x="912474" y="28427"/>
                  </a:lnTo>
                  <a:lnTo>
                    <a:pt x="902663" y="40811"/>
                  </a:lnTo>
                  <a:lnTo>
                    <a:pt x="900311" y="48370"/>
                  </a:lnTo>
                  <a:lnTo>
                    <a:pt x="900211" y="67750"/>
                  </a:lnTo>
                  <a:lnTo>
                    <a:pt x="902945" y="75309"/>
                  </a:lnTo>
                  <a:lnTo>
                    <a:pt x="908413" y="80939"/>
                  </a:lnTo>
                  <a:lnTo>
                    <a:pt x="913962" y="86487"/>
                  </a:lnTo>
                  <a:lnTo>
                    <a:pt x="921280" y="89262"/>
                  </a:lnTo>
                  <a:lnTo>
                    <a:pt x="939534" y="89262"/>
                  </a:lnTo>
                  <a:lnTo>
                    <a:pt x="947495" y="87372"/>
                  </a:lnTo>
                  <a:lnTo>
                    <a:pt x="954250" y="83592"/>
                  </a:lnTo>
                  <a:lnTo>
                    <a:pt x="954250" y="79009"/>
                  </a:lnTo>
                  <a:lnTo>
                    <a:pt x="926466" y="79009"/>
                  </a:lnTo>
                  <a:lnTo>
                    <a:pt x="921119" y="77441"/>
                  </a:lnTo>
                  <a:lnTo>
                    <a:pt x="914042" y="71168"/>
                  </a:lnTo>
                  <a:lnTo>
                    <a:pt x="911951" y="66785"/>
                  </a:lnTo>
                  <a:lnTo>
                    <a:pt x="911308" y="61156"/>
                  </a:lnTo>
                  <a:lnTo>
                    <a:pt x="957869" y="61156"/>
                  </a:lnTo>
                  <a:lnTo>
                    <a:pt x="957869" y="52230"/>
                  </a:lnTo>
                  <a:lnTo>
                    <a:pt x="911308" y="52230"/>
                  </a:lnTo>
                  <a:lnTo>
                    <a:pt x="911630" y="46440"/>
                  </a:lnTo>
                  <a:lnTo>
                    <a:pt x="913560" y="42057"/>
                  </a:lnTo>
                  <a:lnTo>
                    <a:pt x="920636" y="36106"/>
                  </a:lnTo>
                  <a:lnTo>
                    <a:pt x="924617" y="34619"/>
                  </a:lnTo>
                  <a:lnTo>
                    <a:pt x="950511" y="34619"/>
                  </a:lnTo>
                  <a:lnTo>
                    <a:pt x="945606" y="28427"/>
                  </a:lnTo>
                  <a:lnTo>
                    <a:pt x="938449" y="25331"/>
                  </a:lnTo>
                  <a:close/>
                </a:path>
                <a:path w="1247775" h="278129">
                  <a:moveTo>
                    <a:pt x="954250" y="72977"/>
                  </a:moveTo>
                  <a:lnTo>
                    <a:pt x="953647" y="72977"/>
                  </a:lnTo>
                  <a:lnTo>
                    <a:pt x="947536" y="76998"/>
                  </a:lnTo>
                  <a:lnTo>
                    <a:pt x="940861" y="79009"/>
                  </a:lnTo>
                  <a:lnTo>
                    <a:pt x="954250" y="79009"/>
                  </a:lnTo>
                  <a:lnTo>
                    <a:pt x="954250" y="72977"/>
                  </a:lnTo>
                  <a:close/>
                </a:path>
                <a:path w="1247775" h="278129">
                  <a:moveTo>
                    <a:pt x="950511" y="34619"/>
                  </a:moveTo>
                  <a:lnTo>
                    <a:pt x="933463" y="34619"/>
                  </a:lnTo>
                  <a:lnTo>
                    <a:pt x="937443" y="36106"/>
                  </a:lnTo>
                  <a:lnTo>
                    <a:pt x="940982" y="39082"/>
                  </a:lnTo>
                  <a:lnTo>
                    <a:pt x="944600" y="42057"/>
                  </a:lnTo>
                  <a:lnTo>
                    <a:pt x="946571" y="46440"/>
                  </a:lnTo>
                  <a:lnTo>
                    <a:pt x="946892" y="52230"/>
                  </a:lnTo>
                  <a:lnTo>
                    <a:pt x="957869" y="52230"/>
                  </a:lnTo>
                  <a:lnTo>
                    <a:pt x="957869" y="48370"/>
                  </a:lnTo>
                  <a:lnTo>
                    <a:pt x="955416" y="40811"/>
                  </a:lnTo>
                  <a:lnTo>
                    <a:pt x="950511" y="34619"/>
                  </a:lnTo>
                  <a:close/>
                </a:path>
                <a:path w="1247775" h="278129">
                  <a:moveTo>
                    <a:pt x="1037209" y="25331"/>
                  </a:moveTo>
                  <a:lnTo>
                    <a:pt x="1021608" y="25331"/>
                  </a:lnTo>
                  <a:lnTo>
                    <a:pt x="1014773" y="28226"/>
                  </a:lnTo>
                  <a:lnTo>
                    <a:pt x="1008903" y="34016"/>
                  </a:lnTo>
                  <a:lnTo>
                    <a:pt x="1003113" y="39806"/>
                  </a:lnTo>
                  <a:lnTo>
                    <a:pt x="1000218" y="47566"/>
                  </a:lnTo>
                  <a:lnTo>
                    <a:pt x="1000218" y="67027"/>
                  </a:lnTo>
                  <a:lnTo>
                    <a:pt x="1003113" y="74787"/>
                  </a:lnTo>
                  <a:lnTo>
                    <a:pt x="1008903" y="80577"/>
                  </a:lnTo>
                  <a:lnTo>
                    <a:pt x="1014773" y="86367"/>
                  </a:lnTo>
                  <a:lnTo>
                    <a:pt x="1021608" y="89262"/>
                  </a:lnTo>
                  <a:lnTo>
                    <a:pt x="1037209" y="89262"/>
                  </a:lnTo>
                  <a:lnTo>
                    <a:pt x="1043964" y="86286"/>
                  </a:lnTo>
                  <a:lnTo>
                    <a:pt x="1049674" y="80335"/>
                  </a:lnTo>
                  <a:lnTo>
                    <a:pt x="1061013" y="80335"/>
                  </a:lnTo>
                  <a:lnTo>
                    <a:pt x="1061013" y="79009"/>
                  </a:lnTo>
                  <a:lnTo>
                    <a:pt x="1025026" y="79009"/>
                  </a:lnTo>
                  <a:lnTo>
                    <a:pt x="1020241" y="77119"/>
                  </a:lnTo>
                  <a:lnTo>
                    <a:pt x="1013004" y="69560"/>
                  </a:lnTo>
                  <a:lnTo>
                    <a:pt x="1011195" y="64212"/>
                  </a:lnTo>
                  <a:lnTo>
                    <a:pt x="1011195" y="50380"/>
                  </a:lnTo>
                  <a:lnTo>
                    <a:pt x="1013004" y="45033"/>
                  </a:lnTo>
                  <a:lnTo>
                    <a:pt x="1020241" y="37474"/>
                  </a:lnTo>
                  <a:lnTo>
                    <a:pt x="1025026" y="35584"/>
                  </a:lnTo>
                  <a:lnTo>
                    <a:pt x="1061013" y="35584"/>
                  </a:lnTo>
                  <a:lnTo>
                    <a:pt x="1061013" y="34257"/>
                  </a:lnTo>
                  <a:lnTo>
                    <a:pt x="1049674" y="34257"/>
                  </a:lnTo>
                  <a:lnTo>
                    <a:pt x="1043964" y="28306"/>
                  </a:lnTo>
                  <a:lnTo>
                    <a:pt x="1037209" y="25331"/>
                  </a:lnTo>
                  <a:close/>
                </a:path>
                <a:path w="1247775" h="278129">
                  <a:moveTo>
                    <a:pt x="1061013" y="80335"/>
                  </a:moveTo>
                  <a:lnTo>
                    <a:pt x="1050036" y="80335"/>
                  </a:lnTo>
                  <a:lnTo>
                    <a:pt x="1051363" y="88055"/>
                  </a:lnTo>
                  <a:lnTo>
                    <a:pt x="1061013" y="88055"/>
                  </a:lnTo>
                  <a:lnTo>
                    <a:pt x="1061013" y="80335"/>
                  </a:lnTo>
                  <a:close/>
                </a:path>
                <a:path w="1247775" h="278129">
                  <a:moveTo>
                    <a:pt x="1061013" y="35584"/>
                  </a:moveTo>
                  <a:lnTo>
                    <a:pt x="1038215" y="35584"/>
                  </a:lnTo>
                  <a:lnTo>
                    <a:pt x="1044567" y="38599"/>
                  </a:lnTo>
                  <a:lnTo>
                    <a:pt x="1050036" y="44631"/>
                  </a:lnTo>
                  <a:lnTo>
                    <a:pt x="1050036" y="69962"/>
                  </a:lnTo>
                  <a:lnTo>
                    <a:pt x="1044567" y="75993"/>
                  </a:lnTo>
                  <a:lnTo>
                    <a:pt x="1038215" y="79009"/>
                  </a:lnTo>
                  <a:lnTo>
                    <a:pt x="1061013" y="79009"/>
                  </a:lnTo>
                  <a:lnTo>
                    <a:pt x="1061013" y="35584"/>
                  </a:lnTo>
                  <a:close/>
                </a:path>
                <a:path w="1247775" h="278129">
                  <a:moveTo>
                    <a:pt x="1061013" y="0"/>
                  </a:moveTo>
                  <a:lnTo>
                    <a:pt x="1050036" y="0"/>
                  </a:lnTo>
                  <a:lnTo>
                    <a:pt x="1050036" y="34257"/>
                  </a:lnTo>
                  <a:lnTo>
                    <a:pt x="1061013" y="34257"/>
                  </a:lnTo>
                  <a:lnTo>
                    <a:pt x="1061013" y="0"/>
                  </a:lnTo>
                  <a:close/>
                </a:path>
                <a:path w="1247775" h="278129">
                  <a:moveTo>
                    <a:pt x="1125118" y="35704"/>
                  </a:moveTo>
                  <a:lnTo>
                    <a:pt x="1106391" y="35704"/>
                  </a:lnTo>
                  <a:lnTo>
                    <a:pt x="1110894" y="36870"/>
                  </a:lnTo>
                  <a:lnTo>
                    <a:pt x="1113467" y="39202"/>
                  </a:lnTo>
                  <a:lnTo>
                    <a:pt x="1116121" y="41535"/>
                  </a:lnTo>
                  <a:lnTo>
                    <a:pt x="1117448" y="45354"/>
                  </a:lnTo>
                  <a:lnTo>
                    <a:pt x="1117448" y="51627"/>
                  </a:lnTo>
                  <a:lnTo>
                    <a:pt x="1093765" y="51627"/>
                  </a:lnTo>
                  <a:lnTo>
                    <a:pt x="1086849" y="53396"/>
                  </a:lnTo>
                  <a:lnTo>
                    <a:pt x="1082105" y="56934"/>
                  </a:lnTo>
                  <a:lnTo>
                    <a:pt x="1077441" y="60473"/>
                  </a:lnTo>
                  <a:lnTo>
                    <a:pt x="1075109" y="65097"/>
                  </a:lnTo>
                  <a:lnTo>
                    <a:pt x="1075109" y="76516"/>
                  </a:lnTo>
                  <a:lnTo>
                    <a:pt x="1076999" y="81019"/>
                  </a:lnTo>
                  <a:lnTo>
                    <a:pt x="1080778" y="84316"/>
                  </a:lnTo>
                  <a:lnTo>
                    <a:pt x="1084638" y="87613"/>
                  </a:lnTo>
                  <a:lnTo>
                    <a:pt x="1089302" y="89262"/>
                  </a:lnTo>
                  <a:lnTo>
                    <a:pt x="1103858" y="89262"/>
                  </a:lnTo>
                  <a:lnTo>
                    <a:pt x="1111296" y="86286"/>
                  </a:lnTo>
                  <a:lnTo>
                    <a:pt x="1117086" y="80335"/>
                  </a:lnTo>
                  <a:lnTo>
                    <a:pt x="1128425" y="80335"/>
                  </a:lnTo>
                  <a:lnTo>
                    <a:pt x="1128425" y="79612"/>
                  </a:lnTo>
                  <a:lnTo>
                    <a:pt x="1090348" y="79612"/>
                  </a:lnTo>
                  <a:lnTo>
                    <a:pt x="1086193" y="76516"/>
                  </a:lnTo>
                  <a:lnTo>
                    <a:pt x="1086085" y="63649"/>
                  </a:lnTo>
                  <a:lnTo>
                    <a:pt x="1092157" y="60432"/>
                  </a:lnTo>
                  <a:lnTo>
                    <a:pt x="1128425" y="60432"/>
                  </a:lnTo>
                  <a:lnTo>
                    <a:pt x="1128425" y="42580"/>
                  </a:lnTo>
                  <a:lnTo>
                    <a:pt x="1126294" y="36991"/>
                  </a:lnTo>
                  <a:lnTo>
                    <a:pt x="1125118" y="35704"/>
                  </a:lnTo>
                  <a:close/>
                </a:path>
                <a:path w="1247775" h="278129">
                  <a:moveTo>
                    <a:pt x="1128425" y="80335"/>
                  </a:moveTo>
                  <a:lnTo>
                    <a:pt x="1117448" y="80335"/>
                  </a:lnTo>
                  <a:lnTo>
                    <a:pt x="1118775" y="88055"/>
                  </a:lnTo>
                  <a:lnTo>
                    <a:pt x="1128425" y="88055"/>
                  </a:lnTo>
                  <a:lnTo>
                    <a:pt x="1128425" y="80335"/>
                  </a:lnTo>
                  <a:close/>
                </a:path>
                <a:path w="1247775" h="278129">
                  <a:moveTo>
                    <a:pt x="1128425" y="60432"/>
                  </a:moveTo>
                  <a:lnTo>
                    <a:pt x="1117448" y="60432"/>
                  </a:lnTo>
                  <a:lnTo>
                    <a:pt x="1117448" y="70565"/>
                  </a:lnTo>
                  <a:lnTo>
                    <a:pt x="1115196" y="73138"/>
                  </a:lnTo>
                  <a:lnTo>
                    <a:pt x="1112422" y="75309"/>
                  </a:lnTo>
                  <a:lnTo>
                    <a:pt x="1109125" y="77079"/>
                  </a:lnTo>
                  <a:lnTo>
                    <a:pt x="1105828" y="78767"/>
                  </a:lnTo>
                  <a:lnTo>
                    <a:pt x="1102410" y="79612"/>
                  </a:lnTo>
                  <a:lnTo>
                    <a:pt x="1128425" y="79612"/>
                  </a:lnTo>
                  <a:lnTo>
                    <a:pt x="1128425" y="60432"/>
                  </a:lnTo>
                  <a:close/>
                </a:path>
                <a:path w="1247775" h="278129">
                  <a:moveTo>
                    <a:pt x="1111618" y="25331"/>
                  </a:moveTo>
                  <a:lnTo>
                    <a:pt x="1095615" y="25331"/>
                  </a:lnTo>
                  <a:lnTo>
                    <a:pt x="1088136" y="26859"/>
                  </a:lnTo>
                  <a:lnTo>
                    <a:pt x="1081140" y="29914"/>
                  </a:lnTo>
                  <a:lnTo>
                    <a:pt x="1081140" y="39806"/>
                  </a:lnTo>
                  <a:lnTo>
                    <a:pt x="1081864" y="39806"/>
                  </a:lnTo>
                  <a:lnTo>
                    <a:pt x="1087493" y="37071"/>
                  </a:lnTo>
                  <a:lnTo>
                    <a:pt x="1093524" y="35704"/>
                  </a:lnTo>
                  <a:lnTo>
                    <a:pt x="1125118" y="35704"/>
                  </a:lnTo>
                  <a:lnTo>
                    <a:pt x="1117770" y="27663"/>
                  </a:lnTo>
                  <a:lnTo>
                    <a:pt x="1111618" y="25331"/>
                  </a:lnTo>
                  <a:close/>
                </a:path>
                <a:path w="1247775" h="278129">
                  <a:moveTo>
                    <a:pt x="1161921" y="35946"/>
                  </a:moveTo>
                  <a:lnTo>
                    <a:pt x="1150944" y="35946"/>
                  </a:lnTo>
                  <a:lnTo>
                    <a:pt x="1150944" y="83954"/>
                  </a:lnTo>
                  <a:lnTo>
                    <a:pt x="1156814" y="89262"/>
                  </a:lnTo>
                  <a:lnTo>
                    <a:pt x="1172415" y="89262"/>
                  </a:lnTo>
                  <a:lnTo>
                    <a:pt x="1176034" y="88377"/>
                  </a:lnTo>
                  <a:lnTo>
                    <a:pt x="1179411" y="86608"/>
                  </a:lnTo>
                  <a:lnTo>
                    <a:pt x="1179411" y="79612"/>
                  </a:lnTo>
                  <a:lnTo>
                    <a:pt x="1168193" y="79612"/>
                  </a:lnTo>
                  <a:lnTo>
                    <a:pt x="1166223" y="79290"/>
                  </a:lnTo>
                  <a:lnTo>
                    <a:pt x="1162845" y="77843"/>
                  </a:lnTo>
                  <a:lnTo>
                    <a:pt x="1161921" y="75752"/>
                  </a:lnTo>
                  <a:lnTo>
                    <a:pt x="1161921" y="35946"/>
                  </a:lnTo>
                  <a:close/>
                </a:path>
                <a:path w="1247775" h="278129">
                  <a:moveTo>
                    <a:pt x="1179411" y="77682"/>
                  </a:moveTo>
                  <a:lnTo>
                    <a:pt x="1178567" y="77682"/>
                  </a:lnTo>
                  <a:lnTo>
                    <a:pt x="1175672" y="78968"/>
                  </a:lnTo>
                  <a:lnTo>
                    <a:pt x="1173018" y="79612"/>
                  </a:lnTo>
                  <a:lnTo>
                    <a:pt x="1179411" y="79612"/>
                  </a:lnTo>
                  <a:lnTo>
                    <a:pt x="1179411" y="77682"/>
                  </a:lnTo>
                  <a:close/>
                </a:path>
                <a:path w="1247775" h="278129">
                  <a:moveTo>
                    <a:pt x="1161921" y="13268"/>
                  </a:moveTo>
                  <a:lnTo>
                    <a:pt x="1139485" y="35222"/>
                  </a:lnTo>
                  <a:lnTo>
                    <a:pt x="1139485" y="35946"/>
                  </a:lnTo>
                  <a:lnTo>
                    <a:pt x="1179411" y="35946"/>
                  </a:lnTo>
                  <a:lnTo>
                    <a:pt x="1179411" y="26537"/>
                  </a:lnTo>
                  <a:lnTo>
                    <a:pt x="1161921" y="26537"/>
                  </a:lnTo>
                  <a:lnTo>
                    <a:pt x="1161921" y="13268"/>
                  </a:lnTo>
                  <a:close/>
                </a:path>
                <a:path w="1247775" h="278129">
                  <a:moveTo>
                    <a:pt x="1227877" y="25331"/>
                  </a:moveTo>
                  <a:lnTo>
                    <a:pt x="1209060" y="25331"/>
                  </a:lnTo>
                  <a:lnTo>
                    <a:pt x="1201902" y="28427"/>
                  </a:lnTo>
                  <a:lnTo>
                    <a:pt x="1192092" y="40811"/>
                  </a:lnTo>
                  <a:lnTo>
                    <a:pt x="1189739" y="48370"/>
                  </a:lnTo>
                  <a:lnTo>
                    <a:pt x="1189639" y="67750"/>
                  </a:lnTo>
                  <a:lnTo>
                    <a:pt x="1192373" y="75309"/>
                  </a:lnTo>
                  <a:lnTo>
                    <a:pt x="1197841" y="80939"/>
                  </a:lnTo>
                  <a:lnTo>
                    <a:pt x="1203390" y="86487"/>
                  </a:lnTo>
                  <a:lnTo>
                    <a:pt x="1210708" y="89262"/>
                  </a:lnTo>
                  <a:lnTo>
                    <a:pt x="1228963" y="89262"/>
                  </a:lnTo>
                  <a:lnTo>
                    <a:pt x="1236924" y="87372"/>
                  </a:lnTo>
                  <a:lnTo>
                    <a:pt x="1243679" y="83592"/>
                  </a:lnTo>
                  <a:lnTo>
                    <a:pt x="1243679" y="79009"/>
                  </a:lnTo>
                  <a:lnTo>
                    <a:pt x="1215895" y="79009"/>
                  </a:lnTo>
                  <a:lnTo>
                    <a:pt x="1210547" y="77441"/>
                  </a:lnTo>
                  <a:lnTo>
                    <a:pt x="1203471" y="71168"/>
                  </a:lnTo>
                  <a:lnTo>
                    <a:pt x="1201380" y="66785"/>
                  </a:lnTo>
                  <a:lnTo>
                    <a:pt x="1200736" y="61156"/>
                  </a:lnTo>
                  <a:lnTo>
                    <a:pt x="1247297" y="61156"/>
                  </a:lnTo>
                  <a:lnTo>
                    <a:pt x="1247297" y="52230"/>
                  </a:lnTo>
                  <a:lnTo>
                    <a:pt x="1200736" y="52230"/>
                  </a:lnTo>
                  <a:lnTo>
                    <a:pt x="1201058" y="46440"/>
                  </a:lnTo>
                  <a:lnTo>
                    <a:pt x="1202988" y="42057"/>
                  </a:lnTo>
                  <a:lnTo>
                    <a:pt x="1210065" y="36106"/>
                  </a:lnTo>
                  <a:lnTo>
                    <a:pt x="1214045" y="34619"/>
                  </a:lnTo>
                  <a:lnTo>
                    <a:pt x="1239939" y="34619"/>
                  </a:lnTo>
                  <a:lnTo>
                    <a:pt x="1235034" y="28427"/>
                  </a:lnTo>
                  <a:lnTo>
                    <a:pt x="1227877" y="25331"/>
                  </a:lnTo>
                  <a:close/>
                </a:path>
                <a:path w="1247775" h="278129">
                  <a:moveTo>
                    <a:pt x="1243679" y="72977"/>
                  </a:moveTo>
                  <a:lnTo>
                    <a:pt x="1243076" y="72977"/>
                  </a:lnTo>
                  <a:lnTo>
                    <a:pt x="1236964" y="76998"/>
                  </a:lnTo>
                  <a:lnTo>
                    <a:pt x="1230289" y="79009"/>
                  </a:lnTo>
                  <a:lnTo>
                    <a:pt x="1243679" y="79009"/>
                  </a:lnTo>
                  <a:lnTo>
                    <a:pt x="1243679" y="72977"/>
                  </a:lnTo>
                  <a:close/>
                </a:path>
                <a:path w="1247775" h="278129">
                  <a:moveTo>
                    <a:pt x="1239939" y="34619"/>
                  </a:moveTo>
                  <a:lnTo>
                    <a:pt x="1222891" y="34619"/>
                  </a:lnTo>
                  <a:lnTo>
                    <a:pt x="1226872" y="36106"/>
                  </a:lnTo>
                  <a:lnTo>
                    <a:pt x="1230410" y="39082"/>
                  </a:lnTo>
                  <a:lnTo>
                    <a:pt x="1234029" y="42057"/>
                  </a:lnTo>
                  <a:lnTo>
                    <a:pt x="1235999" y="46440"/>
                  </a:lnTo>
                  <a:lnTo>
                    <a:pt x="1236321" y="52230"/>
                  </a:lnTo>
                  <a:lnTo>
                    <a:pt x="1247297" y="52230"/>
                  </a:lnTo>
                  <a:lnTo>
                    <a:pt x="1247297" y="48370"/>
                  </a:lnTo>
                  <a:lnTo>
                    <a:pt x="1244845" y="40811"/>
                  </a:lnTo>
                  <a:lnTo>
                    <a:pt x="1239939" y="34619"/>
                  </a:lnTo>
                  <a:close/>
                </a:path>
                <a:path w="1247775" h="278129">
                  <a:moveTo>
                    <a:pt x="36991" y="186163"/>
                  </a:moveTo>
                  <a:lnTo>
                    <a:pt x="21390" y="186163"/>
                  </a:lnTo>
                  <a:lnTo>
                    <a:pt x="14555" y="189058"/>
                  </a:lnTo>
                  <a:lnTo>
                    <a:pt x="8684" y="194848"/>
                  </a:lnTo>
                  <a:lnTo>
                    <a:pt x="2894" y="200638"/>
                  </a:lnTo>
                  <a:lnTo>
                    <a:pt x="0" y="208399"/>
                  </a:lnTo>
                  <a:lnTo>
                    <a:pt x="0" y="227859"/>
                  </a:lnTo>
                  <a:lnTo>
                    <a:pt x="2894" y="235620"/>
                  </a:lnTo>
                  <a:lnTo>
                    <a:pt x="8684" y="241410"/>
                  </a:lnTo>
                  <a:lnTo>
                    <a:pt x="14555" y="247200"/>
                  </a:lnTo>
                  <a:lnTo>
                    <a:pt x="21390" y="250095"/>
                  </a:lnTo>
                  <a:lnTo>
                    <a:pt x="36991" y="250095"/>
                  </a:lnTo>
                  <a:lnTo>
                    <a:pt x="43746" y="247119"/>
                  </a:lnTo>
                  <a:lnTo>
                    <a:pt x="49456" y="241168"/>
                  </a:lnTo>
                  <a:lnTo>
                    <a:pt x="60794" y="241168"/>
                  </a:lnTo>
                  <a:lnTo>
                    <a:pt x="60794" y="239841"/>
                  </a:lnTo>
                  <a:lnTo>
                    <a:pt x="24808" y="239841"/>
                  </a:lnTo>
                  <a:lnTo>
                    <a:pt x="20023" y="237952"/>
                  </a:lnTo>
                  <a:lnTo>
                    <a:pt x="12786" y="230393"/>
                  </a:lnTo>
                  <a:lnTo>
                    <a:pt x="10976" y="225045"/>
                  </a:lnTo>
                  <a:lnTo>
                    <a:pt x="10976" y="211213"/>
                  </a:lnTo>
                  <a:lnTo>
                    <a:pt x="12786" y="205865"/>
                  </a:lnTo>
                  <a:lnTo>
                    <a:pt x="20023" y="198306"/>
                  </a:lnTo>
                  <a:lnTo>
                    <a:pt x="24808" y="196417"/>
                  </a:lnTo>
                  <a:lnTo>
                    <a:pt x="60794" y="196417"/>
                  </a:lnTo>
                  <a:lnTo>
                    <a:pt x="60794" y="195090"/>
                  </a:lnTo>
                  <a:lnTo>
                    <a:pt x="49456" y="195090"/>
                  </a:lnTo>
                  <a:lnTo>
                    <a:pt x="43746" y="189139"/>
                  </a:lnTo>
                  <a:lnTo>
                    <a:pt x="36991" y="186163"/>
                  </a:lnTo>
                  <a:close/>
                </a:path>
                <a:path w="1247775" h="278129">
                  <a:moveTo>
                    <a:pt x="60794" y="241168"/>
                  </a:moveTo>
                  <a:lnTo>
                    <a:pt x="49817" y="241168"/>
                  </a:lnTo>
                  <a:lnTo>
                    <a:pt x="51144" y="248888"/>
                  </a:lnTo>
                  <a:lnTo>
                    <a:pt x="60794" y="248888"/>
                  </a:lnTo>
                  <a:lnTo>
                    <a:pt x="60794" y="241168"/>
                  </a:lnTo>
                  <a:close/>
                </a:path>
                <a:path w="1247775" h="278129">
                  <a:moveTo>
                    <a:pt x="60794" y="196417"/>
                  </a:moveTo>
                  <a:lnTo>
                    <a:pt x="37996" y="196417"/>
                  </a:lnTo>
                  <a:lnTo>
                    <a:pt x="44349" y="199432"/>
                  </a:lnTo>
                  <a:lnTo>
                    <a:pt x="49817" y="205463"/>
                  </a:lnTo>
                  <a:lnTo>
                    <a:pt x="49817" y="230795"/>
                  </a:lnTo>
                  <a:lnTo>
                    <a:pt x="44349" y="236826"/>
                  </a:lnTo>
                  <a:lnTo>
                    <a:pt x="37996" y="239841"/>
                  </a:lnTo>
                  <a:lnTo>
                    <a:pt x="60794" y="239841"/>
                  </a:lnTo>
                  <a:lnTo>
                    <a:pt x="60794" y="196417"/>
                  </a:lnTo>
                  <a:close/>
                </a:path>
                <a:path w="1247775" h="278129">
                  <a:moveTo>
                    <a:pt x="60794" y="160832"/>
                  </a:moveTo>
                  <a:lnTo>
                    <a:pt x="49817" y="160832"/>
                  </a:lnTo>
                  <a:lnTo>
                    <a:pt x="49817" y="195090"/>
                  </a:lnTo>
                  <a:lnTo>
                    <a:pt x="60794" y="195090"/>
                  </a:lnTo>
                  <a:lnTo>
                    <a:pt x="60794" y="160832"/>
                  </a:lnTo>
                  <a:close/>
                </a:path>
                <a:path w="1247775" h="278129">
                  <a:moveTo>
                    <a:pt x="114455" y="186163"/>
                  </a:moveTo>
                  <a:lnTo>
                    <a:pt x="95638" y="186163"/>
                  </a:lnTo>
                  <a:lnTo>
                    <a:pt x="88481" y="189259"/>
                  </a:lnTo>
                  <a:lnTo>
                    <a:pt x="78670" y="201644"/>
                  </a:lnTo>
                  <a:lnTo>
                    <a:pt x="76317" y="209203"/>
                  </a:lnTo>
                  <a:lnTo>
                    <a:pt x="76217" y="228583"/>
                  </a:lnTo>
                  <a:lnTo>
                    <a:pt x="78951" y="236142"/>
                  </a:lnTo>
                  <a:lnTo>
                    <a:pt x="84420" y="241771"/>
                  </a:lnTo>
                  <a:lnTo>
                    <a:pt x="89968" y="247320"/>
                  </a:lnTo>
                  <a:lnTo>
                    <a:pt x="97286" y="250095"/>
                  </a:lnTo>
                  <a:lnTo>
                    <a:pt x="115541" y="250095"/>
                  </a:lnTo>
                  <a:lnTo>
                    <a:pt x="123502" y="248205"/>
                  </a:lnTo>
                  <a:lnTo>
                    <a:pt x="130257" y="244425"/>
                  </a:lnTo>
                  <a:lnTo>
                    <a:pt x="130257" y="239841"/>
                  </a:lnTo>
                  <a:lnTo>
                    <a:pt x="102473" y="239841"/>
                  </a:lnTo>
                  <a:lnTo>
                    <a:pt x="97126" y="238273"/>
                  </a:lnTo>
                  <a:lnTo>
                    <a:pt x="90049" y="232001"/>
                  </a:lnTo>
                  <a:lnTo>
                    <a:pt x="87958" y="227618"/>
                  </a:lnTo>
                  <a:lnTo>
                    <a:pt x="87315" y="221989"/>
                  </a:lnTo>
                  <a:lnTo>
                    <a:pt x="133876" y="221989"/>
                  </a:lnTo>
                  <a:lnTo>
                    <a:pt x="133876" y="213063"/>
                  </a:lnTo>
                  <a:lnTo>
                    <a:pt x="87315" y="213063"/>
                  </a:lnTo>
                  <a:lnTo>
                    <a:pt x="87636" y="207273"/>
                  </a:lnTo>
                  <a:lnTo>
                    <a:pt x="89566" y="202890"/>
                  </a:lnTo>
                  <a:lnTo>
                    <a:pt x="96643" y="196939"/>
                  </a:lnTo>
                  <a:lnTo>
                    <a:pt x="100624" y="195452"/>
                  </a:lnTo>
                  <a:lnTo>
                    <a:pt x="126518" y="195452"/>
                  </a:lnTo>
                  <a:lnTo>
                    <a:pt x="121612" y="189259"/>
                  </a:lnTo>
                  <a:lnTo>
                    <a:pt x="114455" y="186163"/>
                  </a:lnTo>
                  <a:close/>
                </a:path>
                <a:path w="1247775" h="278129">
                  <a:moveTo>
                    <a:pt x="130257" y="233810"/>
                  </a:moveTo>
                  <a:lnTo>
                    <a:pt x="129654" y="233810"/>
                  </a:lnTo>
                  <a:lnTo>
                    <a:pt x="123542" y="237831"/>
                  </a:lnTo>
                  <a:lnTo>
                    <a:pt x="116868" y="239841"/>
                  </a:lnTo>
                  <a:lnTo>
                    <a:pt x="130257" y="239841"/>
                  </a:lnTo>
                  <a:lnTo>
                    <a:pt x="130257" y="233810"/>
                  </a:lnTo>
                  <a:close/>
                </a:path>
                <a:path w="1247775" h="278129">
                  <a:moveTo>
                    <a:pt x="126518" y="195452"/>
                  </a:moveTo>
                  <a:lnTo>
                    <a:pt x="109469" y="195452"/>
                  </a:lnTo>
                  <a:lnTo>
                    <a:pt x="113450" y="196939"/>
                  </a:lnTo>
                  <a:lnTo>
                    <a:pt x="116988" y="199915"/>
                  </a:lnTo>
                  <a:lnTo>
                    <a:pt x="120607" y="202890"/>
                  </a:lnTo>
                  <a:lnTo>
                    <a:pt x="122577" y="207273"/>
                  </a:lnTo>
                  <a:lnTo>
                    <a:pt x="122899" y="213063"/>
                  </a:lnTo>
                  <a:lnTo>
                    <a:pt x="133876" y="213063"/>
                  </a:lnTo>
                  <a:lnTo>
                    <a:pt x="133876" y="209203"/>
                  </a:lnTo>
                  <a:lnTo>
                    <a:pt x="131423" y="201644"/>
                  </a:lnTo>
                  <a:lnTo>
                    <a:pt x="126518" y="195452"/>
                  </a:lnTo>
                  <a:close/>
                </a:path>
                <a:path w="1247775" h="278129">
                  <a:moveTo>
                    <a:pt x="178034" y="234172"/>
                  </a:moveTo>
                  <a:lnTo>
                    <a:pt x="177431" y="234172"/>
                  </a:lnTo>
                  <a:lnTo>
                    <a:pt x="177431" y="244666"/>
                  </a:lnTo>
                  <a:lnTo>
                    <a:pt x="184025" y="248285"/>
                  </a:lnTo>
                  <a:lnTo>
                    <a:pt x="191303" y="250095"/>
                  </a:lnTo>
                  <a:lnTo>
                    <a:pt x="207305" y="250095"/>
                  </a:lnTo>
                  <a:lnTo>
                    <a:pt x="213337" y="248406"/>
                  </a:lnTo>
                  <a:lnTo>
                    <a:pt x="217357" y="245028"/>
                  </a:lnTo>
                  <a:lnTo>
                    <a:pt x="221459" y="241651"/>
                  </a:lnTo>
                  <a:lnTo>
                    <a:pt x="222311" y="239962"/>
                  </a:lnTo>
                  <a:lnTo>
                    <a:pt x="191705" y="239962"/>
                  </a:lnTo>
                  <a:lnTo>
                    <a:pt x="184548" y="238032"/>
                  </a:lnTo>
                  <a:lnTo>
                    <a:pt x="178034" y="234172"/>
                  </a:lnTo>
                  <a:close/>
                </a:path>
                <a:path w="1247775" h="278129">
                  <a:moveTo>
                    <a:pt x="206381" y="186163"/>
                  </a:moveTo>
                  <a:lnTo>
                    <a:pt x="192388" y="186163"/>
                  </a:lnTo>
                  <a:lnTo>
                    <a:pt x="186839" y="187933"/>
                  </a:lnTo>
                  <a:lnTo>
                    <a:pt x="182738" y="191471"/>
                  </a:lnTo>
                  <a:lnTo>
                    <a:pt x="178717" y="195009"/>
                  </a:lnTo>
                  <a:lnTo>
                    <a:pt x="176725" y="199553"/>
                  </a:lnTo>
                  <a:lnTo>
                    <a:pt x="176707" y="209323"/>
                  </a:lnTo>
                  <a:lnTo>
                    <a:pt x="177953" y="212701"/>
                  </a:lnTo>
                  <a:lnTo>
                    <a:pt x="203647" y="224723"/>
                  </a:lnTo>
                  <a:lnTo>
                    <a:pt x="206662" y="225728"/>
                  </a:lnTo>
                  <a:lnTo>
                    <a:pt x="209155" y="226935"/>
                  </a:lnTo>
                  <a:lnTo>
                    <a:pt x="211648" y="228060"/>
                  </a:lnTo>
                  <a:lnTo>
                    <a:pt x="212894" y="229548"/>
                  </a:lnTo>
                  <a:lnTo>
                    <a:pt x="212894" y="237107"/>
                  </a:lnTo>
                  <a:lnTo>
                    <a:pt x="208431" y="239962"/>
                  </a:lnTo>
                  <a:lnTo>
                    <a:pt x="222311" y="239962"/>
                  </a:lnTo>
                  <a:lnTo>
                    <a:pt x="223509" y="237590"/>
                  </a:lnTo>
                  <a:lnTo>
                    <a:pt x="223496" y="228060"/>
                  </a:lnTo>
                  <a:lnTo>
                    <a:pt x="222263" y="224361"/>
                  </a:lnTo>
                  <a:lnTo>
                    <a:pt x="199988" y="213063"/>
                  </a:lnTo>
                  <a:lnTo>
                    <a:pt x="196449" y="212259"/>
                  </a:lnTo>
                  <a:lnTo>
                    <a:pt x="193434" y="211213"/>
                  </a:lnTo>
                  <a:lnTo>
                    <a:pt x="188448" y="208640"/>
                  </a:lnTo>
                  <a:lnTo>
                    <a:pt x="187201" y="206830"/>
                  </a:lnTo>
                  <a:lnTo>
                    <a:pt x="187201" y="202086"/>
                  </a:lnTo>
                  <a:lnTo>
                    <a:pt x="188408" y="200116"/>
                  </a:lnTo>
                  <a:lnTo>
                    <a:pt x="193313" y="196979"/>
                  </a:lnTo>
                  <a:lnTo>
                    <a:pt x="197133" y="196175"/>
                  </a:lnTo>
                  <a:lnTo>
                    <a:pt x="218926" y="196175"/>
                  </a:lnTo>
                  <a:lnTo>
                    <a:pt x="218926" y="189541"/>
                  </a:lnTo>
                  <a:lnTo>
                    <a:pt x="212894" y="187289"/>
                  </a:lnTo>
                  <a:lnTo>
                    <a:pt x="206381" y="186163"/>
                  </a:lnTo>
                  <a:close/>
                </a:path>
                <a:path w="1247775" h="278129">
                  <a:moveTo>
                    <a:pt x="218926" y="196175"/>
                  </a:moveTo>
                  <a:lnTo>
                    <a:pt x="207426" y="196175"/>
                  </a:lnTo>
                  <a:lnTo>
                    <a:pt x="212693" y="197301"/>
                  </a:lnTo>
                  <a:lnTo>
                    <a:pt x="218081" y="199553"/>
                  </a:lnTo>
                  <a:lnTo>
                    <a:pt x="218926" y="199553"/>
                  </a:lnTo>
                  <a:lnTo>
                    <a:pt x="218926" y="196175"/>
                  </a:lnTo>
                  <a:close/>
                </a:path>
                <a:path w="1247775" h="278129">
                  <a:moveTo>
                    <a:pt x="272539" y="186163"/>
                  </a:moveTo>
                  <a:lnTo>
                    <a:pt x="253722" y="186163"/>
                  </a:lnTo>
                  <a:lnTo>
                    <a:pt x="246565" y="189259"/>
                  </a:lnTo>
                  <a:lnTo>
                    <a:pt x="236754" y="201644"/>
                  </a:lnTo>
                  <a:lnTo>
                    <a:pt x="234402" y="209203"/>
                  </a:lnTo>
                  <a:lnTo>
                    <a:pt x="234301" y="228583"/>
                  </a:lnTo>
                  <a:lnTo>
                    <a:pt x="237036" y="236142"/>
                  </a:lnTo>
                  <a:lnTo>
                    <a:pt x="242504" y="241771"/>
                  </a:lnTo>
                  <a:lnTo>
                    <a:pt x="248053" y="247320"/>
                  </a:lnTo>
                  <a:lnTo>
                    <a:pt x="255371" y="250095"/>
                  </a:lnTo>
                  <a:lnTo>
                    <a:pt x="273625" y="250095"/>
                  </a:lnTo>
                  <a:lnTo>
                    <a:pt x="281586" y="248205"/>
                  </a:lnTo>
                  <a:lnTo>
                    <a:pt x="288341" y="244425"/>
                  </a:lnTo>
                  <a:lnTo>
                    <a:pt x="288341" y="239841"/>
                  </a:lnTo>
                  <a:lnTo>
                    <a:pt x="260557" y="239841"/>
                  </a:lnTo>
                  <a:lnTo>
                    <a:pt x="255210" y="238273"/>
                  </a:lnTo>
                  <a:lnTo>
                    <a:pt x="248133" y="232001"/>
                  </a:lnTo>
                  <a:lnTo>
                    <a:pt x="246042" y="227618"/>
                  </a:lnTo>
                  <a:lnTo>
                    <a:pt x="245399" y="221989"/>
                  </a:lnTo>
                  <a:lnTo>
                    <a:pt x="291960" y="221989"/>
                  </a:lnTo>
                  <a:lnTo>
                    <a:pt x="291960" y="213063"/>
                  </a:lnTo>
                  <a:lnTo>
                    <a:pt x="245399" y="213063"/>
                  </a:lnTo>
                  <a:lnTo>
                    <a:pt x="245721" y="207273"/>
                  </a:lnTo>
                  <a:lnTo>
                    <a:pt x="247651" y="202890"/>
                  </a:lnTo>
                  <a:lnTo>
                    <a:pt x="254727" y="196939"/>
                  </a:lnTo>
                  <a:lnTo>
                    <a:pt x="258708" y="195452"/>
                  </a:lnTo>
                  <a:lnTo>
                    <a:pt x="284602" y="195452"/>
                  </a:lnTo>
                  <a:lnTo>
                    <a:pt x="279697" y="189259"/>
                  </a:lnTo>
                  <a:lnTo>
                    <a:pt x="272539" y="186163"/>
                  </a:lnTo>
                  <a:close/>
                </a:path>
                <a:path w="1247775" h="278129">
                  <a:moveTo>
                    <a:pt x="288341" y="233810"/>
                  </a:moveTo>
                  <a:lnTo>
                    <a:pt x="287738" y="233810"/>
                  </a:lnTo>
                  <a:lnTo>
                    <a:pt x="281627" y="237831"/>
                  </a:lnTo>
                  <a:lnTo>
                    <a:pt x="274952" y="239841"/>
                  </a:lnTo>
                  <a:lnTo>
                    <a:pt x="288341" y="239841"/>
                  </a:lnTo>
                  <a:lnTo>
                    <a:pt x="288341" y="233810"/>
                  </a:lnTo>
                  <a:close/>
                </a:path>
                <a:path w="1247775" h="278129">
                  <a:moveTo>
                    <a:pt x="284602" y="195452"/>
                  </a:moveTo>
                  <a:lnTo>
                    <a:pt x="267554" y="195452"/>
                  </a:lnTo>
                  <a:lnTo>
                    <a:pt x="271534" y="196939"/>
                  </a:lnTo>
                  <a:lnTo>
                    <a:pt x="275073" y="199915"/>
                  </a:lnTo>
                  <a:lnTo>
                    <a:pt x="278691" y="202890"/>
                  </a:lnTo>
                  <a:lnTo>
                    <a:pt x="280662" y="207273"/>
                  </a:lnTo>
                  <a:lnTo>
                    <a:pt x="280983" y="213063"/>
                  </a:lnTo>
                  <a:lnTo>
                    <a:pt x="291960" y="213063"/>
                  </a:lnTo>
                  <a:lnTo>
                    <a:pt x="291960" y="209203"/>
                  </a:lnTo>
                  <a:lnTo>
                    <a:pt x="289507" y="201644"/>
                  </a:lnTo>
                  <a:lnTo>
                    <a:pt x="284602" y="195452"/>
                  </a:lnTo>
                  <a:close/>
                </a:path>
                <a:path w="1247775" h="278129">
                  <a:moveTo>
                    <a:pt x="276641" y="163124"/>
                  </a:moveTo>
                  <a:lnTo>
                    <a:pt x="264699" y="163124"/>
                  </a:lnTo>
                  <a:lnTo>
                    <a:pt x="255531" y="179167"/>
                  </a:lnTo>
                  <a:lnTo>
                    <a:pt x="263010" y="179167"/>
                  </a:lnTo>
                  <a:lnTo>
                    <a:pt x="276641" y="163124"/>
                  </a:lnTo>
                  <a:close/>
                </a:path>
                <a:path w="1247775" h="278129">
                  <a:moveTo>
                    <a:pt x="318656" y="162521"/>
                  </a:moveTo>
                  <a:lnTo>
                    <a:pt x="306835" y="162521"/>
                  </a:lnTo>
                  <a:lnTo>
                    <a:pt x="306835" y="174342"/>
                  </a:lnTo>
                  <a:lnTo>
                    <a:pt x="318656" y="174342"/>
                  </a:lnTo>
                  <a:lnTo>
                    <a:pt x="318656" y="162521"/>
                  </a:lnTo>
                  <a:close/>
                </a:path>
                <a:path w="1247775" h="278129">
                  <a:moveTo>
                    <a:pt x="294290" y="267223"/>
                  </a:moveTo>
                  <a:lnTo>
                    <a:pt x="293325" y="267223"/>
                  </a:lnTo>
                  <a:lnTo>
                    <a:pt x="293424" y="276310"/>
                  </a:lnTo>
                  <a:lnTo>
                    <a:pt x="295898" y="277315"/>
                  </a:lnTo>
                  <a:lnTo>
                    <a:pt x="298914" y="277838"/>
                  </a:lnTo>
                  <a:lnTo>
                    <a:pt x="307840" y="277838"/>
                  </a:lnTo>
                  <a:lnTo>
                    <a:pt x="311820" y="276310"/>
                  </a:lnTo>
                  <a:lnTo>
                    <a:pt x="314313" y="273254"/>
                  </a:lnTo>
                  <a:lnTo>
                    <a:pt x="316887" y="270279"/>
                  </a:lnTo>
                  <a:lnTo>
                    <a:pt x="317562" y="268188"/>
                  </a:lnTo>
                  <a:lnTo>
                    <a:pt x="298230" y="268188"/>
                  </a:lnTo>
                  <a:lnTo>
                    <a:pt x="296220" y="267867"/>
                  </a:lnTo>
                  <a:lnTo>
                    <a:pt x="294290" y="267223"/>
                  </a:lnTo>
                  <a:close/>
                </a:path>
                <a:path w="1247775" h="278129">
                  <a:moveTo>
                    <a:pt x="318173" y="187370"/>
                  </a:moveTo>
                  <a:lnTo>
                    <a:pt x="307196" y="187370"/>
                  </a:lnTo>
                  <a:lnTo>
                    <a:pt x="307196" y="264047"/>
                  </a:lnTo>
                  <a:lnTo>
                    <a:pt x="306593" y="265977"/>
                  </a:lnTo>
                  <a:lnTo>
                    <a:pt x="304181" y="267746"/>
                  </a:lnTo>
                  <a:lnTo>
                    <a:pt x="302492" y="268188"/>
                  </a:lnTo>
                  <a:lnTo>
                    <a:pt x="317562" y="268188"/>
                  </a:lnTo>
                  <a:lnTo>
                    <a:pt x="318173" y="266298"/>
                  </a:lnTo>
                  <a:lnTo>
                    <a:pt x="318173" y="187370"/>
                  </a:lnTo>
                  <a:close/>
                </a:path>
                <a:path w="1247775" h="278129">
                  <a:moveTo>
                    <a:pt x="374043" y="186163"/>
                  </a:moveTo>
                  <a:lnTo>
                    <a:pt x="355467" y="186163"/>
                  </a:lnTo>
                  <a:lnTo>
                    <a:pt x="348028" y="189099"/>
                  </a:lnTo>
                  <a:lnTo>
                    <a:pt x="336770" y="200839"/>
                  </a:lnTo>
                  <a:lnTo>
                    <a:pt x="333955" y="208559"/>
                  </a:lnTo>
                  <a:lnTo>
                    <a:pt x="333955" y="227699"/>
                  </a:lnTo>
                  <a:lnTo>
                    <a:pt x="336770" y="235419"/>
                  </a:lnTo>
                  <a:lnTo>
                    <a:pt x="348028" y="247159"/>
                  </a:lnTo>
                  <a:lnTo>
                    <a:pt x="355467" y="250095"/>
                  </a:lnTo>
                  <a:lnTo>
                    <a:pt x="374043" y="250095"/>
                  </a:lnTo>
                  <a:lnTo>
                    <a:pt x="381522" y="247159"/>
                  </a:lnTo>
                  <a:lnTo>
                    <a:pt x="388324" y="240083"/>
                  </a:lnTo>
                  <a:lnTo>
                    <a:pt x="359528" y="240083"/>
                  </a:lnTo>
                  <a:lnTo>
                    <a:pt x="354864" y="238273"/>
                  </a:lnTo>
                  <a:lnTo>
                    <a:pt x="350843" y="234655"/>
                  </a:lnTo>
                  <a:lnTo>
                    <a:pt x="346902" y="230955"/>
                  </a:lnTo>
                  <a:lnTo>
                    <a:pt x="344932" y="225447"/>
                  </a:lnTo>
                  <a:lnTo>
                    <a:pt x="344932" y="210731"/>
                  </a:lnTo>
                  <a:lnTo>
                    <a:pt x="346902" y="205222"/>
                  </a:lnTo>
                  <a:lnTo>
                    <a:pt x="350843" y="201603"/>
                  </a:lnTo>
                  <a:lnTo>
                    <a:pt x="354864" y="197985"/>
                  </a:lnTo>
                  <a:lnTo>
                    <a:pt x="359528" y="196175"/>
                  </a:lnTo>
                  <a:lnTo>
                    <a:pt x="388324" y="196175"/>
                  </a:lnTo>
                  <a:lnTo>
                    <a:pt x="381522" y="189099"/>
                  </a:lnTo>
                  <a:lnTo>
                    <a:pt x="374043" y="186163"/>
                  </a:lnTo>
                  <a:close/>
                </a:path>
                <a:path w="1247775" h="278129">
                  <a:moveTo>
                    <a:pt x="388324" y="196175"/>
                  </a:moveTo>
                  <a:lnTo>
                    <a:pt x="370143" y="196175"/>
                  </a:lnTo>
                  <a:lnTo>
                    <a:pt x="374767" y="197985"/>
                  </a:lnTo>
                  <a:lnTo>
                    <a:pt x="378707" y="201603"/>
                  </a:lnTo>
                  <a:lnTo>
                    <a:pt x="382728" y="205222"/>
                  </a:lnTo>
                  <a:lnTo>
                    <a:pt x="384738" y="210731"/>
                  </a:lnTo>
                  <a:lnTo>
                    <a:pt x="384738" y="225447"/>
                  </a:lnTo>
                  <a:lnTo>
                    <a:pt x="382728" y="230955"/>
                  </a:lnTo>
                  <a:lnTo>
                    <a:pt x="374767" y="238273"/>
                  </a:lnTo>
                  <a:lnTo>
                    <a:pt x="370143" y="240083"/>
                  </a:lnTo>
                  <a:lnTo>
                    <a:pt x="388324" y="240083"/>
                  </a:lnTo>
                  <a:lnTo>
                    <a:pt x="392860" y="235419"/>
                  </a:lnTo>
                  <a:lnTo>
                    <a:pt x="395715" y="227699"/>
                  </a:lnTo>
                  <a:lnTo>
                    <a:pt x="395715" y="208559"/>
                  </a:lnTo>
                  <a:lnTo>
                    <a:pt x="392860" y="200839"/>
                  </a:lnTo>
                  <a:lnTo>
                    <a:pt x="388324" y="196175"/>
                  </a:lnTo>
                  <a:close/>
                </a:path>
                <a:path w="1247775" h="278129">
                  <a:moveTo>
                    <a:pt x="421577" y="187370"/>
                  </a:moveTo>
                  <a:lnTo>
                    <a:pt x="410600" y="187370"/>
                  </a:lnTo>
                  <a:lnTo>
                    <a:pt x="410600" y="233207"/>
                  </a:lnTo>
                  <a:lnTo>
                    <a:pt x="412530" y="238836"/>
                  </a:lnTo>
                  <a:lnTo>
                    <a:pt x="420250" y="247843"/>
                  </a:lnTo>
                  <a:lnTo>
                    <a:pt x="425517" y="250095"/>
                  </a:lnTo>
                  <a:lnTo>
                    <a:pt x="440475" y="250095"/>
                  </a:lnTo>
                  <a:lnTo>
                    <a:pt x="447873" y="246516"/>
                  </a:lnTo>
                  <a:lnTo>
                    <a:pt x="453838" y="239962"/>
                  </a:lnTo>
                  <a:lnTo>
                    <a:pt x="426000" y="239962"/>
                  </a:lnTo>
                  <a:lnTo>
                    <a:pt x="421577" y="235057"/>
                  </a:lnTo>
                  <a:lnTo>
                    <a:pt x="421577" y="187370"/>
                  </a:lnTo>
                  <a:close/>
                </a:path>
                <a:path w="1247775" h="278129">
                  <a:moveTo>
                    <a:pt x="465605" y="239359"/>
                  </a:moveTo>
                  <a:lnTo>
                    <a:pt x="454628" y="239359"/>
                  </a:lnTo>
                  <a:lnTo>
                    <a:pt x="454628" y="241168"/>
                  </a:lnTo>
                  <a:lnTo>
                    <a:pt x="455955" y="248888"/>
                  </a:lnTo>
                  <a:lnTo>
                    <a:pt x="465605" y="248888"/>
                  </a:lnTo>
                  <a:lnTo>
                    <a:pt x="465605" y="239359"/>
                  </a:lnTo>
                  <a:close/>
                </a:path>
                <a:path w="1247775" h="278129">
                  <a:moveTo>
                    <a:pt x="465605" y="187370"/>
                  </a:moveTo>
                  <a:lnTo>
                    <a:pt x="454628" y="187370"/>
                  </a:lnTo>
                  <a:lnTo>
                    <a:pt x="454628" y="228382"/>
                  </a:lnTo>
                  <a:lnTo>
                    <a:pt x="448436" y="236102"/>
                  </a:lnTo>
                  <a:lnTo>
                    <a:pt x="441842" y="239962"/>
                  </a:lnTo>
                  <a:lnTo>
                    <a:pt x="453838" y="239962"/>
                  </a:lnTo>
                  <a:lnTo>
                    <a:pt x="454387" y="239359"/>
                  </a:lnTo>
                  <a:lnTo>
                    <a:pt x="465605" y="239359"/>
                  </a:lnTo>
                  <a:lnTo>
                    <a:pt x="465605" y="187370"/>
                  </a:lnTo>
                  <a:close/>
                </a:path>
                <a:path w="1247775" h="278129">
                  <a:moveTo>
                    <a:pt x="494356" y="187370"/>
                  </a:moveTo>
                  <a:lnTo>
                    <a:pt x="484706" y="187370"/>
                  </a:lnTo>
                  <a:lnTo>
                    <a:pt x="484706" y="248888"/>
                  </a:lnTo>
                  <a:lnTo>
                    <a:pt x="495683" y="248888"/>
                  </a:lnTo>
                  <a:lnTo>
                    <a:pt x="495683" y="207152"/>
                  </a:lnTo>
                  <a:lnTo>
                    <a:pt x="498015" y="203855"/>
                  </a:lnTo>
                  <a:lnTo>
                    <a:pt x="501231" y="201282"/>
                  </a:lnTo>
                  <a:lnTo>
                    <a:pt x="509434" y="197583"/>
                  </a:lnTo>
                  <a:lnTo>
                    <a:pt x="512703" y="196899"/>
                  </a:lnTo>
                  <a:lnTo>
                    <a:pt x="495683" y="196899"/>
                  </a:lnTo>
                  <a:lnTo>
                    <a:pt x="495683" y="195090"/>
                  </a:lnTo>
                  <a:lnTo>
                    <a:pt x="494356" y="187370"/>
                  </a:lnTo>
                  <a:close/>
                </a:path>
                <a:path w="1247775" h="278129">
                  <a:moveTo>
                    <a:pt x="519566" y="186163"/>
                  </a:moveTo>
                  <a:lnTo>
                    <a:pt x="509273" y="186163"/>
                  </a:lnTo>
                  <a:lnTo>
                    <a:pt x="501714" y="189742"/>
                  </a:lnTo>
                  <a:lnTo>
                    <a:pt x="495924" y="196899"/>
                  </a:lnTo>
                  <a:lnTo>
                    <a:pt x="512703" y="196899"/>
                  </a:lnTo>
                  <a:lnTo>
                    <a:pt x="513857" y="196658"/>
                  </a:lnTo>
                  <a:lnTo>
                    <a:pt x="519566" y="196658"/>
                  </a:lnTo>
                  <a:lnTo>
                    <a:pt x="519566" y="186163"/>
                  </a:lnTo>
                  <a:close/>
                </a:path>
                <a:path w="1247775" h="278129">
                  <a:moveTo>
                    <a:pt x="544261" y="235378"/>
                  </a:moveTo>
                  <a:lnTo>
                    <a:pt x="530751" y="235378"/>
                  </a:lnTo>
                  <a:lnTo>
                    <a:pt x="530751" y="248888"/>
                  </a:lnTo>
                  <a:lnTo>
                    <a:pt x="544261" y="248888"/>
                  </a:lnTo>
                  <a:lnTo>
                    <a:pt x="544261" y="235378"/>
                  </a:lnTo>
                  <a:close/>
                </a:path>
                <a:path w="1247775" h="278129">
                  <a:moveTo>
                    <a:pt x="575595" y="235378"/>
                  </a:moveTo>
                  <a:lnTo>
                    <a:pt x="562085" y="235378"/>
                  </a:lnTo>
                  <a:lnTo>
                    <a:pt x="562085" y="248888"/>
                  </a:lnTo>
                  <a:lnTo>
                    <a:pt x="575595" y="248888"/>
                  </a:lnTo>
                  <a:lnTo>
                    <a:pt x="575595" y="235378"/>
                  </a:lnTo>
                  <a:close/>
                </a:path>
                <a:path w="1247775" h="278129">
                  <a:moveTo>
                    <a:pt x="606929" y="235378"/>
                  </a:moveTo>
                  <a:lnTo>
                    <a:pt x="593419" y="235378"/>
                  </a:lnTo>
                  <a:lnTo>
                    <a:pt x="593419" y="248888"/>
                  </a:lnTo>
                  <a:lnTo>
                    <a:pt x="606929" y="248888"/>
                  </a:lnTo>
                  <a:lnTo>
                    <a:pt x="606929" y="235378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344844" y="6618248"/>
              <a:ext cx="2757170" cy="385445"/>
            </a:xfrm>
            <a:custGeom>
              <a:avLst/>
              <a:gdLst/>
              <a:ahLst/>
              <a:cxnLst/>
              <a:rect l="l" t="t" r="r" b="b"/>
              <a:pathLst>
                <a:path w="2757170" h="385445">
                  <a:moveTo>
                    <a:pt x="455980" y="187858"/>
                  </a:moveTo>
                  <a:lnTo>
                    <a:pt x="15582" y="381"/>
                  </a:lnTo>
                  <a:lnTo>
                    <a:pt x="13576" y="0"/>
                  </a:lnTo>
                  <a:lnTo>
                    <a:pt x="9499" y="50"/>
                  </a:lnTo>
                  <a:lnTo>
                    <a:pt x="0" y="7366"/>
                  </a:lnTo>
                  <a:lnTo>
                    <a:pt x="0" y="171665"/>
                  </a:lnTo>
                  <a:lnTo>
                    <a:pt x="140576" y="171665"/>
                  </a:lnTo>
                  <a:lnTo>
                    <a:pt x="140576" y="207225"/>
                  </a:lnTo>
                  <a:lnTo>
                    <a:pt x="0" y="207225"/>
                  </a:lnTo>
                  <a:lnTo>
                    <a:pt x="0" y="371513"/>
                  </a:lnTo>
                  <a:lnTo>
                    <a:pt x="13576" y="378879"/>
                  </a:lnTo>
                  <a:lnTo>
                    <a:pt x="15582" y="378510"/>
                  </a:lnTo>
                  <a:lnTo>
                    <a:pt x="451751" y="196469"/>
                  </a:lnTo>
                  <a:lnTo>
                    <a:pt x="453275" y="195338"/>
                  </a:lnTo>
                  <a:lnTo>
                    <a:pt x="455409" y="192595"/>
                  </a:lnTo>
                  <a:lnTo>
                    <a:pt x="455980" y="191033"/>
                  </a:lnTo>
                  <a:lnTo>
                    <a:pt x="455980" y="187858"/>
                  </a:lnTo>
                  <a:close/>
                </a:path>
                <a:path w="2757170" h="385445">
                  <a:moveTo>
                    <a:pt x="1031201" y="194170"/>
                  </a:moveTo>
                  <a:lnTo>
                    <a:pt x="590804" y="6692"/>
                  </a:lnTo>
                  <a:lnTo>
                    <a:pt x="588797" y="6311"/>
                  </a:lnTo>
                  <a:lnTo>
                    <a:pt x="584733" y="6362"/>
                  </a:lnTo>
                  <a:lnTo>
                    <a:pt x="575233" y="13677"/>
                  </a:lnTo>
                  <a:lnTo>
                    <a:pt x="575233" y="177977"/>
                  </a:lnTo>
                  <a:lnTo>
                    <a:pt x="715810" y="177977"/>
                  </a:lnTo>
                  <a:lnTo>
                    <a:pt x="715810" y="213537"/>
                  </a:lnTo>
                  <a:lnTo>
                    <a:pt x="575233" y="213537"/>
                  </a:lnTo>
                  <a:lnTo>
                    <a:pt x="575233" y="377825"/>
                  </a:lnTo>
                  <a:lnTo>
                    <a:pt x="588797" y="385191"/>
                  </a:lnTo>
                  <a:lnTo>
                    <a:pt x="590804" y="384822"/>
                  </a:lnTo>
                  <a:lnTo>
                    <a:pt x="1026972" y="202780"/>
                  </a:lnTo>
                  <a:lnTo>
                    <a:pt x="1028509" y="201650"/>
                  </a:lnTo>
                  <a:lnTo>
                    <a:pt x="1030643" y="198907"/>
                  </a:lnTo>
                  <a:lnTo>
                    <a:pt x="1031201" y="197345"/>
                  </a:lnTo>
                  <a:lnTo>
                    <a:pt x="1031201" y="194170"/>
                  </a:lnTo>
                  <a:close/>
                </a:path>
                <a:path w="2757170" h="385445">
                  <a:moveTo>
                    <a:pt x="2181656" y="187858"/>
                  </a:moveTo>
                  <a:lnTo>
                    <a:pt x="1741258" y="381"/>
                  </a:lnTo>
                  <a:lnTo>
                    <a:pt x="1739252" y="0"/>
                  </a:lnTo>
                  <a:lnTo>
                    <a:pt x="1735188" y="50"/>
                  </a:lnTo>
                  <a:lnTo>
                    <a:pt x="1725688" y="7366"/>
                  </a:lnTo>
                  <a:lnTo>
                    <a:pt x="1725688" y="171665"/>
                  </a:lnTo>
                  <a:lnTo>
                    <a:pt x="1866265" y="171665"/>
                  </a:lnTo>
                  <a:lnTo>
                    <a:pt x="1866265" y="207225"/>
                  </a:lnTo>
                  <a:lnTo>
                    <a:pt x="1725688" y="207225"/>
                  </a:lnTo>
                  <a:lnTo>
                    <a:pt x="1725688" y="371513"/>
                  </a:lnTo>
                  <a:lnTo>
                    <a:pt x="1739252" y="378879"/>
                  </a:lnTo>
                  <a:lnTo>
                    <a:pt x="1741258" y="378510"/>
                  </a:lnTo>
                  <a:lnTo>
                    <a:pt x="2177427" y="196469"/>
                  </a:lnTo>
                  <a:lnTo>
                    <a:pt x="2178964" y="195338"/>
                  </a:lnTo>
                  <a:lnTo>
                    <a:pt x="2181098" y="192595"/>
                  </a:lnTo>
                  <a:lnTo>
                    <a:pt x="2181656" y="191033"/>
                  </a:lnTo>
                  <a:lnTo>
                    <a:pt x="2181656" y="187858"/>
                  </a:lnTo>
                  <a:close/>
                </a:path>
                <a:path w="2757170" h="385445">
                  <a:moveTo>
                    <a:pt x="2756890" y="187858"/>
                  </a:moveTo>
                  <a:lnTo>
                    <a:pt x="2316492" y="381"/>
                  </a:lnTo>
                  <a:lnTo>
                    <a:pt x="2314486" y="0"/>
                  </a:lnTo>
                  <a:lnTo>
                    <a:pt x="2310409" y="50"/>
                  </a:lnTo>
                  <a:lnTo>
                    <a:pt x="2300909" y="7366"/>
                  </a:lnTo>
                  <a:lnTo>
                    <a:pt x="2300909" y="171665"/>
                  </a:lnTo>
                  <a:lnTo>
                    <a:pt x="2441486" y="171665"/>
                  </a:lnTo>
                  <a:lnTo>
                    <a:pt x="2441486" y="207225"/>
                  </a:lnTo>
                  <a:lnTo>
                    <a:pt x="2300909" y="207225"/>
                  </a:lnTo>
                  <a:lnTo>
                    <a:pt x="2300909" y="371513"/>
                  </a:lnTo>
                  <a:lnTo>
                    <a:pt x="2314486" y="378879"/>
                  </a:lnTo>
                  <a:lnTo>
                    <a:pt x="2316492" y="378510"/>
                  </a:lnTo>
                  <a:lnTo>
                    <a:pt x="2752661" y="196469"/>
                  </a:lnTo>
                  <a:lnTo>
                    <a:pt x="2754185" y="195338"/>
                  </a:lnTo>
                  <a:lnTo>
                    <a:pt x="2756319" y="192595"/>
                  </a:lnTo>
                  <a:lnTo>
                    <a:pt x="2756890" y="191033"/>
                  </a:lnTo>
                  <a:lnTo>
                    <a:pt x="2756890" y="187858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495306" y="6624561"/>
              <a:ext cx="456565" cy="379095"/>
            </a:xfrm>
            <a:custGeom>
              <a:avLst/>
              <a:gdLst/>
              <a:ahLst/>
              <a:cxnLst/>
              <a:rect l="l" t="t" r="r" b="b"/>
              <a:pathLst>
                <a:path w="456565" h="379095">
                  <a:moveTo>
                    <a:pt x="13568" y="0"/>
                  </a:moveTo>
                  <a:lnTo>
                    <a:pt x="0" y="171660"/>
                  </a:lnTo>
                  <a:lnTo>
                    <a:pt x="140574" y="171660"/>
                  </a:lnTo>
                  <a:lnTo>
                    <a:pt x="140574" y="207218"/>
                  </a:lnTo>
                  <a:lnTo>
                    <a:pt x="0" y="207218"/>
                  </a:lnTo>
                  <a:lnTo>
                    <a:pt x="0" y="371512"/>
                  </a:lnTo>
                  <a:lnTo>
                    <a:pt x="531" y="373030"/>
                  </a:lnTo>
                  <a:lnTo>
                    <a:pt x="13568" y="378879"/>
                  </a:lnTo>
                  <a:lnTo>
                    <a:pt x="15577" y="378500"/>
                  </a:lnTo>
                  <a:lnTo>
                    <a:pt x="451745" y="196459"/>
                  </a:lnTo>
                  <a:lnTo>
                    <a:pt x="453277" y="195332"/>
                  </a:lnTo>
                  <a:lnTo>
                    <a:pt x="455410" y="192592"/>
                  </a:lnTo>
                  <a:lnTo>
                    <a:pt x="455973" y="191030"/>
                  </a:lnTo>
                  <a:lnTo>
                    <a:pt x="455973" y="187848"/>
                  </a:lnTo>
                  <a:lnTo>
                    <a:pt x="455410" y="186286"/>
                  </a:lnTo>
                  <a:lnTo>
                    <a:pt x="453277" y="183547"/>
                  </a:lnTo>
                  <a:lnTo>
                    <a:pt x="451745" y="182419"/>
                  </a:lnTo>
                  <a:lnTo>
                    <a:pt x="15577" y="379"/>
                  </a:lnTo>
                  <a:lnTo>
                    <a:pt x="13568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/>
          <p:cNvGrpSpPr/>
          <p:nvPr/>
        </p:nvGrpSpPr>
        <p:grpSpPr>
          <a:xfrm>
            <a:off x="3176426" y="7982668"/>
            <a:ext cx="6363335" cy="758825"/>
            <a:chOff x="3176426" y="7982668"/>
            <a:chExt cx="6363335" cy="758825"/>
          </a:xfrm>
        </p:grpSpPr>
        <p:sp>
          <p:nvSpPr>
            <p:cNvPr id="70" name="object 70"/>
            <p:cNvSpPr/>
            <p:nvPr/>
          </p:nvSpPr>
          <p:spPr>
            <a:xfrm>
              <a:off x="3176426" y="7982668"/>
              <a:ext cx="551815" cy="758825"/>
            </a:xfrm>
            <a:custGeom>
              <a:avLst/>
              <a:gdLst/>
              <a:ahLst/>
              <a:cxnLst/>
              <a:rect l="l" t="t" r="r" b="b"/>
              <a:pathLst>
                <a:path w="551814" h="758825">
                  <a:moveTo>
                    <a:pt x="0" y="0"/>
                  </a:moveTo>
                  <a:lnTo>
                    <a:pt x="6058" y="758211"/>
                  </a:lnTo>
                  <a:lnTo>
                    <a:pt x="551360" y="37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19727" y="8237341"/>
              <a:ext cx="5920030" cy="44184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51894" y="8237341"/>
              <a:ext cx="5855697" cy="377506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97540" y="2870865"/>
            <a:ext cx="1122380" cy="28490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431572" y="2888330"/>
            <a:ext cx="2343829" cy="29716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120608" y="2883222"/>
            <a:ext cx="2787928" cy="306587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8717137" y="2854782"/>
            <a:ext cx="711200" cy="308610"/>
            <a:chOff x="8717137" y="2854782"/>
            <a:chExt cx="711200" cy="308610"/>
          </a:xfrm>
        </p:grpSpPr>
        <p:sp>
          <p:nvSpPr>
            <p:cNvPr id="77" name="object 77"/>
            <p:cNvSpPr/>
            <p:nvPr/>
          </p:nvSpPr>
          <p:spPr>
            <a:xfrm>
              <a:off x="8717137" y="2878908"/>
              <a:ext cx="215900" cy="253365"/>
            </a:xfrm>
            <a:custGeom>
              <a:avLst/>
              <a:gdLst/>
              <a:ahLst/>
              <a:cxnLst/>
              <a:rect l="l" t="t" r="r" b="b"/>
              <a:pathLst>
                <a:path w="215900" h="253364">
                  <a:moveTo>
                    <a:pt x="0" y="0"/>
                  </a:moveTo>
                  <a:lnTo>
                    <a:pt x="2365" y="252737"/>
                  </a:lnTo>
                  <a:lnTo>
                    <a:pt x="215302" y="124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834138" y="2854782"/>
              <a:ext cx="594360" cy="308610"/>
            </a:xfrm>
            <a:custGeom>
              <a:avLst/>
              <a:gdLst/>
              <a:ahLst/>
              <a:cxnLst/>
              <a:rect l="l" t="t" r="r" b="b"/>
              <a:pathLst>
                <a:path w="594359" h="308610">
                  <a:moveTo>
                    <a:pt x="74762" y="12565"/>
                  </a:moveTo>
                  <a:lnTo>
                    <a:pt x="0" y="12565"/>
                  </a:lnTo>
                  <a:lnTo>
                    <a:pt x="0" y="241249"/>
                  </a:lnTo>
                  <a:lnTo>
                    <a:pt x="79316" y="241249"/>
                  </a:lnTo>
                  <a:lnTo>
                    <a:pt x="96505" y="240149"/>
                  </a:lnTo>
                  <a:lnTo>
                    <a:pt x="111632" y="236851"/>
                  </a:lnTo>
                  <a:lnTo>
                    <a:pt x="124698" y="231354"/>
                  </a:lnTo>
                  <a:lnTo>
                    <a:pt x="135702" y="223658"/>
                  </a:lnTo>
                  <a:lnTo>
                    <a:pt x="142114" y="216590"/>
                  </a:lnTo>
                  <a:lnTo>
                    <a:pt x="30156" y="216590"/>
                  </a:lnTo>
                  <a:lnTo>
                    <a:pt x="30156" y="134289"/>
                  </a:lnTo>
                  <a:lnTo>
                    <a:pt x="139220" y="134289"/>
                  </a:lnTo>
                  <a:lnTo>
                    <a:pt x="138981" y="134014"/>
                  </a:lnTo>
                  <a:lnTo>
                    <a:pt x="132168" y="128477"/>
                  </a:lnTo>
                  <a:lnTo>
                    <a:pt x="124374" y="124119"/>
                  </a:lnTo>
                  <a:lnTo>
                    <a:pt x="115598" y="120938"/>
                  </a:lnTo>
                  <a:lnTo>
                    <a:pt x="123039" y="117218"/>
                  </a:lnTo>
                  <a:lnTo>
                    <a:pt x="129655" y="112810"/>
                  </a:lnTo>
                  <a:lnTo>
                    <a:pt x="132735" y="110101"/>
                  </a:lnTo>
                  <a:lnTo>
                    <a:pt x="30156" y="110101"/>
                  </a:lnTo>
                  <a:lnTo>
                    <a:pt x="30156" y="37381"/>
                  </a:lnTo>
                  <a:lnTo>
                    <a:pt x="139375" y="37381"/>
                  </a:lnTo>
                  <a:lnTo>
                    <a:pt x="138922" y="36576"/>
                  </a:lnTo>
                  <a:lnTo>
                    <a:pt x="130676" y="27957"/>
                  </a:lnTo>
                  <a:lnTo>
                    <a:pt x="120173" y="21223"/>
                  </a:lnTo>
                  <a:lnTo>
                    <a:pt x="107352" y="16413"/>
                  </a:lnTo>
                  <a:lnTo>
                    <a:pt x="92215" y="13527"/>
                  </a:lnTo>
                  <a:lnTo>
                    <a:pt x="74762" y="12565"/>
                  </a:lnTo>
                  <a:close/>
                </a:path>
                <a:path w="594359" h="308610">
                  <a:moveTo>
                    <a:pt x="139220" y="134289"/>
                  </a:moveTo>
                  <a:lnTo>
                    <a:pt x="80416" y="134289"/>
                  </a:lnTo>
                  <a:lnTo>
                    <a:pt x="100068" y="136870"/>
                  </a:lnTo>
                  <a:lnTo>
                    <a:pt x="114106" y="144616"/>
                  </a:lnTo>
                  <a:lnTo>
                    <a:pt x="122528" y="157524"/>
                  </a:lnTo>
                  <a:lnTo>
                    <a:pt x="125336" y="175596"/>
                  </a:lnTo>
                  <a:lnTo>
                    <a:pt x="124570" y="184667"/>
                  </a:lnTo>
                  <a:lnTo>
                    <a:pt x="98753" y="213880"/>
                  </a:lnTo>
                  <a:lnTo>
                    <a:pt x="79945" y="216590"/>
                  </a:lnTo>
                  <a:lnTo>
                    <a:pt x="142114" y="216590"/>
                  </a:lnTo>
                  <a:lnTo>
                    <a:pt x="144429" y="214037"/>
                  </a:lnTo>
                  <a:lnTo>
                    <a:pt x="150662" y="202768"/>
                  </a:lnTo>
                  <a:lnTo>
                    <a:pt x="154403" y="189850"/>
                  </a:lnTo>
                  <a:lnTo>
                    <a:pt x="155649" y="175282"/>
                  </a:lnTo>
                  <a:lnTo>
                    <a:pt x="154972" y="165583"/>
                  </a:lnTo>
                  <a:lnTo>
                    <a:pt x="152940" y="156592"/>
                  </a:lnTo>
                  <a:lnTo>
                    <a:pt x="149553" y="148307"/>
                  </a:lnTo>
                  <a:lnTo>
                    <a:pt x="144812" y="140728"/>
                  </a:lnTo>
                  <a:lnTo>
                    <a:pt x="139220" y="134289"/>
                  </a:lnTo>
                  <a:close/>
                </a:path>
                <a:path w="594359" h="308610">
                  <a:moveTo>
                    <a:pt x="139375" y="37381"/>
                  </a:moveTo>
                  <a:lnTo>
                    <a:pt x="74762" y="37381"/>
                  </a:lnTo>
                  <a:lnTo>
                    <a:pt x="85275" y="37920"/>
                  </a:lnTo>
                  <a:lnTo>
                    <a:pt x="94355" y="39540"/>
                  </a:lnTo>
                  <a:lnTo>
                    <a:pt x="119211" y="73348"/>
                  </a:lnTo>
                  <a:lnTo>
                    <a:pt x="118464" y="81388"/>
                  </a:lnTo>
                  <a:lnTo>
                    <a:pt x="85098" y="109482"/>
                  </a:lnTo>
                  <a:lnTo>
                    <a:pt x="75704" y="110101"/>
                  </a:lnTo>
                  <a:lnTo>
                    <a:pt x="132735" y="110101"/>
                  </a:lnTo>
                  <a:lnTo>
                    <a:pt x="149524" y="73505"/>
                  </a:lnTo>
                  <a:lnTo>
                    <a:pt x="148346" y="59350"/>
                  </a:lnTo>
                  <a:lnTo>
                    <a:pt x="144812" y="47040"/>
                  </a:lnTo>
                  <a:lnTo>
                    <a:pt x="139375" y="37381"/>
                  </a:lnTo>
                  <a:close/>
                </a:path>
                <a:path w="594359" h="308610">
                  <a:moveTo>
                    <a:pt x="227427" y="0"/>
                  </a:moveTo>
                  <a:lnTo>
                    <a:pt x="198370" y="0"/>
                  </a:lnTo>
                  <a:lnTo>
                    <a:pt x="198370" y="241249"/>
                  </a:lnTo>
                  <a:lnTo>
                    <a:pt x="227427" y="241249"/>
                  </a:lnTo>
                  <a:lnTo>
                    <a:pt x="227427" y="0"/>
                  </a:lnTo>
                  <a:close/>
                </a:path>
                <a:path w="594359" h="308610">
                  <a:moveTo>
                    <a:pt x="343497" y="68165"/>
                  </a:moveTo>
                  <a:lnTo>
                    <a:pt x="303446" y="79002"/>
                  </a:lnTo>
                  <a:lnTo>
                    <a:pt x="276117" y="109787"/>
                  </a:lnTo>
                  <a:lnTo>
                    <a:pt x="266379" y="154707"/>
                  </a:lnTo>
                  <a:lnTo>
                    <a:pt x="266479" y="158162"/>
                  </a:lnTo>
                  <a:lnTo>
                    <a:pt x="278394" y="207372"/>
                  </a:lnTo>
                  <a:lnTo>
                    <a:pt x="312516" y="238382"/>
                  </a:lnTo>
                  <a:lnTo>
                    <a:pt x="343811" y="244390"/>
                  </a:lnTo>
                  <a:lnTo>
                    <a:pt x="354943" y="243703"/>
                  </a:lnTo>
                  <a:lnTo>
                    <a:pt x="392687" y="227358"/>
                  </a:lnTo>
                  <a:lnTo>
                    <a:pt x="399557" y="220673"/>
                  </a:lnTo>
                  <a:lnTo>
                    <a:pt x="343811" y="220673"/>
                  </a:lnTo>
                  <a:lnTo>
                    <a:pt x="333338" y="219594"/>
                  </a:lnTo>
                  <a:lnTo>
                    <a:pt x="302925" y="194297"/>
                  </a:lnTo>
                  <a:lnTo>
                    <a:pt x="295593" y="158162"/>
                  </a:lnTo>
                  <a:lnTo>
                    <a:pt x="296417" y="143143"/>
                  </a:lnTo>
                  <a:lnTo>
                    <a:pt x="315903" y="101669"/>
                  </a:lnTo>
                  <a:lnTo>
                    <a:pt x="343497" y="92039"/>
                  </a:lnTo>
                  <a:lnTo>
                    <a:pt x="399396" y="92039"/>
                  </a:lnTo>
                  <a:lnTo>
                    <a:pt x="388054" y="81682"/>
                  </a:lnTo>
                  <a:lnTo>
                    <a:pt x="374870" y="74173"/>
                  </a:lnTo>
                  <a:lnTo>
                    <a:pt x="360018" y="69667"/>
                  </a:lnTo>
                  <a:lnTo>
                    <a:pt x="343497" y="68165"/>
                  </a:lnTo>
                  <a:close/>
                </a:path>
                <a:path w="594359" h="308610">
                  <a:moveTo>
                    <a:pt x="399396" y="92039"/>
                  </a:moveTo>
                  <a:lnTo>
                    <a:pt x="343497" y="92039"/>
                  </a:lnTo>
                  <a:lnTo>
                    <a:pt x="353942" y="93128"/>
                  </a:lnTo>
                  <a:lnTo>
                    <a:pt x="363287" y="96397"/>
                  </a:lnTo>
                  <a:lnTo>
                    <a:pt x="388692" y="129420"/>
                  </a:lnTo>
                  <a:lnTo>
                    <a:pt x="392029" y="154707"/>
                  </a:lnTo>
                  <a:lnTo>
                    <a:pt x="391215" y="169471"/>
                  </a:lnTo>
                  <a:lnTo>
                    <a:pt x="371906" y="210955"/>
                  </a:lnTo>
                  <a:lnTo>
                    <a:pt x="343811" y="220673"/>
                  </a:lnTo>
                  <a:lnTo>
                    <a:pt x="399557" y="220673"/>
                  </a:lnTo>
                  <a:lnTo>
                    <a:pt x="418691" y="181722"/>
                  </a:lnTo>
                  <a:lnTo>
                    <a:pt x="421086" y="158162"/>
                  </a:lnTo>
                  <a:lnTo>
                    <a:pt x="420986" y="154707"/>
                  </a:lnTo>
                  <a:lnTo>
                    <a:pt x="419741" y="137165"/>
                  </a:lnTo>
                  <a:lnTo>
                    <a:pt x="415707" y="120192"/>
                  </a:lnTo>
                  <a:lnTo>
                    <a:pt x="408982" y="105202"/>
                  </a:lnTo>
                  <a:lnTo>
                    <a:pt x="399568" y="92196"/>
                  </a:lnTo>
                  <a:lnTo>
                    <a:pt x="399396" y="92039"/>
                  </a:lnTo>
                  <a:close/>
                </a:path>
                <a:path w="594359" h="308610">
                  <a:moveTo>
                    <a:pt x="474331" y="261353"/>
                  </a:moveTo>
                  <a:lnTo>
                    <a:pt x="459253" y="278787"/>
                  </a:lnTo>
                  <a:lnTo>
                    <a:pt x="464406" y="285256"/>
                  </a:lnTo>
                  <a:lnTo>
                    <a:pt x="470600" y="290998"/>
                  </a:lnTo>
                  <a:lnTo>
                    <a:pt x="512939" y="307667"/>
                  </a:lnTo>
                  <a:lnTo>
                    <a:pt x="522078" y="308158"/>
                  </a:lnTo>
                  <a:lnTo>
                    <a:pt x="537725" y="306970"/>
                  </a:lnTo>
                  <a:lnTo>
                    <a:pt x="551684" y="303406"/>
                  </a:lnTo>
                  <a:lnTo>
                    <a:pt x="563955" y="297468"/>
                  </a:lnTo>
                  <a:lnTo>
                    <a:pt x="574537" y="289153"/>
                  </a:lnTo>
                  <a:lnTo>
                    <a:pt x="578438" y="284441"/>
                  </a:lnTo>
                  <a:lnTo>
                    <a:pt x="520036" y="284441"/>
                  </a:lnTo>
                  <a:lnTo>
                    <a:pt x="507049" y="282998"/>
                  </a:lnTo>
                  <a:lnTo>
                    <a:pt x="495102" y="278669"/>
                  </a:lnTo>
                  <a:lnTo>
                    <a:pt x="484196" y="271454"/>
                  </a:lnTo>
                  <a:lnTo>
                    <a:pt x="474331" y="261353"/>
                  </a:lnTo>
                  <a:close/>
                </a:path>
                <a:path w="594359" h="308610">
                  <a:moveTo>
                    <a:pt x="594170" y="224286"/>
                  </a:moveTo>
                  <a:lnTo>
                    <a:pt x="564956" y="224286"/>
                  </a:lnTo>
                  <a:lnTo>
                    <a:pt x="564922" y="239364"/>
                  </a:lnTo>
                  <a:lnTo>
                    <a:pt x="564210" y="249121"/>
                  </a:lnTo>
                  <a:lnTo>
                    <a:pt x="538884" y="281457"/>
                  </a:lnTo>
                  <a:lnTo>
                    <a:pt x="520036" y="284441"/>
                  </a:lnTo>
                  <a:lnTo>
                    <a:pt x="578438" y="284441"/>
                  </a:lnTo>
                  <a:lnTo>
                    <a:pt x="583118" y="278787"/>
                  </a:lnTo>
                  <a:lnTo>
                    <a:pt x="589262" y="266654"/>
                  </a:lnTo>
                  <a:lnTo>
                    <a:pt x="592943" y="252783"/>
                  </a:lnTo>
                  <a:lnTo>
                    <a:pt x="594074" y="238382"/>
                  </a:lnTo>
                  <a:lnTo>
                    <a:pt x="594170" y="224286"/>
                  </a:lnTo>
                  <a:close/>
                </a:path>
                <a:path w="594359" h="308610">
                  <a:moveTo>
                    <a:pt x="517680" y="68165"/>
                  </a:moveTo>
                  <a:lnTo>
                    <a:pt x="478925" y="81417"/>
                  </a:lnTo>
                  <a:lnTo>
                    <a:pt x="455208" y="119211"/>
                  </a:lnTo>
                  <a:lnTo>
                    <a:pt x="450614" y="154864"/>
                  </a:lnTo>
                  <a:lnTo>
                    <a:pt x="451763" y="174507"/>
                  </a:lnTo>
                  <a:lnTo>
                    <a:pt x="468990" y="220359"/>
                  </a:lnTo>
                  <a:lnTo>
                    <a:pt x="503152" y="242888"/>
                  </a:lnTo>
                  <a:lnTo>
                    <a:pt x="517366" y="244390"/>
                  </a:lnTo>
                  <a:lnTo>
                    <a:pt x="531649" y="243133"/>
                  </a:lnTo>
                  <a:lnTo>
                    <a:pt x="544342" y="239364"/>
                  </a:lnTo>
                  <a:lnTo>
                    <a:pt x="555444" y="233081"/>
                  </a:lnTo>
                  <a:lnTo>
                    <a:pt x="564956" y="224286"/>
                  </a:lnTo>
                  <a:lnTo>
                    <a:pt x="594170" y="224286"/>
                  </a:lnTo>
                  <a:lnTo>
                    <a:pt x="594170" y="219731"/>
                  </a:lnTo>
                  <a:lnTo>
                    <a:pt x="524591" y="219731"/>
                  </a:lnTo>
                  <a:lnTo>
                    <a:pt x="514578" y="218710"/>
                  </a:lnTo>
                  <a:lnTo>
                    <a:pt x="482773" y="183842"/>
                  </a:lnTo>
                  <a:lnTo>
                    <a:pt x="479828" y="158162"/>
                  </a:lnTo>
                  <a:lnTo>
                    <a:pt x="480574" y="142976"/>
                  </a:lnTo>
                  <a:lnTo>
                    <a:pt x="498312" y="102100"/>
                  </a:lnTo>
                  <a:lnTo>
                    <a:pt x="524905" y="92824"/>
                  </a:lnTo>
                  <a:lnTo>
                    <a:pt x="594170" y="92824"/>
                  </a:lnTo>
                  <a:lnTo>
                    <a:pt x="594170" y="90154"/>
                  </a:lnTo>
                  <a:lnTo>
                    <a:pt x="566213" y="90154"/>
                  </a:lnTo>
                  <a:lnTo>
                    <a:pt x="556642" y="80534"/>
                  </a:lnTo>
                  <a:lnTo>
                    <a:pt x="545362" y="73662"/>
                  </a:lnTo>
                  <a:lnTo>
                    <a:pt x="532375" y="69539"/>
                  </a:lnTo>
                  <a:lnTo>
                    <a:pt x="517680" y="68165"/>
                  </a:lnTo>
                  <a:close/>
                </a:path>
                <a:path w="594359" h="308610">
                  <a:moveTo>
                    <a:pt x="594170" y="92824"/>
                  </a:moveTo>
                  <a:lnTo>
                    <a:pt x="524905" y="92824"/>
                  </a:lnTo>
                  <a:lnTo>
                    <a:pt x="537421" y="94345"/>
                  </a:lnTo>
                  <a:lnTo>
                    <a:pt x="548268" y="98910"/>
                  </a:lnTo>
                  <a:lnTo>
                    <a:pt x="557447" y="106518"/>
                  </a:lnTo>
                  <a:lnTo>
                    <a:pt x="564956" y="117169"/>
                  </a:lnTo>
                  <a:lnTo>
                    <a:pt x="564956" y="194758"/>
                  </a:lnTo>
                  <a:lnTo>
                    <a:pt x="557604" y="205684"/>
                  </a:lnTo>
                  <a:lnTo>
                    <a:pt x="548425" y="213488"/>
                  </a:lnTo>
                  <a:lnTo>
                    <a:pt x="537421" y="218170"/>
                  </a:lnTo>
                  <a:lnTo>
                    <a:pt x="524591" y="219731"/>
                  </a:lnTo>
                  <a:lnTo>
                    <a:pt x="594170" y="219731"/>
                  </a:lnTo>
                  <a:lnTo>
                    <a:pt x="594170" y="92824"/>
                  </a:lnTo>
                  <a:close/>
                </a:path>
                <a:path w="594359" h="308610">
                  <a:moveTo>
                    <a:pt x="594170" y="71306"/>
                  </a:moveTo>
                  <a:lnTo>
                    <a:pt x="567626" y="71306"/>
                  </a:lnTo>
                  <a:lnTo>
                    <a:pt x="566213" y="90154"/>
                  </a:lnTo>
                  <a:lnTo>
                    <a:pt x="594170" y="90154"/>
                  </a:lnTo>
                  <a:lnTo>
                    <a:pt x="594170" y="713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9" name="object 7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865505" y="2830217"/>
            <a:ext cx="2577539" cy="355277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3015743" y="2891472"/>
            <a:ext cx="1808480" cy="297815"/>
            <a:chOff x="13015743" y="2891472"/>
            <a:chExt cx="1808480" cy="297815"/>
          </a:xfrm>
        </p:grpSpPr>
        <p:sp>
          <p:nvSpPr>
            <p:cNvPr id="81" name="object 81"/>
            <p:cNvSpPr/>
            <p:nvPr/>
          </p:nvSpPr>
          <p:spPr>
            <a:xfrm>
              <a:off x="13015743" y="2903033"/>
              <a:ext cx="209550" cy="253365"/>
            </a:xfrm>
            <a:custGeom>
              <a:avLst/>
              <a:gdLst/>
              <a:ahLst/>
              <a:cxnLst/>
              <a:rect l="l" t="t" r="r" b="b"/>
              <a:pathLst>
                <a:path w="209550" h="253364">
                  <a:moveTo>
                    <a:pt x="0" y="0"/>
                  </a:moveTo>
                  <a:lnTo>
                    <a:pt x="2299" y="252737"/>
                  </a:lnTo>
                  <a:lnTo>
                    <a:pt x="209287" y="124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3130217" y="2891472"/>
              <a:ext cx="1693545" cy="297815"/>
            </a:xfrm>
            <a:custGeom>
              <a:avLst/>
              <a:gdLst/>
              <a:ahLst/>
              <a:cxnLst/>
              <a:rect l="l" t="t" r="r" b="b"/>
              <a:pathLst>
                <a:path w="1693544" h="297814">
                  <a:moveTo>
                    <a:pt x="38951" y="0"/>
                  </a:moveTo>
                  <a:lnTo>
                    <a:pt x="0" y="0"/>
                  </a:lnTo>
                  <a:lnTo>
                    <a:pt x="0" y="228684"/>
                  </a:lnTo>
                  <a:lnTo>
                    <a:pt x="30156" y="228684"/>
                  </a:lnTo>
                  <a:lnTo>
                    <a:pt x="30156" y="139629"/>
                  </a:lnTo>
                  <a:lnTo>
                    <a:pt x="27171" y="43977"/>
                  </a:lnTo>
                  <a:lnTo>
                    <a:pt x="56572" y="43977"/>
                  </a:lnTo>
                  <a:lnTo>
                    <a:pt x="38951" y="0"/>
                  </a:lnTo>
                  <a:close/>
                </a:path>
                <a:path w="1693544" h="297814">
                  <a:moveTo>
                    <a:pt x="56572" y="43977"/>
                  </a:moveTo>
                  <a:lnTo>
                    <a:pt x="27171" y="43977"/>
                  </a:lnTo>
                  <a:lnTo>
                    <a:pt x="102091" y="228684"/>
                  </a:lnTo>
                  <a:lnTo>
                    <a:pt x="125179" y="228684"/>
                  </a:lnTo>
                  <a:lnTo>
                    <a:pt x="142245" y="186591"/>
                  </a:lnTo>
                  <a:lnTo>
                    <a:pt x="113713" y="186591"/>
                  </a:lnTo>
                  <a:lnTo>
                    <a:pt x="56572" y="43977"/>
                  </a:lnTo>
                  <a:close/>
                </a:path>
                <a:path w="1693544" h="297814">
                  <a:moveTo>
                    <a:pt x="227584" y="43506"/>
                  </a:moveTo>
                  <a:lnTo>
                    <a:pt x="200255" y="43506"/>
                  </a:lnTo>
                  <a:lnTo>
                    <a:pt x="197428" y="139629"/>
                  </a:lnTo>
                  <a:lnTo>
                    <a:pt x="197428" y="228684"/>
                  </a:lnTo>
                  <a:lnTo>
                    <a:pt x="227584" y="228684"/>
                  </a:lnTo>
                  <a:lnTo>
                    <a:pt x="227584" y="43506"/>
                  </a:lnTo>
                  <a:close/>
                </a:path>
                <a:path w="1693544" h="297814">
                  <a:moveTo>
                    <a:pt x="227584" y="0"/>
                  </a:moveTo>
                  <a:lnTo>
                    <a:pt x="188475" y="0"/>
                  </a:lnTo>
                  <a:lnTo>
                    <a:pt x="113713" y="186591"/>
                  </a:lnTo>
                  <a:lnTo>
                    <a:pt x="142245" y="186591"/>
                  </a:lnTo>
                  <a:lnTo>
                    <a:pt x="200255" y="43506"/>
                  </a:lnTo>
                  <a:lnTo>
                    <a:pt x="227584" y="43506"/>
                  </a:lnTo>
                  <a:lnTo>
                    <a:pt x="227584" y="0"/>
                  </a:lnTo>
                  <a:close/>
                </a:path>
                <a:path w="1693544" h="297814">
                  <a:moveTo>
                    <a:pt x="345696" y="55600"/>
                  </a:moveTo>
                  <a:lnTo>
                    <a:pt x="305645" y="66437"/>
                  </a:lnTo>
                  <a:lnTo>
                    <a:pt x="278316" y="97222"/>
                  </a:lnTo>
                  <a:lnTo>
                    <a:pt x="268578" y="142142"/>
                  </a:lnTo>
                  <a:lnTo>
                    <a:pt x="268678" y="145597"/>
                  </a:lnTo>
                  <a:lnTo>
                    <a:pt x="280593" y="194807"/>
                  </a:lnTo>
                  <a:lnTo>
                    <a:pt x="314715" y="225817"/>
                  </a:lnTo>
                  <a:lnTo>
                    <a:pt x="346010" y="231825"/>
                  </a:lnTo>
                  <a:lnTo>
                    <a:pt x="357142" y="231138"/>
                  </a:lnTo>
                  <a:lnTo>
                    <a:pt x="394886" y="214793"/>
                  </a:lnTo>
                  <a:lnTo>
                    <a:pt x="401755" y="208108"/>
                  </a:lnTo>
                  <a:lnTo>
                    <a:pt x="346010" y="208108"/>
                  </a:lnTo>
                  <a:lnTo>
                    <a:pt x="335537" y="207029"/>
                  </a:lnTo>
                  <a:lnTo>
                    <a:pt x="305124" y="181732"/>
                  </a:lnTo>
                  <a:lnTo>
                    <a:pt x="297791" y="145597"/>
                  </a:lnTo>
                  <a:lnTo>
                    <a:pt x="298616" y="130578"/>
                  </a:lnTo>
                  <a:lnTo>
                    <a:pt x="318102" y="89103"/>
                  </a:lnTo>
                  <a:lnTo>
                    <a:pt x="345696" y="79474"/>
                  </a:lnTo>
                  <a:lnTo>
                    <a:pt x="401595" y="79474"/>
                  </a:lnTo>
                  <a:lnTo>
                    <a:pt x="390253" y="69117"/>
                  </a:lnTo>
                  <a:lnTo>
                    <a:pt x="377069" y="61608"/>
                  </a:lnTo>
                  <a:lnTo>
                    <a:pt x="362217" y="57102"/>
                  </a:lnTo>
                  <a:lnTo>
                    <a:pt x="345696" y="55600"/>
                  </a:lnTo>
                  <a:close/>
                </a:path>
                <a:path w="1693544" h="297814">
                  <a:moveTo>
                    <a:pt x="401595" y="79474"/>
                  </a:moveTo>
                  <a:lnTo>
                    <a:pt x="345696" y="79474"/>
                  </a:lnTo>
                  <a:lnTo>
                    <a:pt x="356140" y="80563"/>
                  </a:lnTo>
                  <a:lnTo>
                    <a:pt x="365486" y="83832"/>
                  </a:lnTo>
                  <a:lnTo>
                    <a:pt x="390891" y="116855"/>
                  </a:lnTo>
                  <a:lnTo>
                    <a:pt x="394228" y="142142"/>
                  </a:lnTo>
                  <a:lnTo>
                    <a:pt x="393414" y="156906"/>
                  </a:lnTo>
                  <a:lnTo>
                    <a:pt x="374105" y="198390"/>
                  </a:lnTo>
                  <a:lnTo>
                    <a:pt x="346010" y="208108"/>
                  </a:lnTo>
                  <a:lnTo>
                    <a:pt x="401755" y="208108"/>
                  </a:lnTo>
                  <a:lnTo>
                    <a:pt x="420890" y="169157"/>
                  </a:lnTo>
                  <a:lnTo>
                    <a:pt x="423285" y="145597"/>
                  </a:lnTo>
                  <a:lnTo>
                    <a:pt x="423185" y="142142"/>
                  </a:lnTo>
                  <a:lnTo>
                    <a:pt x="421940" y="124600"/>
                  </a:lnTo>
                  <a:lnTo>
                    <a:pt x="417906" y="107627"/>
                  </a:lnTo>
                  <a:lnTo>
                    <a:pt x="411181" y="92637"/>
                  </a:lnTo>
                  <a:lnTo>
                    <a:pt x="401767" y="79631"/>
                  </a:lnTo>
                  <a:lnTo>
                    <a:pt x="401595" y="79474"/>
                  </a:lnTo>
                  <a:close/>
                </a:path>
                <a:path w="1693544" h="297814">
                  <a:moveTo>
                    <a:pt x="487210" y="58741"/>
                  </a:moveTo>
                  <a:lnTo>
                    <a:pt x="459724" y="58741"/>
                  </a:lnTo>
                  <a:lnTo>
                    <a:pt x="459724" y="228684"/>
                  </a:lnTo>
                  <a:lnTo>
                    <a:pt x="488780" y="228684"/>
                  </a:lnTo>
                  <a:lnTo>
                    <a:pt x="488780" y="107588"/>
                  </a:lnTo>
                  <a:lnTo>
                    <a:pt x="492059" y="101757"/>
                  </a:lnTo>
                  <a:lnTo>
                    <a:pt x="530245" y="80259"/>
                  </a:lnTo>
                  <a:lnTo>
                    <a:pt x="584669" y="80259"/>
                  </a:lnTo>
                  <a:lnTo>
                    <a:pt x="584584" y="80102"/>
                  </a:lnTo>
                  <a:lnTo>
                    <a:pt x="488152" y="80102"/>
                  </a:lnTo>
                  <a:lnTo>
                    <a:pt x="487210" y="58741"/>
                  </a:lnTo>
                  <a:close/>
                </a:path>
                <a:path w="1693544" h="297814">
                  <a:moveTo>
                    <a:pt x="584669" y="80259"/>
                  </a:moveTo>
                  <a:lnTo>
                    <a:pt x="530245" y="80259"/>
                  </a:lnTo>
                  <a:lnTo>
                    <a:pt x="538383" y="80809"/>
                  </a:lnTo>
                  <a:lnTo>
                    <a:pt x="545362" y="82458"/>
                  </a:lnTo>
                  <a:lnTo>
                    <a:pt x="564328" y="116226"/>
                  </a:lnTo>
                  <a:lnTo>
                    <a:pt x="564328" y="228684"/>
                  </a:lnTo>
                  <a:lnTo>
                    <a:pt x="593385" y="228684"/>
                  </a:lnTo>
                  <a:lnTo>
                    <a:pt x="593363" y="116226"/>
                  </a:lnTo>
                  <a:lnTo>
                    <a:pt x="589811" y="89791"/>
                  </a:lnTo>
                  <a:lnTo>
                    <a:pt x="584669" y="80259"/>
                  </a:lnTo>
                  <a:close/>
                </a:path>
                <a:path w="1693544" h="297814">
                  <a:moveTo>
                    <a:pt x="539041" y="55600"/>
                  </a:moveTo>
                  <a:lnTo>
                    <a:pt x="524080" y="57131"/>
                  </a:lnTo>
                  <a:lnTo>
                    <a:pt x="510612" y="61725"/>
                  </a:lnTo>
                  <a:lnTo>
                    <a:pt x="498636" y="69382"/>
                  </a:lnTo>
                  <a:lnTo>
                    <a:pt x="488152" y="80102"/>
                  </a:lnTo>
                  <a:lnTo>
                    <a:pt x="584584" y="80102"/>
                  </a:lnTo>
                  <a:lnTo>
                    <a:pt x="579563" y="70796"/>
                  </a:lnTo>
                  <a:lnTo>
                    <a:pt x="562639" y="59399"/>
                  </a:lnTo>
                  <a:lnTo>
                    <a:pt x="539041" y="55600"/>
                  </a:lnTo>
                  <a:close/>
                </a:path>
                <a:path w="1693544" h="297814">
                  <a:moveTo>
                    <a:pt x="729873" y="58741"/>
                  </a:moveTo>
                  <a:lnTo>
                    <a:pt x="700188" y="58741"/>
                  </a:lnTo>
                  <a:lnTo>
                    <a:pt x="761756" y="228684"/>
                  </a:lnTo>
                  <a:lnTo>
                    <a:pt x="783902" y="228684"/>
                  </a:lnTo>
                  <a:lnTo>
                    <a:pt x="798039" y="189261"/>
                  </a:lnTo>
                  <a:lnTo>
                    <a:pt x="773065" y="189261"/>
                  </a:lnTo>
                  <a:lnTo>
                    <a:pt x="729873" y="58741"/>
                  </a:lnTo>
                  <a:close/>
                </a:path>
                <a:path w="1693544" h="297814">
                  <a:moveTo>
                    <a:pt x="844843" y="58741"/>
                  </a:moveTo>
                  <a:lnTo>
                    <a:pt x="815158" y="58741"/>
                  </a:lnTo>
                  <a:lnTo>
                    <a:pt x="773065" y="189261"/>
                  </a:lnTo>
                  <a:lnTo>
                    <a:pt x="798039" y="189261"/>
                  </a:lnTo>
                  <a:lnTo>
                    <a:pt x="844843" y="58741"/>
                  </a:lnTo>
                  <a:close/>
                </a:path>
                <a:path w="1693544" h="297814">
                  <a:moveTo>
                    <a:pt x="939709" y="55600"/>
                  </a:moveTo>
                  <a:lnTo>
                    <a:pt x="899658" y="66437"/>
                  </a:lnTo>
                  <a:lnTo>
                    <a:pt x="872329" y="97222"/>
                  </a:lnTo>
                  <a:lnTo>
                    <a:pt x="862591" y="142142"/>
                  </a:lnTo>
                  <a:lnTo>
                    <a:pt x="862691" y="145597"/>
                  </a:lnTo>
                  <a:lnTo>
                    <a:pt x="874606" y="194807"/>
                  </a:lnTo>
                  <a:lnTo>
                    <a:pt x="908728" y="225817"/>
                  </a:lnTo>
                  <a:lnTo>
                    <a:pt x="940023" y="231825"/>
                  </a:lnTo>
                  <a:lnTo>
                    <a:pt x="951155" y="231138"/>
                  </a:lnTo>
                  <a:lnTo>
                    <a:pt x="988899" y="214793"/>
                  </a:lnTo>
                  <a:lnTo>
                    <a:pt x="995769" y="208108"/>
                  </a:lnTo>
                  <a:lnTo>
                    <a:pt x="940023" y="208108"/>
                  </a:lnTo>
                  <a:lnTo>
                    <a:pt x="929550" y="207029"/>
                  </a:lnTo>
                  <a:lnTo>
                    <a:pt x="899138" y="181732"/>
                  </a:lnTo>
                  <a:lnTo>
                    <a:pt x="891805" y="145597"/>
                  </a:lnTo>
                  <a:lnTo>
                    <a:pt x="892629" y="130578"/>
                  </a:lnTo>
                  <a:lnTo>
                    <a:pt x="912115" y="89103"/>
                  </a:lnTo>
                  <a:lnTo>
                    <a:pt x="939709" y="79474"/>
                  </a:lnTo>
                  <a:lnTo>
                    <a:pt x="995609" y="79474"/>
                  </a:lnTo>
                  <a:lnTo>
                    <a:pt x="984266" y="69117"/>
                  </a:lnTo>
                  <a:lnTo>
                    <a:pt x="971082" y="61608"/>
                  </a:lnTo>
                  <a:lnTo>
                    <a:pt x="956230" y="57102"/>
                  </a:lnTo>
                  <a:lnTo>
                    <a:pt x="939709" y="55600"/>
                  </a:lnTo>
                  <a:close/>
                </a:path>
                <a:path w="1693544" h="297814">
                  <a:moveTo>
                    <a:pt x="995609" y="79474"/>
                  </a:moveTo>
                  <a:lnTo>
                    <a:pt x="939709" y="79474"/>
                  </a:lnTo>
                  <a:lnTo>
                    <a:pt x="950154" y="80563"/>
                  </a:lnTo>
                  <a:lnTo>
                    <a:pt x="959499" y="83832"/>
                  </a:lnTo>
                  <a:lnTo>
                    <a:pt x="984904" y="116855"/>
                  </a:lnTo>
                  <a:lnTo>
                    <a:pt x="988242" y="142142"/>
                  </a:lnTo>
                  <a:lnTo>
                    <a:pt x="987427" y="156906"/>
                  </a:lnTo>
                  <a:lnTo>
                    <a:pt x="968118" y="198390"/>
                  </a:lnTo>
                  <a:lnTo>
                    <a:pt x="940023" y="208108"/>
                  </a:lnTo>
                  <a:lnTo>
                    <a:pt x="995769" y="208108"/>
                  </a:lnTo>
                  <a:lnTo>
                    <a:pt x="1014903" y="169157"/>
                  </a:lnTo>
                  <a:lnTo>
                    <a:pt x="1017298" y="145597"/>
                  </a:lnTo>
                  <a:lnTo>
                    <a:pt x="1017198" y="142142"/>
                  </a:lnTo>
                  <a:lnTo>
                    <a:pt x="1015954" y="124600"/>
                  </a:lnTo>
                  <a:lnTo>
                    <a:pt x="1011919" y="107627"/>
                  </a:lnTo>
                  <a:lnTo>
                    <a:pt x="1005195" y="92637"/>
                  </a:lnTo>
                  <a:lnTo>
                    <a:pt x="995781" y="79631"/>
                  </a:lnTo>
                  <a:lnTo>
                    <a:pt x="995609" y="79474"/>
                  </a:lnTo>
                  <a:close/>
                </a:path>
                <a:path w="1693544" h="297814">
                  <a:moveTo>
                    <a:pt x="1042429" y="271248"/>
                  </a:moveTo>
                  <a:lnTo>
                    <a:pt x="1042429" y="294807"/>
                  </a:lnTo>
                  <a:lnTo>
                    <a:pt x="1053266" y="296849"/>
                  </a:lnTo>
                  <a:lnTo>
                    <a:pt x="1058763" y="297320"/>
                  </a:lnTo>
                  <a:lnTo>
                    <a:pt x="1074872" y="294670"/>
                  </a:lnTo>
                  <a:lnTo>
                    <a:pt x="1088644" y="286719"/>
                  </a:lnTo>
                  <a:lnTo>
                    <a:pt x="1100081" y="273466"/>
                  </a:lnTo>
                  <a:lnTo>
                    <a:pt x="1100861" y="271876"/>
                  </a:lnTo>
                  <a:lnTo>
                    <a:pt x="1050282" y="271876"/>
                  </a:lnTo>
                  <a:lnTo>
                    <a:pt x="1042429" y="271248"/>
                  </a:lnTo>
                  <a:close/>
                </a:path>
                <a:path w="1693544" h="297814">
                  <a:moveTo>
                    <a:pt x="1064417" y="58741"/>
                  </a:moveTo>
                  <a:lnTo>
                    <a:pt x="1032691" y="58741"/>
                  </a:lnTo>
                  <a:lnTo>
                    <a:pt x="1093317" y="226799"/>
                  </a:lnTo>
                  <a:lnTo>
                    <a:pt x="1086877" y="244076"/>
                  </a:lnTo>
                  <a:lnTo>
                    <a:pt x="1060124" y="271876"/>
                  </a:lnTo>
                  <a:lnTo>
                    <a:pt x="1100861" y="271876"/>
                  </a:lnTo>
                  <a:lnTo>
                    <a:pt x="1109180" y="254913"/>
                  </a:lnTo>
                  <a:lnTo>
                    <a:pt x="1133140" y="186119"/>
                  </a:lnTo>
                  <a:lnTo>
                    <a:pt x="1106824" y="186119"/>
                  </a:lnTo>
                  <a:lnTo>
                    <a:pt x="1064417" y="58741"/>
                  </a:lnTo>
                  <a:close/>
                </a:path>
                <a:path w="1693544" h="297814">
                  <a:moveTo>
                    <a:pt x="1177503" y="58741"/>
                  </a:moveTo>
                  <a:lnTo>
                    <a:pt x="1146404" y="58741"/>
                  </a:lnTo>
                  <a:lnTo>
                    <a:pt x="1106824" y="186119"/>
                  </a:lnTo>
                  <a:lnTo>
                    <a:pt x="1133140" y="186119"/>
                  </a:lnTo>
                  <a:lnTo>
                    <a:pt x="1177503" y="58741"/>
                  </a:lnTo>
                  <a:close/>
                </a:path>
                <a:path w="1693544" h="297814">
                  <a:moveTo>
                    <a:pt x="1320890" y="79002"/>
                  </a:moveTo>
                  <a:lnTo>
                    <a:pt x="1265458" y="79002"/>
                  </a:lnTo>
                  <a:lnTo>
                    <a:pt x="1273793" y="79572"/>
                  </a:lnTo>
                  <a:lnTo>
                    <a:pt x="1281047" y="81280"/>
                  </a:lnTo>
                  <a:lnTo>
                    <a:pt x="1301426" y="125650"/>
                  </a:lnTo>
                  <a:lnTo>
                    <a:pt x="1273154" y="125650"/>
                  </a:lnTo>
                  <a:lnTo>
                    <a:pt x="1255877" y="126573"/>
                  </a:lnTo>
                  <a:lnTo>
                    <a:pt x="1216298" y="140414"/>
                  </a:lnTo>
                  <a:lnTo>
                    <a:pt x="1196193" y="181565"/>
                  </a:lnTo>
                  <a:lnTo>
                    <a:pt x="1197195" y="192009"/>
                  </a:lnTo>
                  <a:lnTo>
                    <a:pt x="1220862" y="223874"/>
                  </a:lnTo>
                  <a:lnTo>
                    <a:pt x="1253522" y="231825"/>
                  </a:lnTo>
                  <a:lnTo>
                    <a:pt x="1267088" y="230509"/>
                  </a:lnTo>
                  <a:lnTo>
                    <a:pt x="1279673" y="226563"/>
                  </a:lnTo>
                  <a:lnTo>
                    <a:pt x="1291276" y="219986"/>
                  </a:lnTo>
                  <a:lnTo>
                    <a:pt x="1301897" y="210778"/>
                  </a:lnTo>
                  <a:lnTo>
                    <a:pt x="1332151" y="210778"/>
                  </a:lnTo>
                  <a:lnTo>
                    <a:pt x="1331975" y="209954"/>
                  </a:lnTo>
                  <a:lnTo>
                    <a:pt x="1331589" y="206538"/>
                  </a:lnTo>
                  <a:lnTo>
                    <a:pt x="1248234" y="206538"/>
                  </a:lnTo>
                  <a:lnTo>
                    <a:pt x="1240433" y="203972"/>
                  </a:lnTo>
                  <a:lnTo>
                    <a:pt x="1228287" y="193711"/>
                  </a:lnTo>
                  <a:lnTo>
                    <a:pt x="1225250" y="186591"/>
                  </a:lnTo>
                  <a:lnTo>
                    <a:pt x="1225250" y="177481"/>
                  </a:lnTo>
                  <a:lnTo>
                    <a:pt x="1228588" y="163807"/>
                  </a:lnTo>
                  <a:lnTo>
                    <a:pt x="1238601" y="154039"/>
                  </a:lnTo>
                  <a:lnTo>
                    <a:pt x="1255289" y="148179"/>
                  </a:lnTo>
                  <a:lnTo>
                    <a:pt x="1278652" y="146225"/>
                  </a:lnTo>
                  <a:lnTo>
                    <a:pt x="1330483" y="146225"/>
                  </a:lnTo>
                  <a:lnTo>
                    <a:pt x="1330483" y="110729"/>
                  </a:lnTo>
                  <a:lnTo>
                    <a:pt x="1329167" y="98547"/>
                  </a:lnTo>
                  <a:lnTo>
                    <a:pt x="1325849" y="87759"/>
                  </a:lnTo>
                  <a:lnTo>
                    <a:pt x="1320890" y="79002"/>
                  </a:lnTo>
                  <a:close/>
                </a:path>
                <a:path w="1693544" h="297814">
                  <a:moveTo>
                    <a:pt x="1332151" y="210778"/>
                  </a:moveTo>
                  <a:lnTo>
                    <a:pt x="1301897" y="210778"/>
                  </a:lnTo>
                  <a:lnTo>
                    <a:pt x="1302944" y="219365"/>
                  </a:lnTo>
                  <a:lnTo>
                    <a:pt x="1304305" y="225333"/>
                  </a:lnTo>
                  <a:lnTo>
                    <a:pt x="1305981" y="228684"/>
                  </a:lnTo>
                  <a:lnTo>
                    <a:pt x="1336451" y="228684"/>
                  </a:lnTo>
                  <a:lnTo>
                    <a:pt x="1336451" y="226171"/>
                  </a:lnTo>
                  <a:lnTo>
                    <a:pt x="1333840" y="218661"/>
                  </a:lnTo>
                  <a:lnTo>
                    <a:pt x="1332151" y="210778"/>
                  </a:lnTo>
                  <a:close/>
                </a:path>
                <a:path w="1693544" h="297814">
                  <a:moveTo>
                    <a:pt x="1330483" y="146225"/>
                  </a:moveTo>
                  <a:lnTo>
                    <a:pt x="1301426" y="146225"/>
                  </a:lnTo>
                  <a:lnTo>
                    <a:pt x="1301426" y="181093"/>
                  </a:lnTo>
                  <a:lnTo>
                    <a:pt x="1298255" y="186483"/>
                  </a:lnTo>
                  <a:lnTo>
                    <a:pt x="1264506" y="206096"/>
                  </a:lnTo>
                  <a:lnTo>
                    <a:pt x="1257762" y="206538"/>
                  </a:lnTo>
                  <a:lnTo>
                    <a:pt x="1331589" y="206538"/>
                  </a:lnTo>
                  <a:lnTo>
                    <a:pt x="1330856" y="200049"/>
                  </a:lnTo>
                  <a:lnTo>
                    <a:pt x="1330585" y="192009"/>
                  </a:lnTo>
                  <a:lnTo>
                    <a:pt x="1330483" y="146225"/>
                  </a:lnTo>
                  <a:close/>
                </a:path>
                <a:path w="1693544" h="297814">
                  <a:moveTo>
                    <a:pt x="1267186" y="55600"/>
                  </a:moveTo>
                  <a:lnTo>
                    <a:pt x="1225800" y="66280"/>
                  </a:lnTo>
                  <a:lnTo>
                    <a:pt x="1200208" y="99558"/>
                  </a:lnTo>
                  <a:lnTo>
                    <a:pt x="1199649" y="105860"/>
                  </a:lnTo>
                  <a:lnTo>
                    <a:pt x="1228863" y="105860"/>
                  </a:lnTo>
                  <a:lnTo>
                    <a:pt x="1228863" y="98426"/>
                  </a:lnTo>
                  <a:lnTo>
                    <a:pt x="1232370" y="92091"/>
                  </a:lnTo>
                  <a:lnTo>
                    <a:pt x="1265458" y="79002"/>
                  </a:lnTo>
                  <a:lnTo>
                    <a:pt x="1320890" y="79002"/>
                  </a:lnTo>
                  <a:lnTo>
                    <a:pt x="1320529" y="78364"/>
                  </a:lnTo>
                  <a:lnTo>
                    <a:pt x="1313206" y="70364"/>
                  </a:lnTo>
                  <a:lnTo>
                    <a:pt x="1304086" y="63905"/>
                  </a:lnTo>
                  <a:lnTo>
                    <a:pt x="1293376" y="59291"/>
                  </a:lnTo>
                  <a:lnTo>
                    <a:pt x="1281076" y="56523"/>
                  </a:lnTo>
                  <a:lnTo>
                    <a:pt x="1267186" y="55600"/>
                  </a:lnTo>
                  <a:close/>
                </a:path>
                <a:path w="1693544" h="297814">
                  <a:moveTo>
                    <a:pt x="1392837" y="248788"/>
                  </a:moveTo>
                  <a:lnTo>
                    <a:pt x="1377759" y="266222"/>
                  </a:lnTo>
                  <a:lnTo>
                    <a:pt x="1382912" y="272691"/>
                  </a:lnTo>
                  <a:lnTo>
                    <a:pt x="1389106" y="278433"/>
                  </a:lnTo>
                  <a:lnTo>
                    <a:pt x="1431445" y="295102"/>
                  </a:lnTo>
                  <a:lnTo>
                    <a:pt x="1440584" y="295593"/>
                  </a:lnTo>
                  <a:lnTo>
                    <a:pt x="1456231" y="294405"/>
                  </a:lnTo>
                  <a:lnTo>
                    <a:pt x="1470190" y="290841"/>
                  </a:lnTo>
                  <a:lnTo>
                    <a:pt x="1482461" y="284902"/>
                  </a:lnTo>
                  <a:lnTo>
                    <a:pt x="1493043" y="276588"/>
                  </a:lnTo>
                  <a:lnTo>
                    <a:pt x="1496944" y="271876"/>
                  </a:lnTo>
                  <a:lnTo>
                    <a:pt x="1438542" y="271876"/>
                  </a:lnTo>
                  <a:lnTo>
                    <a:pt x="1425555" y="270433"/>
                  </a:lnTo>
                  <a:lnTo>
                    <a:pt x="1413608" y="266104"/>
                  </a:lnTo>
                  <a:lnTo>
                    <a:pt x="1402702" y="258889"/>
                  </a:lnTo>
                  <a:lnTo>
                    <a:pt x="1392837" y="248788"/>
                  </a:lnTo>
                  <a:close/>
                </a:path>
                <a:path w="1693544" h="297814">
                  <a:moveTo>
                    <a:pt x="1512676" y="211721"/>
                  </a:moveTo>
                  <a:lnTo>
                    <a:pt x="1483462" y="211721"/>
                  </a:lnTo>
                  <a:lnTo>
                    <a:pt x="1483428" y="226799"/>
                  </a:lnTo>
                  <a:lnTo>
                    <a:pt x="1482716" y="236556"/>
                  </a:lnTo>
                  <a:lnTo>
                    <a:pt x="1457390" y="268892"/>
                  </a:lnTo>
                  <a:lnTo>
                    <a:pt x="1438542" y="271876"/>
                  </a:lnTo>
                  <a:lnTo>
                    <a:pt x="1496944" y="271876"/>
                  </a:lnTo>
                  <a:lnTo>
                    <a:pt x="1501624" y="266222"/>
                  </a:lnTo>
                  <a:lnTo>
                    <a:pt x="1507768" y="254089"/>
                  </a:lnTo>
                  <a:lnTo>
                    <a:pt x="1511449" y="240218"/>
                  </a:lnTo>
                  <a:lnTo>
                    <a:pt x="1512580" y="225817"/>
                  </a:lnTo>
                  <a:lnTo>
                    <a:pt x="1512676" y="211721"/>
                  </a:lnTo>
                  <a:close/>
                </a:path>
                <a:path w="1693544" h="297814">
                  <a:moveTo>
                    <a:pt x="1436186" y="55600"/>
                  </a:moveTo>
                  <a:lnTo>
                    <a:pt x="1397431" y="68852"/>
                  </a:lnTo>
                  <a:lnTo>
                    <a:pt x="1373714" y="106645"/>
                  </a:lnTo>
                  <a:lnTo>
                    <a:pt x="1369120" y="142299"/>
                  </a:lnTo>
                  <a:lnTo>
                    <a:pt x="1370269" y="161942"/>
                  </a:lnTo>
                  <a:lnTo>
                    <a:pt x="1387497" y="207794"/>
                  </a:lnTo>
                  <a:lnTo>
                    <a:pt x="1421658" y="230323"/>
                  </a:lnTo>
                  <a:lnTo>
                    <a:pt x="1435872" y="231825"/>
                  </a:lnTo>
                  <a:lnTo>
                    <a:pt x="1450155" y="230568"/>
                  </a:lnTo>
                  <a:lnTo>
                    <a:pt x="1462848" y="226799"/>
                  </a:lnTo>
                  <a:lnTo>
                    <a:pt x="1473950" y="220516"/>
                  </a:lnTo>
                  <a:lnTo>
                    <a:pt x="1483462" y="211721"/>
                  </a:lnTo>
                  <a:lnTo>
                    <a:pt x="1512676" y="211721"/>
                  </a:lnTo>
                  <a:lnTo>
                    <a:pt x="1512676" y="207166"/>
                  </a:lnTo>
                  <a:lnTo>
                    <a:pt x="1443097" y="207166"/>
                  </a:lnTo>
                  <a:lnTo>
                    <a:pt x="1433084" y="206145"/>
                  </a:lnTo>
                  <a:lnTo>
                    <a:pt x="1401279" y="171277"/>
                  </a:lnTo>
                  <a:lnTo>
                    <a:pt x="1398334" y="145597"/>
                  </a:lnTo>
                  <a:lnTo>
                    <a:pt x="1399080" y="130411"/>
                  </a:lnTo>
                  <a:lnTo>
                    <a:pt x="1416818" y="89535"/>
                  </a:lnTo>
                  <a:lnTo>
                    <a:pt x="1443411" y="80259"/>
                  </a:lnTo>
                  <a:lnTo>
                    <a:pt x="1512676" y="80259"/>
                  </a:lnTo>
                  <a:lnTo>
                    <a:pt x="1512676" y="77589"/>
                  </a:lnTo>
                  <a:lnTo>
                    <a:pt x="1484719" y="77589"/>
                  </a:lnTo>
                  <a:lnTo>
                    <a:pt x="1475148" y="67969"/>
                  </a:lnTo>
                  <a:lnTo>
                    <a:pt x="1463869" y="61097"/>
                  </a:lnTo>
                  <a:lnTo>
                    <a:pt x="1450881" y="56974"/>
                  </a:lnTo>
                  <a:lnTo>
                    <a:pt x="1436186" y="55600"/>
                  </a:lnTo>
                  <a:close/>
                </a:path>
                <a:path w="1693544" h="297814">
                  <a:moveTo>
                    <a:pt x="1512676" y="80259"/>
                  </a:moveTo>
                  <a:lnTo>
                    <a:pt x="1443411" y="80259"/>
                  </a:lnTo>
                  <a:lnTo>
                    <a:pt x="1455927" y="81780"/>
                  </a:lnTo>
                  <a:lnTo>
                    <a:pt x="1466774" y="86345"/>
                  </a:lnTo>
                  <a:lnTo>
                    <a:pt x="1475953" y="93953"/>
                  </a:lnTo>
                  <a:lnTo>
                    <a:pt x="1483462" y="104604"/>
                  </a:lnTo>
                  <a:lnTo>
                    <a:pt x="1483462" y="182193"/>
                  </a:lnTo>
                  <a:lnTo>
                    <a:pt x="1476110" y="193119"/>
                  </a:lnTo>
                  <a:lnTo>
                    <a:pt x="1466931" y="200923"/>
                  </a:lnTo>
                  <a:lnTo>
                    <a:pt x="1455927" y="205605"/>
                  </a:lnTo>
                  <a:lnTo>
                    <a:pt x="1443097" y="207166"/>
                  </a:lnTo>
                  <a:lnTo>
                    <a:pt x="1512676" y="207166"/>
                  </a:lnTo>
                  <a:lnTo>
                    <a:pt x="1512676" y="80259"/>
                  </a:lnTo>
                  <a:close/>
                </a:path>
                <a:path w="1693544" h="297814">
                  <a:moveTo>
                    <a:pt x="1512676" y="58741"/>
                  </a:moveTo>
                  <a:lnTo>
                    <a:pt x="1486132" y="58741"/>
                  </a:lnTo>
                  <a:lnTo>
                    <a:pt x="1484719" y="77589"/>
                  </a:lnTo>
                  <a:lnTo>
                    <a:pt x="1512676" y="77589"/>
                  </a:lnTo>
                  <a:lnTo>
                    <a:pt x="1512676" y="58741"/>
                  </a:lnTo>
                  <a:close/>
                </a:path>
                <a:path w="1693544" h="297814">
                  <a:moveTo>
                    <a:pt x="1623563" y="55600"/>
                  </a:moveTo>
                  <a:lnTo>
                    <a:pt x="1585867" y="66908"/>
                  </a:lnTo>
                  <a:lnTo>
                    <a:pt x="1558853" y="98007"/>
                  </a:lnTo>
                  <a:lnTo>
                    <a:pt x="1549272" y="143084"/>
                  </a:lnTo>
                  <a:lnTo>
                    <a:pt x="1549272" y="148424"/>
                  </a:lnTo>
                  <a:lnTo>
                    <a:pt x="1561464" y="196869"/>
                  </a:lnTo>
                  <a:lnTo>
                    <a:pt x="1595841" y="226171"/>
                  </a:lnTo>
                  <a:lnTo>
                    <a:pt x="1627175" y="231825"/>
                  </a:lnTo>
                  <a:lnTo>
                    <a:pt x="1647201" y="229773"/>
                  </a:lnTo>
                  <a:lnTo>
                    <a:pt x="1664556" y="223618"/>
                  </a:lnTo>
                  <a:lnTo>
                    <a:pt x="1679242" y="213360"/>
                  </a:lnTo>
                  <a:lnTo>
                    <a:pt x="1683635" y="208108"/>
                  </a:lnTo>
                  <a:lnTo>
                    <a:pt x="1628746" y="208108"/>
                  </a:lnTo>
                  <a:lnTo>
                    <a:pt x="1618380" y="207146"/>
                  </a:lnTo>
                  <a:lnTo>
                    <a:pt x="1586780" y="184343"/>
                  </a:lnTo>
                  <a:lnTo>
                    <a:pt x="1578328" y="152037"/>
                  </a:lnTo>
                  <a:lnTo>
                    <a:pt x="1693456" y="152037"/>
                  </a:lnTo>
                  <a:lnTo>
                    <a:pt x="1693456" y="139943"/>
                  </a:lnTo>
                  <a:lnTo>
                    <a:pt x="1692750" y="128163"/>
                  </a:lnTo>
                  <a:lnTo>
                    <a:pt x="1579271" y="128163"/>
                  </a:lnTo>
                  <a:lnTo>
                    <a:pt x="1581254" y="117267"/>
                  </a:lnTo>
                  <a:lnTo>
                    <a:pt x="1607385" y="82693"/>
                  </a:lnTo>
                  <a:lnTo>
                    <a:pt x="1623563" y="79474"/>
                  </a:lnTo>
                  <a:lnTo>
                    <a:pt x="1676437" y="79474"/>
                  </a:lnTo>
                  <a:lnTo>
                    <a:pt x="1675079" y="77432"/>
                  </a:lnTo>
                  <a:lnTo>
                    <a:pt x="1664968" y="67880"/>
                  </a:lnTo>
                  <a:lnTo>
                    <a:pt x="1653012" y="61058"/>
                  </a:lnTo>
                  <a:lnTo>
                    <a:pt x="1639210" y="56964"/>
                  </a:lnTo>
                  <a:lnTo>
                    <a:pt x="1623563" y="55600"/>
                  </a:lnTo>
                  <a:close/>
                </a:path>
                <a:path w="1693544" h="297814">
                  <a:moveTo>
                    <a:pt x="1673509" y="185177"/>
                  </a:moveTo>
                  <a:lnTo>
                    <a:pt x="1636147" y="207716"/>
                  </a:lnTo>
                  <a:lnTo>
                    <a:pt x="1628746" y="208108"/>
                  </a:lnTo>
                  <a:lnTo>
                    <a:pt x="1683635" y="208108"/>
                  </a:lnTo>
                  <a:lnTo>
                    <a:pt x="1691257" y="198999"/>
                  </a:lnTo>
                  <a:lnTo>
                    <a:pt x="1673509" y="185177"/>
                  </a:lnTo>
                  <a:close/>
                </a:path>
                <a:path w="1693544" h="297814">
                  <a:moveTo>
                    <a:pt x="1676437" y="79474"/>
                  </a:moveTo>
                  <a:lnTo>
                    <a:pt x="1623563" y="79474"/>
                  </a:lnTo>
                  <a:lnTo>
                    <a:pt x="1632201" y="80239"/>
                  </a:lnTo>
                  <a:lnTo>
                    <a:pt x="1639897" y="82536"/>
                  </a:lnTo>
                  <a:lnTo>
                    <a:pt x="1663182" y="115520"/>
                  </a:lnTo>
                  <a:lnTo>
                    <a:pt x="1664399" y="125964"/>
                  </a:lnTo>
                  <a:lnTo>
                    <a:pt x="1664399" y="128163"/>
                  </a:lnTo>
                  <a:lnTo>
                    <a:pt x="1692750" y="128163"/>
                  </a:lnTo>
                  <a:lnTo>
                    <a:pt x="1692307" y="120781"/>
                  </a:lnTo>
                  <a:lnTo>
                    <a:pt x="1688862" y="103975"/>
                  </a:lnTo>
                  <a:lnTo>
                    <a:pt x="1683119" y="89526"/>
                  </a:lnTo>
                  <a:lnTo>
                    <a:pt x="1676437" y="79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3" name="object 8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4910482" y="2928552"/>
            <a:ext cx="204993" cy="166084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738894" y="313623"/>
            <a:ext cx="1970201" cy="17852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1800" y="862360"/>
            <a:ext cx="5346700" cy="5093970"/>
            <a:chOff x="431800" y="862360"/>
            <a:chExt cx="5346700" cy="50939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0560" y="862360"/>
              <a:ext cx="231079" cy="2310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800" y="1130299"/>
              <a:ext cx="5346699" cy="482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5255" y="10052050"/>
            <a:ext cx="14377035" cy="8397875"/>
            <a:chOff x="2785255" y="10052050"/>
            <a:chExt cx="14377035" cy="8397875"/>
          </a:xfrm>
        </p:grpSpPr>
        <p:sp>
          <p:nvSpPr>
            <p:cNvPr id="3" name="object 3"/>
            <p:cNvSpPr/>
            <p:nvPr/>
          </p:nvSpPr>
          <p:spPr>
            <a:xfrm>
              <a:off x="2785255" y="10052050"/>
              <a:ext cx="14377035" cy="8397875"/>
            </a:xfrm>
            <a:custGeom>
              <a:avLst/>
              <a:gdLst/>
              <a:ahLst/>
              <a:cxnLst/>
              <a:rect l="l" t="t" r="r" b="b"/>
              <a:pathLst>
                <a:path w="14377035" h="8397875">
                  <a:moveTo>
                    <a:pt x="14376525" y="0"/>
                  </a:moveTo>
                  <a:lnTo>
                    <a:pt x="0" y="0"/>
                  </a:lnTo>
                  <a:lnTo>
                    <a:pt x="0" y="8397650"/>
                  </a:lnTo>
                  <a:lnTo>
                    <a:pt x="14376525" y="8397650"/>
                  </a:lnTo>
                  <a:lnTo>
                    <a:pt x="14376525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6914" y="10342780"/>
              <a:ext cx="3698809" cy="2784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1368" y="12125286"/>
              <a:ext cx="5995670" cy="1185545"/>
            </a:xfrm>
            <a:custGeom>
              <a:avLst/>
              <a:gdLst/>
              <a:ahLst/>
              <a:cxnLst/>
              <a:rect l="l" t="t" r="r" b="b"/>
              <a:pathLst>
                <a:path w="5995670" h="1185544">
                  <a:moveTo>
                    <a:pt x="2718054" y="25260"/>
                  </a:moveTo>
                  <a:lnTo>
                    <a:pt x="3835" y="10477"/>
                  </a:lnTo>
                  <a:lnTo>
                    <a:pt x="0" y="1170393"/>
                  </a:lnTo>
                  <a:lnTo>
                    <a:pt x="2714218" y="1185176"/>
                  </a:lnTo>
                  <a:lnTo>
                    <a:pt x="2718054" y="25260"/>
                  </a:lnTo>
                  <a:close/>
                </a:path>
                <a:path w="5995670" h="1185544">
                  <a:moveTo>
                    <a:pt x="5995441" y="14782"/>
                  </a:moveTo>
                  <a:lnTo>
                    <a:pt x="3281222" y="0"/>
                  </a:lnTo>
                  <a:lnTo>
                    <a:pt x="3277387" y="1159916"/>
                  </a:lnTo>
                  <a:lnTo>
                    <a:pt x="5991606" y="1174699"/>
                  </a:lnTo>
                  <a:lnTo>
                    <a:pt x="5995441" y="14782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487783" y="16243257"/>
              <a:ext cx="434340" cy="494030"/>
            </a:xfrm>
            <a:custGeom>
              <a:avLst/>
              <a:gdLst/>
              <a:ahLst/>
              <a:cxnLst/>
              <a:rect l="l" t="t" r="r" b="b"/>
              <a:pathLst>
                <a:path w="434340" h="494030">
                  <a:moveTo>
                    <a:pt x="434266" y="0"/>
                  </a:moveTo>
                  <a:lnTo>
                    <a:pt x="0" y="0"/>
                  </a:lnTo>
                  <a:lnTo>
                    <a:pt x="0" y="493979"/>
                  </a:lnTo>
                  <a:lnTo>
                    <a:pt x="434266" y="493979"/>
                  </a:lnTo>
                  <a:lnTo>
                    <a:pt x="434266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36544" y="12357290"/>
              <a:ext cx="13782675" cy="5862320"/>
            </a:xfrm>
            <a:custGeom>
              <a:avLst/>
              <a:gdLst/>
              <a:ahLst/>
              <a:cxnLst/>
              <a:rect l="l" t="t" r="r" b="b"/>
              <a:pathLst>
                <a:path w="13782675" h="5862319">
                  <a:moveTo>
                    <a:pt x="6331166" y="2176310"/>
                  </a:moveTo>
                  <a:lnTo>
                    <a:pt x="0" y="2176310"/>
                  </a:lnTo>
                  <a:lnTo>
                    <a:pt x="0" y="3164268"/>
                  </a:lnTo>
                  <a:lnTo>
                    <a:pt x="6331166" y="3164268"/>
                  </a:lnTo>
                  <a:lnTo>
                    <a:pt x="6331166" y="2176310"/>
                  </a:lnTo>
                  <a:close/>
                </a:path>
                <a:path w="13782675" h="5862319">
                  <a:moveTo>
                    <a:pt x="6331280" y="4379950"/>
                  </a:moveTo>
                  <a:lnTo>
                    <a:pt x="127" y="4379950"/>
                  </a:lnTo>
                  <a:lnTo>
                    <a:pt x="127" y="5400840"/>
                  </a:lnTo>
                  <a:lnTo>
                    <a:pt x="6331280" y="5400840"/>
                  </a:lnTo>
                  <a:lnTo>
                    <a:pt x="6331280" y="4379950"/>
                  </a:lnTo>
                  <a:close/>
                </a:path>
                <a:path w="13782675" h="5862319">
                  <a:moveTo>
                    <a:pt x="13782396" y="4873930"/>
                  </a:moveTo>
                  <a:lnTo>
                    <a:pt x="11176787" y="4873930"/>
                  </a:lnTo>
                  <a:lnTo>
                    <a:pt x="11176787" y="5861888"/>
                  </a:lnTo>
                  <a:lnTo>
                    <a:pt x="13782396" y="5861888"/>
                  </a:lnTo>
                  <a:lnTo>
                    <a:pt x="13782396" y="4873930"/>
                  </a:lnTo>
                  <a:close/>
                </a:path>
                <a:path w="13782675" h="5862319">
                  <a:moveTo>
                    <a:pt x="13782396" y="0"/>
                  </a:moveTo>
                  <a:lnTo>
                    <a:pt x="7451230" y="0"/>
                  </a:lnTo>
                  <a:lnTo>
                    <a:pt x="7451230" y="3523716"/>
                  </a:lnTo>
                  <a:lnTo>
                    <a:pt x="13782396" y="3523716"/>
                  </a:lnTo>
                  <a:lnTo>
                    <a:pt x="13782396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7017" y="17561466"/>
              <a:ext cx="1432742" cy="2294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73501" y="11556567"/>
              <a:ext cx="4576445" cy="242570"/>
            </a:xfrm>
            <a:custGeom>
              <a:avLst/>
              <a:gdLst/>
              <a:ahLst/>
              <a:cxnLst/>
              <a:rect l="l" t="t" r="r" b="b"/>
              <a:pathLst>
                <a:path w="4576445" h="242570">
                  <a:moveTo>
                    <a:pt x="172377" y="939"/>
                  </a:moveTo>
                  <a:lnTo>
                    <a:pt x="143078" y="774"/>
                  </a:lnTo>
                  <a:lnTo>
                    <a:pt x="142506" y="173634"/>
                  </a:lnTo>
                  <a:lnTo>
                    <a:pt x="63588" y="51574"/>
                  </a:lnTo>
                  <a:lnTo>
                    <a:pt x="30340" y="165"/>
                  </a:lnTo>
                  <a:lnTo>
                    <a:pt x="749" y="0"/>
                  </a:lnTo>
                  <a:lnTo>
                    <a:pt x="0" y="223329"/>
                  </a:lnTo>
                  <a:lnTo>
                    <a:pt x="29603" y="223481"/>
                  </a:lnTo>
                  <a:lnTo>
                    <a:pt x="30175" y="51396"/>
                  </a:lnTo>
                  <a:lnTo>
                    <a:pt x="142036" y="224091"/>
                  </a:lnTo>
                  <a:lnTo>
                    <a:pt x="171640" y="224256"/>
                  </a:lnTo>
                  <a:lnTo>
                    <a:pt x="171805" y="173799"/>
                  </a:lnTo>
                  <a:lnTo>
                    <a:pt x="172377" y="939"/>
                  </a:lnTo>
                  <a:close/>
                </a:path>
                <a:path w="4576445" h="242570">
                  <a:moveTo>
                    <a:pt x="363321" y="144157"/>
                  </a:moveTo>
                  <a:lnTo>
                    <a:pt x="351675" y="92379"/>
                  </a:lnTo>
                  <a:lnTo>
                    <a:pt x="334962" y="72669"/>
                  </a:lnTo>
                  <a:lnTo>
                    <a:pt x="334962" y="140627"/>
                  </a:lnTo>
                  <a:lnTo>
                    <a:pt x="334111" y="155041"/>
                  </a:lnTo>
                  <a:lnTo>
                    <a:pt x="315125" y="195453"/>
                  </a:lnTo>
                  <a:lnTo>
                    <a:pt x="287655" y="204800"/>
                  </a:lnTo>
                  <a:lnTo>
                    <a:pt x="277431" y="203682"/>
                  </a:lnTo>
                  <a:lnTo>
                    <a:pt x="247815" y="178816"/>
                  </a:lnTo>
                  <a:lnTo>
                    <a:pt x="240766" y="143497"/>
                  </a:lnTo>
                  <a:lnTo>
                    <a:pt x="241630" y="128828"/>
                  </a:lnTo>
                  <a:lnTo>
                    <a:pt x="260794" y="88430"/>
                  </a:lnTo>
                  <a:lnTo>
                    <a:pt x="287769" y="79171"/>
                  </a:lnTo>
                  <a:lnTo>
                    <a:pt x="297967" y="80289"/>
                  </a:lnTo>
                  <a:lnTo>
                    <a:pt x="327736" y="105511"/>
                  </a:lnTo>
                  <a:lnTo>
                    <a:pt x="334962" y="140627"/>
                  </a:lnTo>
                  <a:lnTo>
                    <a:pt x="334962" y="72669"/>
                  </a:lnTo>
                  <a:lnTo>
                    <a:pt x="331317" y="69303"/>
                  </a:lnTo>
                  <a:lnTo>
                    <a:pt x="318465" y="61899"/>
                  </a:lnTo>
                  <a:lnTo>
                    <a:pt x="303974" y="57416"/>
                  </a:lnTo>
                  <a:lnTo>
                    <a:pt x="287845" y="55867"/>
                  </a:lnTo>
                  <a:lnTo>
                    <a:pt x="277177" y="56464"/>
                  </a:lnTo>
                  <a:lnTo>
                    <a:pt x="240626" y="72034"/>
                  </a:lnTo>
                  <a:lnTo>
                    <a:pt x="217716" y="106172"/>
                  </a:lnTo>
                  <a:lnTo>
                    <a:pt x="212255" y="139966"/>
                  </a:lnTo>
                  <a:lnTo>
                    <a:pt x="212344" y="143344"/>
                  </a:lnTo>
                  <a:lnTo>
                    <a:pt x="223824" y="191465"/>
                  </a:lnTo>
                  <a:lnTo>
                    <a:pt x="257035" y="221919"/>
                  </a:lnTo>
                  <a:lnTo>
                    <a:pt x="287578" y="227952"/>
                  </a:lnTo>
                  <a:lnTo>
                    <a:pt x="298450" y="227342"/>
                  </a:lnTo>
                  <a:lnTo>
                    <a:pt x="335368" y="211582"/>
                  </a:lnTo>
                  <a:lnTo>
                    <a:pt x="357949" y="177723"/>
                  </a:lnTo>
                  <a:lnTo>
                    <a:pt x="362699" y="155968"/>
                  </a:lnTo>
                  <a:lnTo>
                    <a:pt x="363321" y="144157"/>
                  </a:lnTo>
                  <a:close/>
                </a:path>
                <a:path w="4576445" h="242570">
                  <a:moveTo>
                    <a:pt x="631532" y="115557"/>
                  </a:moveTo>
                  <a:lnTo>
                    <a:pt x="617334" y="72110"/>
                  </a:lnTo>
                  <a:lnTo>
                    <a:pt x="576199" y="57429"/>
                  </a:lnTo>
                  <a:lnTo>
                    <a:pt x="567448" y="57848"/>
                  </a:lnTo>
                  <a:lnTo>
                    <a:pt x="527659" y="78168"/>
                  </a:lnTo>
                  <a:lnTo>
                    <a:pt x="523189" y="83832"/>
                  </a:lnTo>
                  <a:lnTo>
                    <a:pt x="521487" y="81216"/>
                  </a:lnTo>
                  <a:lnTo>
                    <a:pt x="475881" y="56883"/>
                  </a:lnTo>
                  <a:lnTo>
                    <a:pt x="461187" y="58153"/>
                  </a:lnTo>
                  <a:lnTo>
                    <a:pt x="448068" y="62103"/>
                  </a:lnTo>
                  <a:lnTo>
                    <a:pt x="436537" y="68745"/>
                  </a:lnTo>
                  <a:lnTo>
                    <a:pt x="426580" y="78092"/>
                  </a:lnTo>
                  <a:lnTo>
                    <a:pt x="425881" y="59677"/>
                  </a:lnTo>
                  <a:lnTo>
                    <a:pt x="399034" y="59537"/>
                  </a:lnTo>
                  <a:lnTo>
                    <a:pt x="398487" y="225488"/>
                  </a:lnTo>
                  <a:lnTo>
                    <a:pt x="426859" y="225653"/>
                  </a:lnTo>
                  <a:lnTo>
                    <a:pt x="427266" y="104482"/>
                  </a:lnTo>
                  <a:lnTo>
                    <a:pt x="433539" y="94107"/>
                  </a:lnTo>
                  <a:lnTo>
                    <a:pt x="442010" y="86728"/>
                  </a:lnTo>
                  <a:lnTo>
                    <a:pt x="452666" y="82321"/>
                  </a:lnTo>
                  <a:lnTo>
                    <a:pt x="465531" y="80911"/>
                  </a:lnTo>
                  <a:lnTo>
                    <a:pt x="481025" y="83261"/>
                  </a:lnTo>
                  <a:lnTo>
                    <a:pt x="492074" y="90106"/>
                  </a:lnTo>
                  <a:lnTo>
                    <a:pt x="498678" y="101447"/>
                  </a:lnTo>
                  <a:lnTo>
                    <a:pt x="500735" y="116535"/>
                  </a:lnTo>
                  <a:lnTo>
                    <a:pt x="500481" y="226047"/>
                  </a:lnTo>
                  <a:lnTo>
                    <a:pt x="529005" y="226199"/>
                  </a:lnTo>
                  <a:lnTo>
                    <a:pt x="529374" y="116078"/>
                  </a:lnTo>
                  <a:lnTo>
                    <a:pt x="552894" y="83997"/>
                  </a:lnTo>
                  <a:lnTo>
                    <a:pt x="553377" y="83769"/>
                  </a:lnTo>
                  <a:lnTo>
                    <a:pt x="560273" y="82016"/>
                  </a:lnTo>
                  <a:lnTo>
                    <a:pt x="567842" y="81470"/>
                  </a:lnTo>
                  <a:lnTo>
                    <a:pt x="576732" y="82067"/>
                  </a:lnTo>
                  <a:lnTo>
                    <a:pt x="603046" y="115404"/>
                  </a:lnTo>
                  <a:lnTo>
                    <a:pt x="602792" y="226606"/>
                  </a:lnTo>
                  <a:lnTo>
                    <a:pt x="631164" y="226758"/>
                  </a:lnTo>
                  <a:lnTo>
                    <a:pt x="631532" y="115557"/>
                  </a:lnTo>
                  <a:close/>
                </a:path>
                <a:path w="4576445" h="242570">
                  <a:moveTo>
                    <a:pt x="786447" y="207822"/>
                  </a:moveTo>
                  <a:lnTo>
                    <a:pt x="784923" y="203720"/>
                  </a:lnTo>
                  <a:lnTo>
                    <a:pt x="781875" y="200431"/>
                  </a:lnTo>
                  <a:lnTo>
                    <a:pt x="778916" y="197142"/>
                  </a:lnTo>
                  <a:lnTo>
                    <a:pt x="774522" y="195478"/>
                  </a:lnTo>
                  <a:lnTo>
                    <a:pt x="762863" y="195414"/>
                  </a:lnTo>
                  <a:lnTo>
                    <a:pt x="758469" y="197027"/>
                  </a:lnTo>
                  <a:lnTo>
                    <a:pt x="755484" y="200291"/>
                  </a:lnTo>
                  <a:lnTo>
                    <a:pt x="752614" y="203542"/>
                  </a:lnTo>
                  <a:lnTo>
                    <a:pt x="751166" y="207632"/>
                  </a:lnTo>
                  <a:lnTo>
                    <a:pt x="751141" y="217246"/>
                  </a:lnTo>
                  <a:lnTo>
                    <a:pt x="752563" y="221183"/>
                  </a:lnTo>
                  <a:lnTo>
                    <a:pt x="755408" y="224370"/>
                  </a:lnTo>
                  <a:lnTo>
                    <a:pt x="758367" y="227558"/>
                  </a:lnTo>
                  <a:lnTo>
                    <a:pt x="762762" y="229158"/>
                  </a:lnTo>
                  <a:lnTo>
                    <a:pt x="774407" y="229222"/>
                  </a:lnTo>
                  <a:lnTo>
                    <a:pt x="778814" y="227672"/>
                  </a:lnTo>
                  <a:lnTo>
                    <a:pt x="781786" y="224510"/>
                  </a:lnTo>
                  <a:lnTo>
                    <a:pt x="784872" y="221361"/>
                  </a:lnTo>
                  <a:lnTo>
                    <a:pt x="786422" y="217436"/>
                  </a:lnTo>
                  <a:lnTo>
                    <a:pt x="786447" y="207822"/>
                  </a:lnTo>
                  <a:close/>
                </a:path>
                <a:path w="4576445" h="242570">
                  <a:moveTo>
                    <a:pt x="787044" y="72390"/>
                  </a:moveTo>
                  <a:lnTo>
                    <a:pt x="785533" y="68287"/>
                  </a:lnTo>
                  <a:lnTo>
                    <a:pt x="782472" y="64998"/>
                  </a:lnTo>
                  <a:lnTo>
                    <a:pt x="779513" y="61709"/>
                  </a:lnTo>
                  <a:lnTo>
                    <a:pt x="775131" y="60045"/>
                  </a:lnTo>
                  <a:lnTo>
                    <a:pt x="763473" y="59982"/>
                  </a:lnTo>
                  <a:lnTo>
                    <a:pt x="759066" y="61595"/>
                  </a:lnTo>
                  <a:lnTo>
                    <a:pt x="756094" y="64858"/>
                  </a:lnTo>
                  <a:lnTo>
                    <a:pt x="753211" y="68110"/>
                  </a:lnTo>
                  <a:lnTo>
                    <a:pt x="751776" y="72199"/>
                  </a:lnTo>
                  <a:lnTo>
                    <a:pt x="751738" y="81800"/>
                  </a:lnTo>
                  <a:lnTo>
                    <a:pt x="753160" y="85750"/>
                  </a:lnTo>
                  <a:lnTo>
                    <a:pt x="756005" y="88938"/>
                  </a:lnTo>
                  <a:lnTo>
                    <a:pt x="758964" y="92125"/>
                  </a:lnTo>
                  <a:lnTo>
                    <a:pt x="763358" y="93726"/>
                  </a:lnTo>
                  <a:lnTo>
                    <a:pt x="775017" y="93789"/>
                  </a:lnTo>
                  <a:lnTo>
                    <a:pt x="779411" y="92227"/>
                  </a:lnTo>
                  <a:lnTo>
                    <a:pt x="782396" y="89077"/>
                  </a:lnTo>
                  <a:lnTo>
                    <a:pt x="785469" y="85928"/>
                  </a:lnTo>
                  <a:lnTo>
                    <a:pt x="787019" y="81991"/>
                  </a:lnTo>
                  <a:lnTo>
                    <a:pt x="787044" y="72390"/>
                  </a:lnTo>
                  <a:close/>
                </a:path>
                <a:path w="4576445" h="242570">
                  <a:moveTo>
                    <a:pt x="3532733" y="79603"/>
                  </a:moveTo>
                  <a:lnTo>
                    <a:pt x="3531476" y="64935"/>
                  </a:lnTo>
                  <a:lnTo>
                    <a:pt x="3527615" y="51765"/>
                  </a:lnTo>
                  <a:lnTo>
                    <a:pt x="3521138" y="40106"/>
                  </a:lnTo>
                  <a:lnTo>
                    <a:pt x="3516998" y="35496"/>
                  </a:lnTo>
                  <a:lnTo>
                    <a:pt x="3512045" y="29946"/>
                  </a:lnTo>
                  <a:lnTo>
                    <a:pt x="3503282" y="23571"/>
                  </a:lnTo>
                  <a:lnTo>
                    <a:pt x="3503282" y="79743"/>
                  </a:lnTo>
                  <a:lnTo>
                    <a:pt x="3502469" y="89636"/>
                  </a:lnTo>
                  <a:lnTo>
                    <a:pt x="3475240" y="120091"/>
                  </a:lnTo>
                  <a:lnTo>
                    <a:pt x="3454425" y="122732"/>
                  </a:lnTo>
                  <a:lnTo>
                    <a:pt x="3401453" y="122440"/>
                  </a:lnTo>
                  <a:lnTo>
                    <a:pt x="3401745" y="34861"/>
                  </a:lnTo>
                  <a:lnTo>
                    <a:pt x="3456343" y="35166"/>
                  </a:lnTo>
                  <a:lnTo>
                    <a:pt x="3496297" y="54279"/>
                  </a:lnTo>
                  <a:lnTo>
                    <a:pt x="3503282" y="79743"/>
                  </a:lnTo>
                  <a:lnTo>
                    <a:pt x="3503282" y="23571"/>
                  </a:lnTo>
                  <a:lnTo>
                    <a:pt x="3454743" y="10922"/>
                  </a:lnTo>
                  <a:lnTo>
                    <a:pt x="3372370" y="10477"/>
                  </a:lnTo>
                  <a:lnTo>
                    <a:pt x="3371634" y="233794"/>
                  </a:lnTo>
                  <a:lnTo>
                    <a:pt x="3401085" y="233959"/>
                  </a:lnTo>
                  <a:lnTo>
                    <a:pt x="3401377" y="146532"/>
                  </a:lnTo>
                  <a:lnTo>
                    <a:pt x="3453981" y="146812"/>
                  </a:lnTo>
                  <a:lnTo>
                    <a:pt x="3500920" y="137236"/>
                  </a:lnTo>
                  <a:lnTo>
                    <a:pt x="3518230" y="123075"/>
                  </a:lnTo>
                  <a:lnTo>
                    <a:pt x="3521125" y="119938"/>
                  </a:lnTo>
                  <a:lnTo>
                    <a:pt x="3527539" y="108369"/>
                  </a:lnTo>
                  <a:lnTo>
                    <a:pt x="3531412" y="94919"/>
                  </a:lnTo>
                  <a:lnTo>
                    <a:pt x="3532733" y="79603"/>
                  </a:lnTo>
                  <a:close/>
                </a:path>
                <a:path w="4576445" h="242570">
                  <a:moveTo>
                    <a:pt x="3646119" y="68402"/>
                  </a:moveTo>
                  <a:lnTo>
                    <a:pt x="3643261" y="66954"/>
                  </a:lnTo>
                  <a:lnTo>
                    <a:pt x="3639070" y="66217"/>
                  </a:lnTo>
                  <a:lnTo>
                    <a:pt x="3633546" y="66192"/>
                  </a:lnTo>
                  <a:lnTo>
                    <a:pt x="3621468" y="67513"/>
                  </a:lnTo>
                  <a:lnTo>
                    <a:pt x="3610838" y="71628"/>
                  </a:lnTo>
                  <a:lnTo>
                    <a:pt x="3601643" y="78524"/>
                  </a:lnTo>
                  <a:lnTo>
                    <a:pt x="3593909" y="88214"/>
                  </a:lnTo>
                  <a:lnTo>
                    <a:pt x="3593515" y="69037"/>
                  </a:lnTo>
                  <a:lnTo>
                    <a:pt x="3565906" y="68884"/>
                  </a:lnTo>
                  <a:lnTo>
                    <a:pt x="3565347" y="234848"/>
                  </a:lnTo>
                  <a:lnTo>
                    <a:pt x="3593731" y="235000"/>
                  </a:lnTo>
                  <a:lnTo>
                    <a:pt x="3594112" y="117208"/>
                  </a:lnTo>
                  <a:lnTo>
                    <a:pt x="3600259" y="106832"/>
                  </a:lnTo>
                  <a:lnTo>
                    <a:pt x="3608628" y="99453"/>
                  </a:lnTo>
                  <a:lnTo>
                    <a:pt x="3619246" y="95046"/>
                  </a:lnTo>
                  <a:lnTo>
                    <a:pt x="3632085" y="93637"/>
                  </a:lnTo>
                  <a:lnTo>
                    <a:pt x="3637102" y="93675"/>
                  </a:lnTo>
                  <a:lnTo>
                    <a:pt x="3641737" y="94043"/>
                  </a:lnTo>
                  <a:lnTo>
                    <a:pt x="3646030" y="94780"/>
                  </a:lnTo>
                  <a:lnTo>
                    <a:pt x="3646043" y="93713"/>
                  </a:lnTo>
                  <a:lnTo>
                    <a:pt x="3646055" y="88493"/>
                  </a:lnTo>
                  <a:lnTo>
                    <a:pt x="3646119" y="68402"/>
                  </a:lnTo>
                  <a:close/>
                </a:path>
                <a:path w="4576445" h="242570">
                  <a:moveTo>
                    <a:pt x="3783012" y="431"/>
                  </a:moveTo>
                  <a:lnTo>
                    <a:pt x="3748659" y="241"/>
                  </a:lnTo>
                  <a:lnTo>
                    <a:pt x="3718903" y="45173"/>
                  </a:lnTo>
                  <a:lnTo>
                    <a:pt x="3741750" y="45300"/>
                  </a:lnTo>
                  <a:lnTo>
                    <a:pt x="3783012" y="431"/>
                  </a:lnTo>
                  <a:close/>
                </a:path>
                <a:path w="4576445" h="242570">
                  <a:moveTo>
                    <a:pt x="3802608" y="149479"/>
                  </a:moveTo>
                  <a:lnTo>
                    <a:pt x="3801961" y="137972"/>
                  </a:lnTo>
                  <a:lnTo>
                    <a:pt x="3691140" y="137363"/>
                  </a:lnTo>
                  <a:lnTo>
                    <a:pt x="3693109" y="126733"/>
                  </a:lnTo>
                  <a:lnTo>
                    <a:pt x="3718737" y="93116"/>
                  </a:lnTo>
                  <a:lnTo>
                    <a:pt x="3734549" y="90055"/>
                  </a:lnTo>
                  <a:lnTo>
                    <a:pt x="3742982" y="90843"/>
                  </a:lnTo>
                  <a:lnTo>
                    <a:pt x="3773132" y="125463"/>
                  </a:lnTo>
                  <a:lnTo>
                    <a:pt x="3774275" y="135674"/>
                  </a:lnTo>
                  <a:lnTo>
                    <a:pt x="3774275" y="137820"/>
                  </a:lnTo>
                  <a:lnTo>
                    <a:pt x="3801961" y="137972"/>
                  </a:lnTo>
                  <a:lnTo>
                    <a:pt x="3801554" y="130759"/>
                  </a:lnTo>
                  <a:lnTo>
                    <a:pt x="3798239" y="114325"/>
                  </a:lnTo>
                  <a:lnTo>
                    <a:pt x="3792677" y="100190"/>
                  </a:lnTo>
                  <a:lnTo>
                    <a:pt x="3786187" y="90335"/>
                  </a:lnTo>
                  <a:lnTo>
                    <a:pt x="3784866" y="88328"/>
                  </a:lnTo>
                  <a:lnTo>
                    <a:pt x="3775024" y="78955"/>
                  </a:lnTo>
                  <a:lnTo>
                    <a:pt x="3763365" y="72224"/>
                  </a:lnTo>
                  <a:lnTo>
                    <a:pt x="3749903" y="68148"/>
                  </a:lnTo>
                  <a:lnTo>
                    <a:pt x="3734625" y="66738"/>
                  </a:lnTo>
                  <a:lnTo>
                    <a:pt x="3724910" y="67373"/>
                  </a:lnTo>
                  <a:lnTo>
                    <a:pt x="3689781" y="83515"/>
                  </a:lnTo>
                  <a:lnTo>
                    <a:pt x="3667175" y="117779"/>
                  </a:lnTo>
                  <a:lnTo>
                    <a:pt x="3661778" y="156997"/>
                  </a:lnTo>
                  <a:lnTo>
                    <a:pt x="3663048" y="174625"/>
                  </a:lnTo>
                  <a:lnTo>
                    <a:pt x="3682746" y="216471"/>
                  </a:lnTo>
                  <a:lnTo>
                    <a:pt x="3721506" y="237388"/>
                  </a:lnTo>
                  <a:lnTo>
                    <a:pt x="3737584" y="238848"/>
                  </a:lnTo>
                  <a:lnTo>
                    <a:pt x="3757155" y="236956"/>
                  </a:lnTo>
                  <a:lnTo>
                    <a:pt x="3774122" y="231038"/>
                  </a:lnTo>
                  <a:lnTo>
                    <a:pt x="3788486" y="221094"/>
                  </a:lnTo>
                  <a:lnTo>
                    <a:pt x="3792804" y="215988"/>
                  </a:lnTo>
                  <a:lnTo>
                    <a:pt x="3800271" y="207137"/>
                  </a:lnTo>
                  <a:lnTo>
                    <a:pt x="3782987" y="193548"/>
                  </a:lnTo>
                  <a:lnTo>
                    <a:pt x="3777742" y="200266"/>
                  </a:lnTo>
                  <a:lnTo>
                    <a:pt x="3771646" y="205651"/>
                  </a:lnTo>
                  <a:lnTo>
                    <a:pt x="3739197" y="215696"/>
                  </a:lnTo>
                  <a:lnTo>
                    <a:pt x="3729075" y="214706"/>
                  </a:lnTo>
                  <a:lnTo>
                    <a:pt x="3693947" y="182892"/>
                  </a:lnTo>
                  <a:lnTo>
                    <a:pt x="3690150" y="160667"/>
                  </a:lnTo>
                  <a:lnTo>
                    <a:pt x="3802570" y="161290"/>
                  </a:lnTo>
                  <a:lnTo>
                    <a:pt x="3802608" y="149479"/>
                  </a:lnTo>
                  <a:close/>
                </a:path>
                <a:path w="4576445" h="242570">
                  <a:moveTo>
                    <a:pt x="3966172" y="127203"/>
                  </a:moveTo>
                  <a:lnTo>
                    <a:pt x="3962781" y="101371"/>
                  </a:lnTo>
                  <a:lnTo>
                    <a:pt x="3957790" y="92036"/>
                  </a:lnTo>
                  <a:lnTo>
                    <a:pt x="3957713" y="91871"/>
                  </a:lnTo>
                  <a:lnTo>
                    <a:pt x="3952837" y="82765"/>
                  </a:lnTo>
                  <a:lnTo>
                    <a:pt x="3936352" y="71539"/>
                  </a:lnTo>
                  <a:lnTo>
                    <a:pt x="3913314" y="67703"/>
                  </a:lnTo>
                  <a:lnTo>
                    <a:pt x="3898696" y="69126"/>
                  </a:lnTo>
                  <a:lnTo>
                    <a:pt x="3885539" y="73545"/>
                  </a:lnTo>
                  <a:lnTo>
                    <a:pt x="3873817" y="80949"/>
                  </a:lnTo>
                  <a:lnTo>
                    <a:pt x="3863543" y="91363"/>
                  </a:lnTo>
                  <a:lnTo>
                    <a:pt x="3862692" y="70497"/>
                  </a:lnTo>
                  <a:lnTo>
                    <a:pt x="3835844" y="70358"/>
                  </a:lnTo>
                  <a:lnTo>
                    <a:pt x="3835298" y="236308"/>
                  </a:lnTo>
                  <a:lnTo>
                    <a:pt x="3863670" y="236474"/>
                  </a:lnTo>
                  <a:lnTo>
                    <a:pt x="3864064" y="118211"/>
                  </a:lnTo>
                  <a:lnTo>
                    <a:pt x="3867975" y="110261"/>
                  </a:lnTo>
                  <a:lnTo>
                    <a:pt x="3873423" y="103847"/>
                  </a:lnTo>
                  <a:lnTo>
                    <a:pt x="3887355" y="94107"/>
                  </a:lnTo>
                  <a:lnTo>
                    <a:pt x="3895445" y="91694"/>
                  </a:lnTo>
                  <a:lnTo>
                    <a:pt x="3904653" y="91744"/>
                  </a:lnTo>
                  <a:lnTo>
                    <a:pt x="3937266" y="118656"/>
                  </a:lnTo>
                  <a:lnTo>
                    <a:pt x="3937812" y="127050"/>
                  </a:lnTo>
                  <a:lnTo>
                    <a:pt x="3937457" y="236867"/>
                  </a:lnTo>
                  <a:lnTo>
                    <a:pt x="3965829" y="237020"/>
                  </a:lnTo>
                  <a:lnTo>
                    <a:pt x="3966172" y="127203"/>
                  </a:lnTo>
                  <a:close/>
                </a:path>
                <a:path w="4576445" h="242570">
                  <a:moveTo>
                    <a:pt x="4152455" y="156895"/>
                  </a:moveTo>
                  <a:lnTo>
                    <a:pt x="4140809" y="105117"/>
                  </a:lnTo>
                  <a:lnTo>
                    <a:pt x="4124083" y="85394"/>
                  </a:lnTo>
                  <a:lnTo>
                    <a:pt x="4124083" y="153365"/>
                  </a:lnTo>
                  <a:lnTo>
                    <a:pt x="4123245" y="167779"/>
                  </a:lnTo>
                  <a:lnTo>
                    <a:pt x="4104259" y="208191"/>
                  </a:lnTo>
                  <a:lnTo>
                    <a:pt x="4076789" y="217538"/>
                  </a:lnTo>
                  <a:lnTo>
                    <a:pt x="4066565" y="216420"/>
                  </a:lnTo>
                  <a:lnTo>
                    <a:pt x="4036949" y="191554"/>
                  </a:lnTo>
                  <a:lnTo>
                    <a:pt x="4029900" y="156235"/>
                  </a:lnTo>
                  <a:lnTo>
                    <a:pt x="4030751" y="141566"/>
                  </a:lnTo>
                  <a:lnTo>
                    <a:pt x="4049915" y="101168"/>
                  </a:lnTo>
                  <a:lnTo>
                    <a:pt x="4076890" y="91909"/>
                  </a:lnTo>
                  <a:lnTo>
                    <a:pt x="4087088" y="93027"/>
                  </a:lnTo>
                  <a:lnTo>
                    <a:pt x="4116870" y="118237"/>
                  </a:lnTo>
                  <a:lnTo>
                    <a:pt x="4124083" y="153365"/>
                  </a:lnTo>
                  <a:lnTo>
                    <a:pt x="4124083" y="85394"/>
                  </a:lnTo>
                  <a:lnTo>
                    <a:pt x="4120438" y="82029"/>
                  </a:lnTo>
                  <a:lnTo>
                    <a:pt x="4107586" y="74625"/>
                  </a:lnTo>
                  <a:lnTo>
                    <a:pt x="4093108" y="70154"/>
                  </a:lnTo>
                  <a:lnTo>
                    <a:pt x="4076979" y="68592"/>
                  </a:lnTo>
                  <a:lnTo>
                    <a:pt x="4066298" y="69202"/>
                  </a:lnTo>
                  <a:lnTo>
                    <a:pt x="4029760" y="84772"/>
                  </a:lnTo>
                  <a:lnTo>
                    <a:pt x="4006850" y="118910"/>
                  </a:lnTo>
                  <a:lnTo>
                    <a:pt x="4001389" y="152704"/>
                  </a:lnTo>
                  <a:lnTo>
                    <a:pt x="4001465" y="156083"/>
                  </a:lnTo>
                  <a:lnTo>
                    <a:pt x="4012946" y="204190"/>
                  </a:lnTo>
                  <a:lnTo>
                    <a:pt x="4046169" y="234657"/>
                  </a:lnTo>
                  <a:lnTo>
                    <a:pt x="4076712" y="240690"/>
                  </a:lnTo>
                  <a:lnTo>
                    <a:pt x="4087584" y="240080"/>
                  </a:lnTo>
                  <a:lnTo>
                    <a:pt x="4124490" y="224320"/>
                  </a:lnTo>
                  <a:lnTo>
                    <a:pt x="4131221" y="217830"/>
                  </a:lnTo>
                  <a:lnTo>
                    <a:pt x="4131665" y="217411"/>
                  </a:lnTo>
                  <a:lnTo>
                    <a:pt x="4150042" y="179895"/>
                  </a:lnTo>
                  <a:lnTo>
                    <a:pt x="4151833" y="168706"/>
                  </a:lnTo>
                  <a:lnTo>
                    <a:pt x="4152455" y="156895"/>
                  </a:lnTo>
                  <a:close/>
                </a:path>
                <a:path w="4576445" h="242570">
                  <a:moveTo>
                    <a:pt x="4420654" y="128295"/>
                  </a:moveTo>
                  <a:lnTo>
                    <a:pt x="4416933" y="102971"/>
                  </a:lnTo>
                  <a:lnTo>
                    <a:pt x="4412031" y="94500"/>
                  </a:lnTo>
                  <a:lnTo>
                    <a:pt x="4406468" y="84848"/>
                  </a:lnTo>
                  <a:lnTo>
                    <a:pt x="4389259" y="73914"/>
                  </a:lnTo>
                  <a:lnTo>
                    <a:pt x="4365333" y="70167"/>
                  </a:lnTo>
                  <a:lnTo>
                    <a:pt x="4356570" y="70573"/>
                  </a:lnTo>
                  <a:lnTo>
                    <a:pt x="4316793" y="90893"/>
                  </a:lnTo>
                  <a:lnTo>
                    <a:pt x="4312323" y="96570"/>
                  </a:lnTo>
                  <a:lnTo>
                    <a:pt x="4310621" y="93954"/>
                  </a:lnTo>
                  <a:lnTo>
                    <a:pt x="4308907" y="91338"/>
                  </a:lnTo>
                  <a:lnTo>
                    <a:pt x="4304677" y="84848"/>
                  </a:lnTo>
                  <a:lnTo>
                    <a:pt x="4294251" y="76454"/>
                  </a:lnTo>
                  <a:lnTo>
                    <a:pt x="4281030" y="71374"/>
                  </a:lnTo>
                  <a:lnTo>
                    <a:pt x="4265015" y="69621"/>
                  </a:lnTo>
                  <a:lnTo>
                    <a:pt x="4250321" y="70878"/>
                  </a:lnTo>
                  <a:lnTo>
                    <a:pt x="4237202" y="74841"/>
                  </a:lnTo>
                  <a:lnTo>
                    <a:pt x="4225658" y="81483"/>
                  </a:lnTo>
                  <a:lnTo>
                    <a:pt x="4215714" y="90830"/>
                  </a:lnTo>
                  <a:lnTo>
                    <a:pt x="4215003" y="72415"/>
                  </a:lnTo>
                  <a:lnTo>
                    <a:pt x="4188168" y="72275"/>
                  </a:lnTo>
                  <a:lnTo>
                    <a:pt x="4187609" y="238226"/>
                  </a:lnTo>
                  <a:lnTo>
                    <a:pt x="4215993" y="238379"/>
                  </a:lnTo>
                  <a:lnTo>
                    <a:pt x="4216387" y="117208"/>
                  </a:lnTo>
                  <a:lnTo>
                    <a:pt x="4222661" y="106845"/>
                  </a:lnTo>
                  <a:lnTo>
                    <a:pt x="4231132" y="99466"/>
                  </a:lnTo>
                  <a:lnTo>
                    <a:pt x="4241800" y="95059"/>
                  </a:lnTo>
                  <a:lnTo>
                    <a:pt x="4254665" y="93649"/>
                  </a:lnTo>
                  <a:lnTo>
                    <a:pt x="4270159" y="95986"/>
                  </a:lnTo>
                  <a:lnTo>
                    <a:pt x="4281208" y="102844"/>
                  </a:lnTo>
                  <a:lnTo>
                    <a:pt x="4287812" y="114185"/>
                  </a:lnTo>
                  <a:lnTo>
                    <a:pt x="4289869" y="129273"/>
                  </a:lnTo>
                  <a:lnTo>
                    <a:pt x="4289615" y="238785"/>
                  </a:lnTo>
                  <a:lnTo>
                    <a:pt x="4318139" y="238937"/>
                  </a:lnTo>
                  <a:lnTo>
                    <a:pt x="4318508" y="128816"/>
                  </a:lnTo>
                  <a:lnTo>
                    <a:pt x="4342015" y="96723"/>
                  </a:lnTo>
                  <a:lnTo>
                    <a:pt x="4342498" y="96494"/>
                  </a:lnTo>
                  <a:lnTo>
                    <a:pt x="4349394" y="94754"/>
                  </a:lnTo>
                  <a:lnTo>
                    <a:pt x="4356963" y="94195"/>
                  </a:lnTo>
                  <a:lnTo>
                    <a:pt x="4365853" y="94805"/>
                  </a:lnTo>
                  <a:lnTo>
                    <a:pt x="4392180" y="128143"/>
                  </a:lnTo>
                  <a:lnTo>
                    <a:pt x="4391914" y="239344"/>
                  </a:lnTo>
                  <a:lnTo>
                    <a:pt x="4420286" y="239496"/>
                  </a:lnTo>
                  <a:lnTo>
                    <a:pt x="4420654" y="128295"/>
                  </a:lnTo>
                  <a:close/>
                </a:path>
                <a:path w="4576445" h="242570">
                  <a:moveTo>
                    <a:pt x="4575581" y="220548"/>
                  </a:moveTo>
                  <a:lnTo>
                    <a:pt x="4574057" y="216446"/>
                  </a:lnTo>
                  <a:lnTo>
                    <a:pt x="4570996" y="213156"/>
                  </a:lnTo>
                  <a:lnTo>
                    <a:pt x="4568050" y="209880"/>
                  </a:lnTo>
                  <a:lnTo>
                    <a:pt x="4563656" y="208216"/>
                  </a:lnTo>
                  <a:lnTo>
                    <a:pt x="4551997" y="208153"/>
                  </a:lnTo>
                  <a:lnTo>
                    <a:pt x="4547590" y="209765"/>
                  </a:lnTo>
                  <a:lnTo>
                    <a:pt x="4544619" y="213017"/>
                  </a:lnTo>
                  <a:lnTo>
                    <a:pt x="4541748" y="216281"/>
                  </a:lnTo>
                  <a:lnTo>
                    <a:pt x="4540301" y="220357"/>
                  </a:lnTo>
                  <a:lnTo>
                    <a:pt x="4540262" y="229971"/>
                  </a:lnTo>
                  <a:lnTo>
                    <a:pt x="4541685" y="233921"/>
                  </a:lnTo>
                  <a:lnTo>
                    <a:pt x="4544542" y="237096"/>
                  </a:lnTo>
                  <a:lnTo>
                    <a:pt x="4547489" y="240284"/>
                  </a:lnTo>
                  <a:lnTo>
                    <a:pt x="4551883" y="241896"/>
                  </a:lnTo>
                  <a:lnTo>
                    <a:pt x="4563542" y="241960"/>
                  </a:lnTo>
                  <a:lnTo>
                    <a:pt x="4567948" y="240398"/>
                  </a:lnTo>
                  <a:lnTo>
                    <a:pt x="4570920" y="237248"/>
                  </a:lnTo>
                  <a:lnTo>
                    <a:pt x="4573994" y="234086"/>
                  </a:lnTo>
                  <a:lnTo>
                    <a:pt x="4575543" y="230162"/>
                  </a:lnTo>
                  <a:lnTo>
                    <a:pt x="4575581" y="220548"/>
                  </a:lnTo>
                  <a:close/>
                </a:path>
                <a:path w="4576445" h="242570">
                  <a:moveTo>
                    <a:pt x="4576178" y="85115"/>
                  </a:moveTo>
                  <a:lnTo>
                    <a:pt x="4574654" y="81013"/>
                  </a:lnTo>
                  <a:lnTo>
                    <a:pt x="4571606" y="77724"/>
                  </a:lnTo>
                  <a:lnTo>
                    <a:pt x="4568647" y="74434"/>
                  </a:lnTo>
                  <a:lnTo>
                    <a:pt x="4564253" y="72783"/>
                  </a:lnTo>
                  <a:lnTo>
                    <a:pt x="4552594" y="72720"/>
                  </a:lnTo>
                  <a:lnTo>
                    <a:pt x="4548200" y="74333"/>
                  </a:lnTo>
                  <a:lnTo>
                    <a:pt x="4545215" y="77584"/>
                  </a:lnTo>
                  <a:lnTo>
                    <a:pt x="4542345" y="80835"/>
                  </a:lnTo>
                  <a:lnTo>
                    <a:pt x="4540897" y="84924"/>
                  </a:lnTo>
                  <a:lnTo>
                    <a:pt x="4540872" y="94538"/>
                  </a:lnTo>
                  <a:lnTo>
                    <a:pt x="4542282" y="98475"/>
                  </a:lnTo>
                  <a:lnTo>
                    <a:pt x="4545139" y="101663"/>
                  </a:lnTo>
                  <a:lnTo>
                    <a:pt x="4548098" y="104851"/>
                  </a:lnTo>
                  <a:lnTo>
                    <a:pt x="4552493" y="106464"/>
                  </a:lnTo>
                  <a:lnTo>
                    <a:pt x="4564138" y="106527"/>
                  </a:lnTo>
                  <a:lnTo>
                    <a:pt x="4568545" y="104965"/>
                  </a:lnTo>
                  <a:lnTo>
                    <a:pt x="4571517" y="101803"/>
                  </a:lnTo>
                  <a:lnTo>
                    <a:pt x="4574603" y="98653"/>
                  </a:lnTo>
                  <a:lnTo>
                    <a:pt x="4576153" y="94729"/>
                  </a:lnTo>
                  <a:lnTo>
                    <a:pt x="4576178" y="851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0851" y="13973396"/>
              <a:ext cx="1949333" cy="23866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44063" y="11801449"/>
              <a:ext cx="8250555" cy="4597400"/>
            </a:xfrm>
            <a:custGeom>
              <a:avLst/>
              <a:gdLst/>
              <a:ahLst/>
              <a:cxnLst/>
              <a:rect l="l" t="t" r="r" b="b"/>
              <a:pathLst>
                <a:path w="8250555" h="4597400">
                  <a:moveTo>
                    <a:pt x="172707" y="4309808"/>
                  </a:moveTo>
                  <a:lnTo>
                    <a:pt x="0" y="4309808"/>
                  </a:lnTo>
                  <a:lnTo>
                    <a:pt x="0" y="4334053"/>
                  </a:lnTo>
                  <a:lnTo>
                    <a:pt x="71628" y="4334053"/>
                  </a:lnTo>
                  <a:lnTo>
                    <a:pt x="71628" y="4533138"/>
                  </a:lnTo>
                  <a:lnTo>
                    <a:pt x="100926" y="4533138"/>
                  </a:lnTo>
                  <a:lnTo>
                    <a:pt x="100926" y="4334053"/>
                  </a:lnTo>
                  <a:lnTo>
                    <a:pt x="172707" y="4334053"/>
                  </a:lnTo>
                  <a:lnTo>
                    <a:pt x="172707" y="4309808"/>
                  </a:lnTo>
                  <a:close/>
                </a:path>
                <a:path w="8250555" h="4597400">
                  <a:moveTo>
                    <a:pt x="299554" y="4297540"/>
                  </a:moveTo>
                  <a:lnTo>
                    <a:pt x="265201" y="4297540"/>
                  </a:lnTo>
                  <a:lnTo>
                    <a:pt x="235597" y="4342638"/>
                  </a:lnTo>
                  <a:lnTo>
                    <a:pt x="258457" y="4342638"/>
                  </a:lnTo>
                  <a:lnTo>
                    <a:pt x="299554" y="4297540"/>
                  </a:lnTo>
                  <a:close/>
                </a:path>
                <a:path w="8250555" h="4597400">
                  <a:moveTo>
                    <a:pt x="319646" y="4446473"/>
                  </a:moveTo>
                  <a:lnTo>
                    <a:pt x="309562" y="4397235"/>
                  </a:lnTo>
                  <a:lnTo>
                    <a:pt x="291274" y="4375785"/>
                  </a:lnTo>
                  <a:lnTo>
                    <a:pt x="291274" y="4432820"/>
                  </a:lnTo>
                  <a:lnTo>
                    <a:pt x="291274" y="4434979"/>
                  </a:lnTo>
                  <a:lnTo>
                    <a:pt x="208140" y="4434979"/>
                  </a:lnTo>
                  <a:lnTo>
                    <a:pt x="210083" y="4424337"/>
                  </a:lnTo>
                  <a:lnTo>
                    <a:pt x="235597" y="4390568"/>
                  </a:lnTo>
                  <a:lnTo>
                    <a:pt x="251396" y="4387431"/>
                  </a:lnTo>
                  <a:lnTo>
                    <a:pt x="259829" y="4388167"/>
                  </a:lnTo>
                  <a:lnTo>
                    <a:pt x="290093" y="4422622"/>
                  </a:lnTo>
                  <a:lnTo>
                    <a:pt x="291274" y="4432820"/>
                  </a:lnTo>
                  <a:lnTo>
                    <a:pt x="291274" y="4375785"/>
                  </a:lnTo>
                  <a:lnTo>
                    <a:pt x="280149" y="4369435"/>
                  </a:lnTo>
                  <a:lnTo>
                    <a:pt x="266674" y="4365447"/>
                  </a:lnTo>
                  <a:lnTo>
                    <a:pt x="251396" y="4364113"/>
                  </a:lnTo>
                  <a:lnTo>
                    <a:pt x="241681" y="4364799"/>
                  </a:lnTo>
                  <a:lnTo>
                    <a:pt x="206603" y="4381131"/>
                  </a:lnTo>
                  <a:lnTo>
                    <a:pt x="184111" y="4415523"/>
                  </a:lnTo>
                  <a:lnTo>
                    <a:pt x="178841" y="4449546"/>
                  </a:lnTo>
                  <a:lnTo>
                    <a:pt x="178841" y="4454753"/>
                  </a:lnTo>
                  <a:lnTo>
                    <a:pt x="190754" y="4502074"/>
                  </a:lnTo>
                  <a:lnTo>
                    <a:pt x="224320" y="4530687"/>
                  </a:lnTo>
                  <a:lnTo>
                    <a:pt x="254927" y="4536211"/>
                  </a:lnTo>
                  <a:lnTo>
                    <a:pt x="274485" y="4534205"/>
                  </a:lnTo>
                  <a:lnTo>
                    <a:pt x="291426" y="4528197"/>
                  </a:lnTo>
                  <a:lnTo>
                    <a:pt x="305765" y="4518177"/>
                  </a:lnTo>
                  <a:lnTo>
                    <a:pt x="310057" y="4513046"/>
                  </a:lnTo>
                  <a:lnTo>
                    <a:pt x="317500" y="4504144"/>
                  </a:lnTo>
                  <a:lnTo>
                    <a:pt x="300177" y="4490656"/>
                  </a:lnTo>
                  <a:lnTo>
                    <a:pt x="294957" y="4497400"/>
                  </a:lnTo>
                  <a:lnTo>
                    <a:pt x="288874" y="4502823"/>
                  </a:lnTo>
                  <a:lnTo>
                    <a:pt x="256463" y="4513046"/>
                  </a:lnTo>
                  <a:lnTo>
                    <a:pt x="246329" y="4512107"/>
                  </a:lnTo>
                  <a:lnTo>
                    <a:pt x="211099" y="4480484"/>
                  </a:lnTo>
                  <a:lnTo>
                    <a:pt x="207225" y="4458284"/>
                  </a:lnTo>
                  <a:lnTo>
                    <a:pt x="319646" y="4458284"/>
                  </a:lnTo>
                  <a:lnTo>
                    <a:pt x="319646" y="4446473"/>
                  </a:lnTo>
                  <a:close/>
                </a:path>
                <a:path w="8250555" h="4597400">
                  <a:moveTo>
                    <a:pt x="383463" y="4297540"/>
                  </a:moveTo>
                  <a:lnTo>
                    <a:pt x="355079" y="4297540"/>
                  </a:lnTo>
                  <a:lnTo>
                    <a:pt x="355079" y="4533138"/>
                  </a:lnTo>
                  <a:lnTo>
                    <a:pt x="383463" y="4533138"/>
                  </a:lnTo>
                  <a:lnTo>
                    <a:pt x="383463" y="4297540"/>
                  </a:lnTo>
                  <a:close/>
                </a:path>
                <a:path w="8250555" h="4597400">
                  <a:moveTo>
                    <a:pt x="542518" y="4297540"/>
                  </a:moveTo>
                  <a:lnTo>
                    <a:pt x="508152" y="4297540"/>
                  </a:lnTo>
                  <a:lnTo>
                    <a:pt x="478561" y="4342638"/>
                  </a:lnTo>
                  <a:lnTo>
                    <a:pt x="501408" y="4342638"/>
                  </a:lnTo>
                  <a:lnTo>
                    <a:pt x="542518" y="4297540"/>
                  </a:lnTo>
                  <a:close/>
                </a:path>
                <a:path w="8250555" h="4597400">
                  <a:moveTo>
                    <a:pt x="562610" y="4446473"/>
                  </a:moveTo>
                  <a:lnTo>
                    <a:pt x="552513" y="4397235"/>
                  </a:lnTo>
                  <a:lnTo>
                    <a:pt x="545985" y="4387431"/>
                  </a:lnTo>
                  <a:lnTo>
                    <a:pt x="544664" y="4385437"/>
                  </a:lnTo>
                  <a:lnTo>
                    <a:pt x="534784" y="4376102"/>
                  </a:lnTo>
                  <a:lnTo>
                    <a:pt x="534238" y="4375797"/>
                  </a:lnTo>
                  <a:lnTo>
                    <a:pt x="534238" y="4432820"/>
                  </a:lnTo>
                  <a:lnTo>
                    <a:pt x="534238" y="4434979"/>
                  </a:lnTo>
                  <a:lnTo>
                    <a:pt x="451104" y="4434979"/>
                  </a:lnTo>
                  <a:lnTo>
                    <a:pt x="453034" y="4424337"/>
                  </a:lnTo>
                  <a:lnTo>
                    <a:pt x="478561" y="4390568"/>
                  </a:lnTo>
                  <a:lnTo>
                    <a:pt x="494347" y="4387431"/>
                  </a:lnTo>
                  <a:lnTo>
                    <a:pt x="502793" y="4388167"/>
                  </a:lnTo>
                  <a:lnTo>
                    <a:pt x="533044" y="4422622"/>
                  </a:lnTo>
                  <a:lnTo>
                    <a:pt x="534238" y="4432820"/>
                  </a:lnTo>
                  <a:lnTo>
                    <a:pt x="534238" y="4375797"/>
                  </a:lnTo>
                  <a:lnTo>
                    <a:pt x="523113" y="4369435"/>
                  </a:lnTo>
                  <a:lnTo>
                    <a:pt x="509638" y="4365447"/>
                  </a:lnTo>
                  <a:lnTo>
                    <a:pt x="494347" y="4364113"/>
                  </a:lnTo>
                  <a:lnTo>
                    <a:pt x="484632" y="4364799"/>
                  </a:lnTo>
                  <a:lnTo>
                    <a:pt x="449567" y="4381131"/>
                  </a:lnTo>
                  <a:lnTo>
                    <a:pt x="427062" y="4415523"/>
                  </a:lnTo>
                  <a:lnTo>
                    <a:pt x="421805" y="4449546"/>
                  </a:lnTo>
                  <a:lnTo>
                    <a:pt x="421805" y="4454753"/>
                  </a:lnTo>
                  <a:lnTo>
                    <a:pt x="433705" y="4502074"/>
                  </a:lnTo>
                  <a:lnTo>
                    <a:pt x="467283" y="4530687"/>
                  </a:lnTo>
                  <a:lnTo>
                    <a:pt x="497878" y="4536211"/>
                  </a:lnTo>
                  <a:lnTo>
                    <a:pt x="517436" y="4534205"/>
                  </a:lnTo>
                  <a:lnTo>
                    <a:pt x="534390" y="4528197"/>
                  </a:lnTo>
                  <a:lnTo>
                    <a:pt x="548728" y="4518177"/>
                  </a:lnTo>
                  <a:lnTo>
                    <a:pt x="553021" y="4513046"/>
                  </a:lnTo>
                  <a:lnTo>
                    <a:pt x="560463" y="4504144"/>
                  </a:lnTo>
                  <a:lnTo>
                    <a:pt x="543128" y="4490656"/>
                  </a:lnTo>
                  <a:lnTo>
                    <a:pt x="537908" y="4497400"/>
                  </a:lnTo>
                  <a:lnTo>
                    <a:pt x="531825" y="4502823"/>
                  </a:lnTo>
                  <a:lnTo>
                    <a:pt x="499414" y="4513046"/>
                  </a:lnTo>
                  <a:lnTo>
                    <a:pt x="489292" y="4512107"/>
                  </a:lnTo>
                  <a:lnTo>
                    <a:pt x="454050" y="4480484"/>
                  </a:lnTo>
                  <a:lnTo>
                    <a:pt x="450176" y="4458284"/>
                  </a:lnTo>
                  <a:lnTo>
                    <a:pt x="562610" y="4458284"/>
                  </a:lnTo>
                  <a:lnTo>
                    <a:pt x="562610" y="4446473"/>
                  </a:lnTo>
                  <a:close/>
                </a:path>
                <a:path w="8250555" h="4597400">
                  <a:moveTo>
                    <a:pt x="735774" y="4451997"/>
                  </a:moveTo>
                  <a:lnTo>
                    <a:pt x="731405" y="4413618"/>
                  </a:lnTo>
                  <a:lnTo>
                    <a:pt x="717257" y="4385589"/>
                  </a:lnTo>
                  <a:lnTo>
                    <a:pt x="708837" y="4376788"/>
                  </a:lnTo>
                  <a:lnTo>
                    <a:pt x="707402" y="4375874"/>
                  </a:lnTo>
                  <a:lnTo>
                    <a:pt x="707402" y="4448772"/>
                  </a:lnTo>
                  <a:lnTo>
                    <a:pt x="706640" y="4463758"/>
                  </a:lnTo>
                  <a:lnTo>
                    <a:pt x="688771" y="4503991"/>
                  </a:lnTo>
                  <a:lnTo>
                    <a:pt x="662914" y="4513046"/>
                  </a:lnTo>
                  <a:lnTo>
                    <a:pt x="650646" y="4511624"/>
                  </a:lnTo>
                  <a:lnTo>
                    <a:pt x="640067" y="4507369"/>
                  </a:lnTo>
                  <a:lnTo>
                    <a:pt x="631164" y="4500270"/>
                  </a:lnTo>
                  <a:lnTo>
                    <a:pt x="623963" y="4490339"/>
                  </a:lnTo>
                  <a:lnTo>
                    <a:pt x="623963" y="4411040"/>
                  </a:lnTo>
                  <a:lnTo>
                    <a:pt x="631202" y="4401045"/>
                  </a:lnTo>
                  <a:lnTo>
                    <a:pt x="640067" y="4393908"/>
                  </a:lnTo>
                  <a:lnTo>
                    <a:pt x="650532" y="4389615"/>
                  </a:lnTo>
                  <a:lnTo>
                    <a:pt x="662609" y="4388193"/>
                  </a:lnTo>
                  <a:lnTo>
                    <a:pt x="672490" y="4389209"/>
                  </a:lnTo>
                  <a:lnTo>
                    <a:pt x="704405" y="4423664"/>
                  </a:lnTo>
                  <a:lnTo>
                    <a:pt x="707402" y="4448772"/>
                  </a:lnTo>
                  <a:lnTo>
                    <a:pt x="707402" y="4375874"/>
                  </a:lnTo>
                  <a:lnTo>
                    <a:pt x="697814" y="4369752"/>
                  </a:lnTo>
                  <a:lnTo>
                    <a:pt x="685215" y="4365523"/>
                  </a:lnTo>
                  <a:lnTo>
                    <a:pt x="671055" y="4364113"/>
                  </a:lnTo>
                  <a:lnTo>
                    <a:pt x="656475" y="4365447"/>
                  </a:lnTo>
                  <a:lnTo>
                    <a:pt x="643597" y="4369473"/>
                  </a:lnTo>
                  <a:lnTo>
                    <a:pt x="632396" y="4376191"/>
                  </a:lnTo>
                  <a:lnTo>
                    <a:pt x="622884" y="4385589"/>
                  </a:lnTo>
                  <a:lnTo>
                    <a:pt x="621512" y="4367174"/>
                  </a:lnTo>
                  <a:lnTo>
                    <a:pt x="595591" y="4367174"/>
                  </a:lnTo>
                  <a:lnTo>
                    <a:pt x="595591" y="4596943"/>
                  </a:lnTo>
                  <a:lnTo>
                    <a:pt x="623963" y="4596943"/>
                  </a:lnTo>
                  <a:lnTo>
                    <a:pt x="623963" y="4517034"/>
                  </a:lnTo>
                  <a:lnTo>
                    <a:pt x="633437" y="4525416"/>
                  </a:lnTo>
                  <a:lnTo>
                    <a:pt x="644512" y="4531411"/>
                  </a:lnTo>
                  <a:lnTo>
                    <a:pt x="657212" y="4535005"/>
                  </a:lnTo>
                  <a:lnTo>
                    <a:pt x="671512" y="4536211"/>
                  </a:lnTo>
                  <a:lnTo>
                    <a:pt x="685546" y="4534763"/>
                  </a:lnTo>
                  <a:lnTo>
                    <a:pt x="698042" y="4530420"/>
                  </a:lnTo>
                  <a:lnTo>
                    <a:pt x="709015" y="4523181"/>
                  </a:lnTo>
                  <a:lnTo>
                    <a:pt x="714730" y="4517034"/>
                  </a:lnTo>
                  <a:lnTo>
                    <a:pt x="718439" y="4513046"/>
                  </a:lnTo>
                  <a:lnTo>
                    <a:pt x="726033" y="4500550"/>
                  </a:lnTo>
                  <a:lnTo>
                    <a:pt x="731443" y="4486199"/>
                  </a:lnTo>
                  <a:lnTo>
                    <a:pt x="734695" y="4470019"/>
                  </a:lnTo>
                  <a:lnTo>
                    <a:pt x="735774" y="4451997"/>
                  </a:lnTo>
                  <a:close/>
                </a:path>
                <a:path w="8250555" h="4597400">
                  <a:moveTo>
                    <a:pt x="902500" y="4533138"/>
                  </a:moveTo>
                  <a:lnTo>
                    <a:pt x="902487" y="4423321"/>
                  </a:lnTo>
                  <a:lnTo>
                    <a:pt x="899020" y="4397502"/>
                  </a:lnTo>
                  <a:lnTo>
                    <a:pt x="893991" y="4388193"/>
                  </a:lnTo>
                  <a:lnTo>
                    <a:pt x="893495" y="4387266"/>
                  </a:lnTo>
                  <a:lnTo>
                    <a:pt x="889000" y="4378947"/>
                  </a:lnTo>
                  <a:lnTo>
                    <a:pt x="872477" y="4367822"/>
                  </a:lnTo>
                  <a:lnTo>
                    <a:pt x="849439" y="4364113"/>
                  </a:lnTo>
                  <a:lnTo>
                    <a:pt x="835037" y="4365561"/>
                  </a:lnTo>
                  <a:lnTo>
                    <a:pt x="822058" y="4369905"/>
                  </a:lnTo>
                  <a:lnTo>
                    <a:pt x="810488" y="4377144"/>
                  </a:lnTo>
                  <a:lnTo>
                    <a:pt x="800354" y="4387266"/>
                  </a:lnTo>
                  <a:lnTo>
                    <a:pt x="800354" y="4297540"/>
                  </a:lnTo>
                  <a:lnTo>
                    <a:pt x="771969" y="4297540"/>
                  </a:lnTo>
                  <a:lnTo>
                    <a:pt x="771969" y="4533138"/>
                  </a:lnTo>
                  <a:lnTo>
                    <a:pt x="800354" y="4533138"/>
                  </a:lnTo>
                  <a:lnTo>
                    <a:pt x="800354" y="4414875"/>
                  </a:lnTo>
                  <a:lnTo>
                    <a:pt x="804240" y="4406900"/>
                  </a:lnTo>
                  <a:lnTo>
                    <a:pt x="809650" y="4400461"/>
                  </a:lnTo>
                  <a:lnTo>
                    <a:pt x="823556" y="4390644"/>
                  </a:lnTo>
                  <a:lnTo>
                    <a:pt x="831646" y="4388193"/>
                  </a:lnTo>
                  <a:lnTo>
                    <a:pt x="840841" y="4388193"/>
                  </a:lnTo>
                  <a:lnTo>
                    <a:pt x="873556" y="4414926"/>
                  </a:lnTo>
                  <a:lnTo>
                    <a:pt x="874128" y="4423321"/>
                  </a:lnTo>
                  <a:lnTo>
                    <a:pt x="874128" y="4533138"/>
                  </a:lnTo>
                  <a:lnTo>
                    <a:pt x="902500" y="4533138"/>
                  </a:lnTo>
                  <a:close/>
                </a:path>
                <a:path w="8250555" h="4597400">
                  <a:moveTo>
                    <a:pt x="1088555" y="4451997"/>
                  </a:moveTo>
                  <a:lnTo>
                    <a:pt x="1076731" y="4400283"/>
                  </a:lnTo>
                  <a:lnTo>
                    <a:pt x="1060183" y="4380865"/>
                  </a:lnTo>
                  <a:lnTo>
                    <a:pt x="1060183" y="4448619"/>
                  </a:lnTo>
                  <a:lnTo>
                    <a:pt x="1059383" y="4463046"/>
                  </a:lnTo>
                  <a:lnTo>
                    <a:pt x="1040523" y="4503559"/>
                  </a:lnTo>
                  <a:lnTo>
                    <a:pt x="1013091" y="4513046"/>
                  </a:lnTo>
                  <a:lnTo>
                    <a:pt x="1002868" y="4511992"/>
                  </a:lnTo>
                  <a:lnTo>
                    <a:pt x="973162" y="4487291"/>
                  </a:lnTo>
                  <a:lnTo>
                    <a:pt x="966000" y="4451997"/>
                  </a:lnTo>
                  <a:lnTo>
                    <a:pt x="966812" y="4437329"/>
                  </a:lnTo>
                  <a:lnTo>
                    <a:pt x="985837" y="4396829"/>
                  </a:lnTo>
                  <a:lnTo>
                    <a:pt x="1012786" y="4387431"/>
                  </a:lnTo>
                  <a:lnTo>
                    <a:pt x="1022985" y="4388485"/>
                  </a:lnTo>
                  <a:lnTo>
                    <a:pt x="1052842" y="4413542"/>
                  </a:lnTo>
                  <a:lnTo>
                    <a:pt x="1060183" y="4448619"/>
                  </a:lnTo>
                  <a:lnTo>
                    <a:pt x="1060183" y="4380865"/>
                  </a:lnTo>
                  <a:lnTo>
                    <a:pt x="1056297" y="4377309"/>
                  </a:lnTo>
                  <a:lnTo>
                    <a:pt x="1043419" y="4369981"/>
                  </a:lnTo>
                  <a:lnTo>
                    <a:pt x="1028915" y="4365574"/>
                  </a:lnTo>
                  <a:lnTo>
                    <a:pt x="1012786" y="4364113"/>
                  </a:lnTo>
                  <a:lnTo>
                    <a:pt x="1002118" y="4364774"/>
                  </a:lnTo>
                  <a:lnTo>
                    <a:pt x="965619" y="4380547"/>
                  </a:lnTo>
                  <a:lnTo>
                    <a:pt x="942822" y="4414799"/>
                  </a:lnTo>
                  <a:lnTo>
                    <a:pt x="937475" y="4448619"/>
                  </a:lnTo>
                  <a:lnTo>
                    <a:pt x="937577" y="4451997"/>
                  </a:lnTo>
                  <a:lnTo>
                    <a:pt x="949210" y="4500054"/>
                  </a:lnTo>
                  <a:lnTo>
                    <a:pt x="982535" y="4530344"/>
                  </a:lnTo>
                  <a:lnTo>
                    <a:pt x="1013091" y="4536211"/>
                  </a:lnTo>
                  <a:lnTo>
                    <a:pt x="1023962" y="4535538"/>
                  </a:lnTo>
                  <a:lnTo>
                    <a:pt x="1060818" y="4519574"/>
                  </a:lnTo>
                  <a:lnTo>
                    <a:pt x="1067536" y="4513046"/>
                  </a:lnTo>
                  <a:lnTo>
                    <a:pt x="1067968" y="4512627"/>
                  </a:lnTo>
                  <a:lnTo>
                    <a:pt x="1086218" y="4475010"/>
                  </a:lnTo>
                  <a:lnTo>
                    <a:pt x="1087970" y="4463808"/>
                  </a:lnTo>
                  <a:lnTo>
                    <a:pt x="1088555" y="4451997"/>
                  </a:lnTo>
                  <a:close/>
                </a:path>
                <a:path w="8250555" h="4597400">
                  <a:moveTo>
                    <a:pt x="1254671" y="4533138"/>
                  </a:moveTo>
                  <a:lnTo>
                    <a:pt x="1254645" y="4423321"/>
                  </a:lnTo>
                  <a:lnTo>
                    <a:pt x="1251178" y="4397502"/>
                  </a:lnTo>
                  <a:lnTo>
                    <a:pt x="1246162" y="4388193"/>
                  </a:lnTo>
                  <a:lnTo>
                    <a:pt x="1246073" y="4388040"/>
                  </a:lnTo>
                  <a:lnTo>
                    <a:pt x="1241171" y="4378947"/>
                  </a:lnTo>
                  <a:lnTo>
                    <a:pt x="1224648" y="4367822"/>
                  </a:lnTo>
                  <a:lnTo>
                    <a:pt x="1201597" y="4364113"/>
                  </a:lnTo>
                  <a:lnTo>
                    <a:pt x="1186992" y="4365612"/>
                  </a:lnTo>
                  <a:lnTo>
                    <a:pt x="1173835" y="4370095"/>
                  </a:lnTo>
                  <a:lnTo>
                    <a:pt x="1162138" y="4377575"/>
                  </a:lnTo>
                  <a:lnTo>
                    <a:pt x="1151902" y="4388040"/>
                  </a:lnTo>
                  <a:lnTo>
                    <a:pt x="1150988" y="4367174"/>
                  </a:lnTo>
                  <a:lnTo>
                    <a:pt x="1124140" y="4367174"/>
                  </a:lnTo>
                  <a:lnTo>
                    <a:pt x="1124140" y="4533138"/>
                  </a:lnTo>
                  <a:lnTo>
                    <a:pt x="1152512" y="4533138"/>
                  </a:lnTo>
                  <a:lnTo>
                    <a:pt x="1152512" y="4414875"/>
                  </a:lnTo>
                  <a:lnTo>
                    <a:pt x="1156398" y="4406900"/>
                  </a:lnTo>
                  <a:lnTo>
                    <a:pt x="1161821" y="4400461"/>
                  </a:lnTo>
                  <a:lnTo>
                    <a:pt x="1175727" y="4390644"/>
                  </a:lnTo>
                  <a:lnTo>
                    <a:pt x="1183805" y="4388193"/>
                  </a:lnTo>
                  <a:lnTo>
                    <a:pt x="1193012" y="4388193"/>
                  </a:lnTo>
                  <a:lnTo>
                    <a:pt x="1225715" y="4414926"/>
                  </a:lnTo>
                  <a:lnTo>
                    <a:pt x="1226299" y="4423321"/>
                  </a:lnTo>
                  <a:lnTo>
                    <a:pt x="1226299" y="4533138"/>
                  </a:lnTo>
                  <a:lnTo>
                    <a:pt x="1254671" y="4533138"/>
                  </a:lnTo>
                  <a:close/>
                </a:path>
                <a:path w="8250555" h="4597400">
                  <a:moveTo>
                    <a:pt x="1431061" y="4446473"/>
                  </a:moveTo>
                  <a:lnTo>
                    <a:pt x="1430362" y="4434979"/>
                  </a:lnTo>
                  <a:lnTo>
                    <a:pt x="1429931" y="4427766"/>
                  </a:lnTo>
                  <a:lnTo>
                    <a:pt x="1426565" y="4411357"/>
                  </a:lnTo>
                  <a:lnTo>
                    <a:pt x="1420964" y="4397235"/>
                  </a:lnTo>
                  <a:lnTo>
                    <a:pt x="1414437" y="4387431"/>
                  </a:lnTo>
                  <a:lnTo>
                    <a:pt x="1413116" y="4385437"/>
                  </a:lnTo>
                  <a:lnTo>
                    <a:pt x="1403235" y="4376102"/>
                  </a:lnTo>
                  <a:lnTo>
                    <a:pt x="1402676" y="4375785"/>
                  </a:lnTo>
                  <a:lnTo>
                    <a:pt x="1402676" y="4432820"/>
                  </a:lnTo>
                  <a:lnTo>
                    <a:pt x="1402676" y="4434979"/>
                  </a:lnTo>
                  <a:lnTo>
                    <a:pt x="1319555" y="4434979"/>
                  </a:lnTo>
                  <a:lnTo>
                    <a:pt x="1321485" y="4424337"/>
                  </a:lnTo>
                  <a:lnTo>
                    <a:pt x="1347000" y="4390568"/>
                  </a:lnTo>
                  <a:lnTo>
                    <a:pt x="1362798" y="4387431"/>
                  </a:lnTo>
                  <a:lnTo>
                    <a:pt x="1371244" y="4388167"/>
                  </a:lnTo>
                  <a:lnTo>
                    <a:pt x="1401495" y="4422622"/>
                  </a:lnTo>
                  <a:lnTo>
                    <a:pt x="1402676" y="4432820"/>
                  </a:lnTo>
                  <a:lnTo>
                    <a:pt x="1402676" y="4375785"/>
                  </a:lnTo>
                  <a:lnTo>
                    <a:pt x="1391564" y="4369435"/>
                  </a:lnTo>
                  <a:lnTo>
                    <a:pt x="1378089" y="4365447"/>
                  </a:lnTo>
                  <a:lnTo>
                    <a:pt x="1362798" y="4364113"/>
                  </a:lnTo>
                  <a:lnTo>
                    <a:pt x="1353083" y="4364799"/>
                  </a:lnTo>
                  <a:lnTo>
                    <a:pt x="1318018" y="4381131"/>
                  </a:lnTo>
                  <a:lnTo>
                    <a:pt x="1295514" y="4415523"/>
                  </a:lnTo>
                  <a:lnTo>
                    <a:pt x="1290256" y="4449546"/>
                  </a:lnTo>
                  <a:lnTo>
                    <a:pt x="1290256" y="4454753"/>
                  </a:lnTo>
                  <a:lnTo>
                    <a:pt x="1302156" y="4502074"/>
                  </a:lnTo>
                  <a:lnTo>
                    <a:pt x="1335735" y="4530687"/>
                  </a:lnTo>
                  <a:lnTo>
                    <a:pt x="1366329" y="4536211"/>
                  </a:lnTo>
                  <a:lnTo>
                    <a:pt x="1385887" y="4534205"/>
                  </a:lnTo>
                  <a:lnTo>
                    <a:pt x="1402842" y="4528197"/>
                  </a:lnTo>
                  <a:lnTo>
                    <a:pt x="1417180" y="4518177"/>
                  </a:lnTo>
                  <a:lnTo>
                    <a:pt x="1421472" y="4513046"/>
                  </a:lnTo>
                  <a:lnTo>
                    <a:pt x="1428915" y="4504144"/>
                  </a:lnTo>
                  <a:lnTo>
                    <a:pt x="1411579" y="4490656"/>
                  </a:lnTo>
                  <a:lnTo>
                    <a:pt x="1406359" y="4497400"/>
                  </a:lnTo>
                  <a:lnTo>
                    <a:pt x="1400276" y="4502823"/>
                  </a:lnTo>
                  <a:lnTo>
                    <a:pt x="1367866" y="4513046"/>
                  </a:lnTo>
                  <a:lnTo>
                    <a:pt x="1357744" y="4512107"/>
                  </a:lnTo>
                  <a:lnTo>
                    <a:pt x="1322501" y="4480484"/>
                  </a:lnTo>
                  <a:lnTo>
                    <a:pt x="1318628" y="4458284"/>
                  </a:lnTo>
                  <a:lnTo>
                    <a:pt x="1431061" y="4458284"/>
                  </a:lnTo>
                  <a:lnTo>
                    <a:pt x="1431061" y="4446473"/>
                  </a:lnTo>
                  <a:close/>
                </a:path>
                <a:path w="8250555" h="4597400">
                  <a:moveTo>
                    <a:pt x="1576311" y="4513351"/>
                  </a:moveTo>
                  <a:lnTo>
                    <a:pt x="1574774" y="4509262"/>
                  </a:lnTo>
                  <a:lnTo>
                    <a:pt x="1571713" y="4505985"/>
                  </a:lnTo>
                  <a:lnTo>
                    <a:pt x="1568742" y="4502721"/>
                  </a:lnTo>
                  <a:lnTo>
                    <a:pt x="1564347" y="4501083"/>
                  </a:lnTo>
                  <a:lnTo>
                    <a:pt x="1552689" y="4501083"/>
                  </a:lnTo>
                  <a:lnTo>
                    <a:pt x="1548295" y="4502721"/>
                  </a:lnTo>
                  <a:lnTo>
                    <a:pt x="1545323" y="4505985"/>
                  </a:lnTo>
                  <a:lnTo>
                    <a:pt x="1542465" y="4509262"/>
                  </a:lnTo>
                  <a:lnTo>
                    <a:pt x="1541030" y="4513351"/>
                  </a:lnTo>
                  <a:lnTo>
                    <a:pt x="1541030" y="4522965"/>
                  </a:lnTo>
                  <a:lnTo>
                    <a:pt x="1542465" y="4526902"/>
                  </a:lnTo>
                  <a:lnTo>
                    <a:pt x="1545323" y="4530064"/>
                  </a:lnTo>
                  <a:lnTo>
                    <a:pt x="1548295" y="4533239"/>
                  </a:lnTo>
                  <a:lnTo>
                    <a:pt x="1552689" y="4534827"/>
                  </a:lnTo>
                  <a:lnTo>
                    <a:pt x="1564347" y="4534827"/>
                  </a:lnTo>
                  <a:lnTo>
                    <a:pt x="1568742" y="4533239"/>
                  </a:lnTo>
                  <a:lnTo>
                    <a:pt x="1571713" y="4530064"/>
                  </a:lnTo>
                  <a:lnTo>
                    <a:pt x="1574774" y="4526902"/>
                  </a:lnTo>
                  <a:lnTo>
                    <a:pt x="1576311" y="4522965"/>
                  </a:lnTo>
                  <a:lnTo>
                    <a:pt x="1576311" y="4513351"/>
                  </a:lnTo>
                  <a:close/>
                </a:path>
                <a:path w="8250555" h="4597400">
                  <a:moveTo>
                    <a:pt x="1576463" y="4377918"/>
                  </a:moveTo>
                  <a:lnTo>
                    <a:pt x="1574927" y="4373829"/>
                  </a:lnTo>
                  <a:lnTo>
                    <a:pt x="1571866" y="4370552"/>
                  </a:lnTo>
                  <a:lnTo>
                    <a:pt x="1568894" y="4367276"/>
                  </a:lnTo>
                  <a:lnTo>
                    <a:pt x="1564500" y="4365650"/>
                  </a:lnTo>
                  <a:lnTo>
                    <a:pt x="1552841" y="4365650"/>
                  </a:lnTo>
                  <a:lnTo>
                    <a:pt x="1548447" y="4367276"/>
                  </a:lnTo>
                  <a:lnTo>
                    <a:pt x="1545475" y="4370552"/>
                  </a:lnTo>
                  <a:lnTo>
                    <a:pt x="1542618" y="4373829"/>
                  </a:lnTo>
                  <a:lnTo>
                    <a:pt x="1541183" y="4377918"/>
                  </a:lnTo>
                  <a:lnTo>
                    <a:pt x="1541183" y="4387532"/>
                  </a:lnTo>
                  <a:lnTo>
                    <a:pt x="1542618" y="4391469"/>
                  </a:lnTo>
                  <a:lnTo>
                    <a:pt x="1545475" y="4394632"/>
                  </a:lnTo>
                  <a:lnTo>
                    <a:pt x="1548447" y="4397807"/>
                  </a:lnTo>
                  <a:lnTo>
                    <a:pt x="1552841" y="4399394"/>
                  </a:lnTo>
                  <a:lnTo>
                    <a:pt x="1564500" y="4399394"/>
                  </a:lnTo>
                  <a:lnTo>
                    <a:pt x="1568894" y="4397807"/>
                  </a:lnTo>
                  <a:lnTo>
                    <a:pt x="1571866" y="4394632"/>
                  </a:lnTo>
                  <a:lnTo>
                    <a:pt x="1574927" y="4391469"/>
                  </a:lnTo>
                  <a:lnTo>
                    <a:pt x="1576463" y="4387532"/>
                  </a:lnTo>
                  <a:lnTo>
                    <a:pt x="1576463" y="4377918"/>
                  </a:lnTo>
                  <a:close/>
                </a:path>
                <a:path w="8250555" h="4597400">
                  <a:moveTo>
                    <a:pt x="7641272" y="0"/>
                  </a:moveTo>
                  <a:lnTo>
                    <a:pt x="7611973" y="0"/>
                  </a:lnTo>
                  <a:lnTo>
                    <a:pt x="7611973" y="172859"/>
                  </a:lnTo>
                  <a:lnTo>
                    <a:pt x="7532649" y="51231"/>
                  </a:lnTo>
                  <a:lnTo>
                    <a:pt x="7499236" y="0"/>
                  </a:lnTo>
                  <a:lnTo>
                    <a:pt x="7469632" y="0"/>
                  </a:lnTo>
                  <a:lnTo>
                    <a:pt x="7469632" y="223316"/>
                  </a:lnTo>
                  <a:lnTo>
                    <a:pt x="7499236" y="223316"/>
                  </a:lnTo>
                  <a:lnTo>
                    <a:pt x="7499236" y="51231"/>
                  </a:lnTo>
                  <a:lnTo>
                    <a:pt x="7611669" y="223316"/>
                  </a:lnTo>
                  <a:lnTo>
                    <a:pt x="7641272" y="223316"/>
                  </a:lnTo>
                  <a:lnTo>
                    <a:pt x="7641272" y="172859"/>
                  </a:lnTo>
                  <a:lnTo>
                    <a:pt x="7641272" y="0"/>
                  </a:lnTo>
                  <a:close/>
                </a:path>
                <a:path w="8250555" h="4597400">
                  <a:moveTo>
                    <a:pt x="7832687" y="142176"/>
                  </a:moveTo>
                  <a:lnTo>
                    <a:pt x="7820876" y="90462"/>
                  </a:lnTo>
                  <a:lnTo>
                    <a:pt x="7811503" y="77609"/>
                  </a:lnTo>
                  <a:lnTo>
                    <a:pt x="7804315" y="71043"/>
                  </a:lnTo>
                  <a:lnTo>
                    <a:pt x="7804315" y="138811"/>
                  </a:lnTo>
                  <a:lnTo>
                    <a:pt x="7803515" y="153225"/>
                  </a:lnTo>
                  <a:lnTo>
                    <a:pt x="7784668" y="193738"/>
                  </a:lnTo>
                  <a:lnTo>
                    <a:pt x="7757223" y="203225"/>
                  </a:lnTo>
                  <a:lnTo>
                    <a:pt x="7747000" y="202171"/>
                  </a:lnTo>
                  <a:lnTo>
                    <a:pt x="7717295" y="177469"/>
                  </a:lnTo>
                  <a:lnTo>
                    <a:pt x="7710144" y="142176"/>
                  </a:lnTo>
                  <a:lnTo>
                    <a:pt x="7710945" y="127508"/>
                  </a:lnTo>
                  <a:lnTo>
                    <a:pt x="7729969" y="87007"/>
                  </a:lnTo>
                  <a:lnTo>
                    <a:pt x="7776248" y="81864"/>
                  </a:lnTo>
                  <a:lnTo>
                    <a:pt x="7801051" y="114109"/>
                  </a:lnTo>
                  <a:lnTo>
                    <a:pt x="7804315" y="138811"/>
                  </a:lnTo>
                  <a:lnTo>
                    <a:pt x="7804315" y="71043"/>
                  </a:lnTo>
                  <a:lnTo>
                    <a:pt x="7800429" y="67487"/>
                  </a:lnTo>
                  <a:lnTo>
                    <a:pt x="7787564" y="60159"/>
                  </a:lnTo>
                  <a:lnTo>
                    <a:pt x="7773048" y="55765"/>
                  </a:lnTo>
                  <a:lnTo>
                    <a:pt x="7756919" y="54292"/>
                  </a:lnTo>
                  <a:lnTo>
                    <a:pt x="7746251" y="54952"/>
                  </a:lnTo>
                  <a:lnTo>
                    <a:pt x="7709751" y="70726"/>
                  </a:lnTo>
                  <a:lnTo>
                    <a:pt x="7686954" y="104990"/>
                  </a:lnTo>
                  <a:lnTo>
                    <a:pt x="7681608" y="138811"/>
                  </a:lnTo>
                  <a:lnTo>
                    <a:pt x="7681709" y="142176"/>
                  </a:lnTo>
                  <a:lnTo>
                    <a:pt x="7693342" y="190233"/>
                  </a:lnTo>
                  <a:lnTo>
                    <a:pt x="7726667" y="220522"/>
                  </a:lnTo>
                  <a:lnTo>
                    <a:pt x="7757223" y="226390"/>
                  </a:lnTo>
                  <a:lnTo>
                    <a:pt x="7768095" y="225717"/>
                  </a:lnTo>
                  <a:lnTo>
                    <a:pt x="7804963" y="209753"/>
                  </a:lnTo>
                  <a:lnTo>
                    <a:pt x="7811668" y="203225"/>
                  </a:lnTo>
                  <a:lnTo>
                    <a:pt x="7812100" y="202806"/>
                  </a:lnTo>
                  <a:lnTo>
                    <a:pt x="7830350" y="165188"/>
                  </a:lnTo>
                  <a:lnTo>
                    <a:pt x="7832103" y="153987"/>
                  </a:lnTo>
                  <a:lnTo>
                    <a:pt x="7832687" y="142176"/>
                  </a:lnTo>
                  <a:close/>
                </a:path>
                <a:path w="8250555" h="4597400">
                  <a:moveTo>
                    <a:pt x="7938529" y="200317"/>
                  </a:moveTo>
                  <a:lnTo>
                    <a:pt x="7932801" y="201536"/>
                  </a:lnTo>
                  <a:lnTo>
                    <a:pt x="7928305" y="202158"/>
                  </a:lnTo>
                  <a:lnTo>
                    <a:pt x="7918386" y="202158"/>
                  </a:lnTo>
                  <a:lnTo>
                    <a:pt x="7913675" y="200520"/>
                  </a:lnTo>
                  <a:lnTo>
                    <a:pt x="7910919" y="197243"/>
                  </a:lnTo>
                  <a:lnTo>
                    <a:pt x="7908150" y="193865"/>
                  </a:lnTo>
                  <a:lnTo>
                    <a:pt x="7906779" y="188861"/>
                  </a:lnTo>
                  <a:lnTo>
                    <a:pt x="7906779" y="79298"/>
                  </a:lnTo>
                  <a:lnTo>
                    <a:pt x="7937754" y="79298"/>
                  </a:lnTo>
                  <a:lnTo>
                    <a:pt x="7937754" y="57365"/>
                  </a:lnTo>
                  <a:lnTo>
                    <a:pt x="7906779" y="57365"/>
                  </a:lnTo>
                  <a:lnTo>
                    <a:pt x="7906779" y="17170"/>
                  </a:lnTo>
                  <a:lnTo>
                    <a:pt x="7878394" y="17170"/>
                  </a:lnTo>
                  <a:lnTo>
                    <a:pt x="7878394" y="57365"/>
                  </a:lnTo>
                  <a:lnTo>
                    <a:pt x="7848181" y="57365"/>
                  </a:lnTo>
                  <a:lnTo>
                    <a:pt x="7848181" y="79298"/>
                  </a:lnTo>
                  <a:lnTo>
                    <a:pt x="7878394" y="79298"/>
                  </a:lnTo>
                  <a:lnTo>
                    <a:pt x="7878394" y="182219"/>
                  </a:lnTo>
                  <a:lnTo>
                    <a:pt x="7879004" y="192189"/>
                  </a:lnTo>
                  <a:lnTo>
                    <a:pt x="7907820" y="225666"/>
                  </a:lnTo>
                  <a:lnTo>
                    <a:pt x="7916748" y="226390"/>
                  </a:lnTo>
                  <a:lnTo>
                    <a:pt x="7923797" y="226390"/>
                  </a:lnTo>
                  <a:lnTo>
                    <a:pt x="7931061" y="225361"/>
                  </a:lnTo>
                  <a:lnTo>
                    <a:pt x="7938529" y="223316"/>
                  </a:lnTo>
                  <a:lnTo>
                    <a:pt x="7938529" y="202158"/>
                  </a:lnTo>
                  <a:lnTo>
                    <a:pt x="7938529" y="200317"/>
                  </a:lnTo>
                  <a:close/>
                </a:path>
                <a:path w="8250555" h="4597400">
                  <a:moveTo>
                    <a:pt x="8104632" y="136664"/>
                  </a:moveTo>
                  <a:lnTo>
                    <a:pt x="8094548" y="87426"/>
                  </a:lnTo>
                  <a:lnTo>
                    <a:pt x="8076260" y="65963"/>
                  </a:lnTo>
                  <a:lnTo>
                    <a:pt x="8076260" y="123012"/>
                  </a:lnTo>
                  <a:lnTo>
                    <a:pt x="8076260" y="125158"/>
                  </a:lnTo>
                  <a:lnTo>
                    <a:pt x="7993126" y="125158"/>
                  </a:lnTo>
                  <a:lnTo>
                    <a:pt x="7995069" y="114515"/>
                  </a:lnTo>
                  <a:lnTo>
                    <a:pt x="8020583" y="80746"/>
                  </a:lnTo>
                  <a:lnTo>
                    <a:pt x="8036382" y="77609"/>
                  </a:lnTo>
                  <a:lnTo>
                    <a:pt x="8044815" y="78359"/>
                  </a:lnTo>
                  <a:lnTo>
                    <a:pt x="8075079" y="112814"/>
                  </a:lnTo>
                  <a:lnTo>
                    <a:pt x="8076260" y="123012"/>
                  </a:lnTo>
                  <a:lnTo>
                    <a:pt x="8076260" y="65963"/>
                  </a:lnTo>
                  <a:lnTo>
                    <a:pt x="8065135" y="59626"/>
                  </a:lnTo>
                  <a:lnTo>
                    <a:pt x="8051660" y="55626"/>
                  </a:lnTo>
                  <a:lnTo>
                    <a:pt x="8036382" y="54292"/>
                  </a:lnTo>
                  <a:lnTo>
                    <a:pt x="8026667" y="54978"/>
                  </a:lnTo>
                  <a:lnTo>
                    <a:pt x="7991589" y="71323"/>
                  </a:lnTo>
                  <a:lnTo>
                    <a:pt x="7969097" y="105702"/>
                  </a:lnTo>
                  <a:lnTo>
                    <a:pt x="7963827" y="139725"/>
                  </a:lnTo>
                  <a:lnTo>
                    <a:pt x="7963827" y="144945"/>
                  </a:lnTo>
                  <a:lnTo>
                    <a:pt x="7975740" y="192252"/>
                  </a:lnTo>
                  <a:lnTo>
                    <a:pt x="8009306" y="220865"/>
                  </a:lnTo>
                  <a:lnTo>
                    <a:pt x="8039913" y="226390"/>
                  </a:lnTo>
                  <a:lnTo>
                    <a:pt x="8059471" y="224383"/>
                  </a:lnTo>
                  <a:lnTo>
                    <a:pt x="8076412" y="218376"/>
                  </a:lnTo>
                  <a:lnTo>
                    <a:pt x="8090751" y="208356"/>
                  </a:lnTo>
                  <a:lnTo>
                    <a:pt x="8095043" y="203225"/>
                  </a:lnTo>
                  <a:lnTo>
                    <a:pt x="8102486" y="194335"/>
                  </a:lnTo>
                  <a:lnTo>
                    <a:pt x="8085163" y="180835"/>
                  </a:lnTo>
                  <a:lnTo>
                    <a:pt x="8079943" y="187579"/>
                  </a:lnTo>
                  <a:lnTo>
                    <a:pt x="8073860" y="193001"/>
                  </a:lnTo>
                  <a:lnTo>
                    <a:pt x="8041449" y="203225"/>
                  </a:lnTo>
                  <a:lnTo>
                    <a:pt x="8031315" y="202285"/>
                  </a:lnTo>
                  <a:lnTo>
                    <a:pt x="7996085" y="170675"/>
                  </a:lnTo>
                  <a:lnTo>
                    <a:pt x="7992211" y="148475"/>
                  </a:lnTo>
                  <a:lnTo>
                    <a:pt x="8104632" y="148475"/>
                  </a:lnTo>
                  <a:lnTo>
                    <a:pt x="8104632" y="136664"/>
                  </a:lnTo>
                  <a:close/>
                </a:path>
                <a:path w="8250555" h="4597400">
                  <a:moveTo>
                    <a:pt x="8249894" y="203530"/>
                  </a:moveTo>
                  <a:lnTo>
                    <a:pt x="8248358" y="199440"/>
                  </a:lnTo>
                  <a:lnTo>
                    <a:pt x="8245284" y="196176"/>
                  </a:lnTo>
                  <a:lnTo>
                    <a:pt x="8242325" y="192900"/>
                  </a:lnTo>
                  <a:lnTo>
                    <a:pt x="8237931" y="191262"/>
                  </a:lnTo>
                  <a:lnTo>
                    <a:pt x="8226272" y="191262"/>
                  </a:lnTo>
                  <a:lnTo>
                    <a:pt x="8221878" y="192900"/>
                  </a:lnTo>
                  <a:lnTo>
                    <a:pt x="8218906" y="196176"/>
                  </a:lnTo>
                  <a:lnTo>
                    <a:pt x="8216049" y="199440"/>
                  </a:lnTo>
                  <a:lnTo>
                    <a:pt x="8214614" y="203530"/>
                  </a:lnTo>
                  <a:lnTo>
                    <a:pt x="8214614" y="213144"/>
                  </a:lnTo>
                  <a:lnTo>
                    <a:pt x="8216049" y="217081"/>
                  </a:lnTo>
                  <a:lnTo>
                    <a:pt x="8218906" y="220256"/>
                  </a:lnTo>
                  <a:lnTo>
                    <a:pt x="8221878" y="223418"/>
                  </a:lnTo>
                  <a:lnTo>
                    <a:pt x="8226272" y="225005"/>
                  </a:lnTo>
                  <a:lnTo>
                    <a:pt x="8237931" y="225005"/>
                  </a:lnTo>
                  <a:lnTo>
                    <a:pt x="8242325" y="223418"/>
                  </a:lnTo>
                  <a:lnTo>
                    <a:pt x="8245284" y="220256"/>
                  </a:lnTo>
                  <a:lnTo>
                    <a:pt x="8248358" y="217081"/>
                  </a:lnTo>
                  <a:lnTo>
                    <a:pt x="8249894" y="213144"/>
                  </a:lnTo>
                  <a:lnTo>
                    <a:pt x="8249894" y="203530"/>
                  </a:lnTo>
                  <a:close/>
                </a:path>
                <a:path w="8250555" h="4597400">
                  <a:moveTo>
                    <a:pt x="8250047" y="68097"/>
                  </a:moveTo>
                  <a:lnTo>
                    <a:pt x="8248510" y="64008"/>
                  </a:lnTo>
                  <a:lnTo>
                    <a:pt x="8245437" y="60731"/>
                  </a:lnTo>
                  <a:lnTo>
                    <a:pt x="8242478" y="57467"/>
                  </a:lnTo>
                  <a:lnTo>
                    <a:pt x="8238083" y="55829"/>
                  </a:lnTo>
                  <a:lnTo>
                    <a:pt x="8226425" y="55829"/>
                  </a:lnTo>
                  <a:lnTo>
                    <a:pt x="8222031" y="57467"/>
                  </a:lnTo>
                  <a:lnTo>
                    <a:pt x="8219059" y="60731"/>
                  </a:lnTo>
                  <a:lnTo>
                    <a:pt x="8216201" y="64008"/>
                  </a:lnTo>
                  <a:lnTo>
                    <a:pt x="8214766" y="68097"/>
                  </a:lnTo>
                  <a:lnTo>
                    <a:pt x="8214766" y="77711"/>
                  </a:lnTo>
                  <a:lnTo>
                    <a:pt x="8216201" y="81648"/>
                  </a:lnTo>
                  <a:lnTo>
                    <a:pt x="8219059" y="84810"/>
                  </a:lnTo>
                  <a:lnTo>
                    <a:pt x="8222031" y="87985"/>
                  </a:lnTo>
                  <a:lnTo>
                    <a:pt x="8226425" y="89573"/>
                  </a:lnTo>
                  <a:lnTo>
                    <a:pt x="8238083" y="89573"/>
                  </a:lnTo>
                  <a:lnTo>
                    <a:pt x="8242478" y="87985"/>
                  </a:lnTo>
                  <a:lnTo>
                    <a:pt x="8245437" y="84810"/>
                  </a:lnTo>
                  <a:lnTo>
                    <a:pt x="8248510" y="81648"/>
                  </a:lnTo>
                  <a:lnTo>
                    <a:pt x="8250047" y="77711"/>
                  </a:lnTo>
                  <a:lnTo>
                    <a:pt x="8250047" y="680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9389" y="16297626"/>
              <a:ext cx="4690118" cy="3058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487783" y="16198881"/>
              <a:ext cx="480059" cy="549910"/>
            </a:xfrm>
            <a:custGeom>
              <a:avLst/>
              <a:gdLst/>
              <a:ahLst/>
              <a:cxnLst/>
              <a:rect l="l" t="t" r="r" b="b"/>
              <a:pathLst>
                <a:path w="480059" h="549909">
                  <a:moveTo>
                    <a:pt x="401676" y="0"/>
                  </a:moveTo>
                  <a:lnTo>
                    <a:pt x="157111" y="335599"/>
                  </a:lnTo>
                  <a:lnTo>
                    <a:pt x="77793" y="226756"/>
                  </a:lnTo>
                  <a:lnTo>
                    <a:pt x="0" y="333506"/>
                  </a:lnTo>
                  <a:lnTo>
                    <a:pt x="157619" y="549798"/>
                  </a:lnTo>
                  <a:lnTo>
                    <a:pt x="479978" y="107448"/>
                  </a:lnTo>
                  <a:lnTo>
                    <a:pt x="401676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380652" y="10358146"/>
              <a:ext cx="462915" cy="455930"/>
            </a:xfrm>
            <a:custGeom>
              <a:avLst/>
              <a:gdLst/>
              <a:ahLst/>
              <a:cxnLst/>
              <a:rect l="l" t="t" r="r" b="b"/>
              <a:pathLst>
                <a:path w="462915" h="455929">
                  <a:moveTo>
                    <a:pt x="4174" y="436852"/>
                  </a:moveTo>
                  <a:lnTo>
                    <a:pt x="53" y="440909"/>
                  </a:lnTo>
                  <a:lnTo>
                    <a:pt x="0" y="447538"/>
                  </a:lnTo>
                  <a:lnTo>
                    <a:pt x="8112" y="455782"/>
                  </a:lnTo>
                  <a:lnTo>
                    <a:pt x="14742" y="455835"/>
                  </a:lnTo>
                  <a:lnTo>
                    <a:pt x="18863" y="451778"/>
                  </a:lnTo>
                  <a:lnTo>
                    <a:pt x="4174" y="436852"/>
                  </a:lnTo>
                  <a:close/>
                </a:path>
                <a:path w="462915" h="455929">
                  <a:moveTo>
                    <a:pt x="216479" y="227917"/>
                  </a:moveTo>
                  <a:lnTo>
                    <a:pt x="4174" y="436852"/>
                  </a:lnTo>
                  <a:lnTo>
                    <a:pt x="18863" y="451778"/>
                  </a:lnTo>
                  <a:lnTo>
                    <a:pt x="231407" y="242608"/>
                  </a:lnTo>
                  <a:lnTo>
                    <a:pt x="216479" y="227917"/>
                  </a:lnTo>
                  <a:close/>
                </a:path>
                <a:path w="462915" h="455929">
                  <a:moveTo>
                    <a:pt x="246335" y="227917"/>
                  </a:moveTo>
                  <a:lnTo>
                    <a:pt x="231407" y="242608"/>
                  </a:lnTo>
                  <a:lnTo>
                    <a:pt x="443951" y="451778"/>
                  </a:lnTo>
                  <a:lnTo>
                    <a:pt x="458641" y="436852"/>
                  </a:lnTo>
                  <a:lnTo>
                    <a:pt x="246335" y="227917"/>
                  </a:lnTo>
                  <a:close/>
                </a:path>
                <a:path w="462915" h="455929">
                  <a:moveTo>
                    <a:pt x="231407" y="213226"/>
                  </a:moveTo>
                  <a:lnTo>
                    <a:pt x="216479" y="227917"/>
                  </a:lnTo>
                  <a:lnTo>
                    <a:pt x="231407" y="242608"/>
                  </a:lnTo>
                  <a:lnTo>
                    <a:pt x="246335" y="227917"/>
                  </a:lnTo>
                  <a:lnTo>
                    <a:pt x="231407" y="213226"/>
                  </a:lnTo>
                  <a:close/>
                </a:path>
                <a:path w="462915" h="455929">
                  <a:moveTo>
                    <a:pt x="18863" y="4056"/>
                  </a:moveTo>
                  <a:lnTo>
                    <a:pt x="4174" y="18982"/>
                  </a:lnTo>
                  <a:lnTo>
                    <a:pt x="216479" y="227917"/>
                  </a:lnTo>
                  <a:lnTo>
                    <a:pt x="231407" y="213226"/>
                  </a:lnTo>
                  <a:lnTo>
                    <a:pt x="18863" y="4056"/>
                  </a:lnTo>
                  <a:close/>
                </a:path>
                <a:path w="462915" h="455929">
                  <a:moveTo>
                    <a:pt x="443951" y="4056"/>
                  </a:moveTo>
                  <a:lnTo>
                    <a:pt x="231407" y="213226"/>
                  </a:lnTo>
                  <a:lnTo>
                    <a:pt x="246335" y="227917"/>
                  </a:lnTo>
                  <a:lnTo>
                    <a:pt x="458641" y="18982"/>
                  </a:lnTo>
                  <a:lnTo>
                    <a:pt x="443951" y="4056"/>
                  </a:lnTo>
                  <a:close/>
                </a:path>
                <a:path w="462915" h="455929">
                  <a:moveTo>
                    <a:pt x="448073" y="0"/>
                  </a:moveTo>
                  <a:lnTo>
                    <a:pt x="443951" y="4056"/>
                  </a:lnTo>
                  <a:lnTo>
                    <a:pt x="458641" y="18982"/>
                  </a:lnTo>
                  <a:lnTo>
                    <a:pt x="462762" y="14926"/>
                  </a:lnTo>
                  <a:lnTo>
                    <a:pt x="462815" y="8296"/>
                  </a:lnTo>
                  <a:lnTo>
                    <a:pt x="454703" y="53"/>
                  </a:lnTo>
                  <a:lnTo>
                    <a:pt x="448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74601" y="408364"/>
            <a:ext cx="2565366" cy="232453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4314004"/>
            <a:ext cx="20104100" cy="5204460"/>
            <a:chOff x="0" y="4314004"/>
            <a:chExt cx="20104100" cy="520446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314004"/>
              <a:ext cx="20104098" cy="52040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952667" y="6272060"/>
              <a:ext cx="6188710" cy="1277620"/>
            </a:xfrm>
            <a:custGeom>
              <a:avLst/>
              <a:gdLst/>
              <a:ahLst/>
              <a:cxnLst/>
              <a:rect l="l" t="t" r="r" b="b"/>
              <a:pathLst>
                <a:path w="6188709" h="1277620">
                  <a:moveTo>
                    <a:pt x="6188293" y="0"/>
                  </a:moveTo>
                  <a:lnTo>
                    <a:pt x="0" y="0"/>
                  </a:lnTo>
                  <a:lnTo>
                    <a:pt x="0" y="1277448"/>
                  </a:lnTo>
                  <a:lnTo>
                    <a:pt x="6188293" y="1277448"/>
                  </a:lnTo>
                  <a:lnTo>
                    <a:pt x="6188293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05022" y="6837488"/>
              <a:ext cx="1969135" cy="387985"/>
            </a:xfrm>
            <a:custGeom>
              <a:avLst/>
              <a:gdLst/>
              <a:ahLst/>
              <a:cxnLst/>
              <a:rect l="l" t="t" r="r" b="b"/>
              <a:pathLst>
                <a:path w="1969134" h="387984">
                  <a:moveTo>
                    <a:pt x="1968526" y="0"/>
                  </a:moveTo>
                  <a:lnTo>
                    <a:pt x="0" y="0"/>
                  </a:lnTo>
                  <a:lnTo>
                    <a:pt x="0" y="387422"/>
                  </a:lnTo>
                  <a:lnTo>
                    <a:pt x="1968526" y="387422"/>
                  </a:lnTo>
                  <a:lnTo>
                    <a:pt x="1968526" y="0"/>
                  </a:lnTo>
                  <a:close/>
                </a:path>
              </a:pathLst>
            </a:custGeom>
            <a:solidFill>
              <a:srgbClr val="F8D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046845" y="6847966"/>
              <a:ext cx="4010660" cy="398145"/>
            </a:xfrm>
            <a:custGeom>
              <a:avLst/>
              <a:gdLst/>
              <a:ahLst/>
              <a:cxnLst/>
              <a:rect l="l" t="t" r="r" b="b"/>
              <a:pathLst>
                <a:path w="4010659" h="398145">
                  <a:moveTo>
                    <a:pt x="1968525" y="0"/>
                  </a:moveTo>
                  <a:lnTo>
                    <a:pt x="0" y="0"/>
                  </a:lnTo>
                  <a:lnTo>
                    <a:pt x="0" y="387426"/>
                  </a:lnTo>
                  <a:lnTo>
                    <a:pt x="1968525" y="387426"/>
                  </a:lnTo>
                  <a:lnTo>
                    <a:pt x="1968525" y="0"/>
                  </a:lnTo>
                  <a:close/>
                </a:path>
                <a:path w="4010659" h="398145">
                  <a:moveTo>
                    <a:pt x="4010342" y="10464"/>
                  </a:moveTo>
                  <a:lnTo>
                    <a:pt x="2041817" y="10464"/>
                  </a:lnTo>
                  <a:lnTo>
                    <a:pt x="2041817" y="397891"/>
                  </a:lnTo>
                  <a:lnTo>
                    <a:pt x="4010342" y="397891"/>
                  </a:lnTo>
                  <a:lnTo>
                    <a:pt x="4010342" y="10464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1468" y="6411553"/>
              <a:ext cx="4289841" cy="2495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9656" y="6968128"/>
              <a:ext cx="104143" cy="1104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72838" y="7016143"/>
              <a:ext cx="116671" cy="7067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97977" y="7003383"/>
              <a:ext cx="133371" cy="1325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14495" y="6963662"/>
              <a:ext cx="1491661" cy="1162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26109" y="6890366"/>
              <a:ext cx="1248796" cy="3256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27619" y="6911307"/>
              <a:ext cx="1624085" cy="36176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261528" y="8617520"/>
              <a:ext cx="3590290" cy="501650"/>
            </a:xfrm>
            <a:custGeom>
              <a:avLst/>
              <a:gdLst/>
              <a:ahLst/>
              <a:cxnLst/>
              <a:rect l="l" t="t" r="r" b="b"/>
              <a:pathLst>
                <a:path w="3590290" h="501650">
                  <a:moveTo>
                    <a:pt x="593712" y="244589"/>
                  </a:moveTo>
                  <a:lnTo>
                    <a:pt x="20281" y="482"/>
                  </a:lnTo>
                  <a:lnTo>
                    <a:pt x="17665" y="0"/>
                  </a:lnTo>
                  <a:lnTo>
                    <a:pt x="12357" y="50"/>
                  </a:lnTo>
                  <a:lnTo>
                    <a:pt x="0" y="9588"/>
                  </a:lnTo>
                  <a:lnTo>
                    <a:pt x="0" y="223507"/>
                  </a:lnTo>
                  <a:lnTo>
                    <a:pt x="183032" y="223507"/>
                  </a:lnTo>
                  <a:lnTo>
                    <a:pt x="183032" y="269811"/>
                  </a:lnTo>
                  <a:lnTo>
                    <a:pt x="0" y="269811"/>
                  </a:lnTo>
                  <a:lnTo>
                    <a:pt x="0" y="483730"/>
                  </a:lnTo>
                  <a:lnTo>
                    <a:pt x="17665" y="493331"/>
                  </a:lnTo>
                  <a:lnTo>
                    <a:pt x="20281" y="492836"/>
                  </a:lnTo>
                  <a:lnTo>
                    <a:pt x="588200" y="255803"/>
                  </a:lnTo>
                  <a:lnTo>
                    <a:pt x="590194" y="254330"/>
                  </a:lnTo>
                  <a:lnTo>
                    <a:pt x="592975" y="250761"/>
                  </a:lnTo>
                  <a:lnTo>
                    <a:pt x="593712" y="248729"/>
                  </a:lnTo>
                  <a:lnTo>
                    <a:pt x="593712" y="244589"/>
                  </a:lnTo>
                  <a:close/>
                </a:path>
                <a:path w="3590290" h="501650">
                  <a:moveTo>
                    <a:pt x="1342707" y="252806"/>
                  </a:moveTo>
                  <a:lnTo>
                    <a:pt x="769277" y="8712"/>
                  </a:lnTo>
                  <a:lnTo>
                    <a:pt x="766660" y="8216"/>
                  </a:lnTo>
                  <a:lnTo>
                    <a:pt x="761352" y="8280"/>
                  </a:lnTo>
                  <a:lnTo>
                    <a:pt x="748995" y="17805"/>
                  </a:lnTo>
                  <a:lnTo>
                    <a:pt x="748995" y="231736"/>
                  </a:lnTo>
                  <a:lnTo>
                    <a:pt x="932027" y="231736"/>
                  </a:lnTo>
                  <a:lnTo>
                    <a:pt x="932027" y="278028"/>
                  </a:lnTo>
                  <a:lnTo>
                    <a:pt x="748995" y="278028"/>
                  </a:lnTo>
                  <a:lnTo>
                    <a:pt x="748995" y="491959"/>
                  </a:lnTo>
                  <a:lnTo>
                    <a:pt x="766660" y="501548"/>
                  </a:lnTo>
                  <a:lnTo>
                    <a:pt x="769277" y="501053"/>
                  </a:lnTo>
                  <a:lnTo>
                    <a:pt x="1337195" y="264020"/>
                  </a:lnTo>
                  <a:lnTo>
                    <a:pt x="1339189" y="262559"/>
                  </a:lnTo>
                  <a:lnTo>
                    <a:pt x="1341970" y="258991"/>
                  </a:lnTo>
                  <a:lnTo>
                    <a:pt x="1342707" y="256959"/>
                  </a:lnTo>
                  <a:lnTo>
                    <a:pt x="1342707" y="252806"/>
                  </a:lnTo>
                  <a:close/>
                </a:path>
                <a:path w="3590290" h="501650">
                  <a:moveTo>
                    <a:pt x="2840685" y="244589"/>
                  </a:moveTo>
                  <a:lnTo>
                    <a:pt x="2267254" y="482"/>
                  </a:lnTo>
                  <a:lnTo>
                    <a:pt x="2264638" y="0"/>
                  </a:lnTo>
                  <a:lnTo>
                    <a:pt x="2259342" y="50"/>
                  </a:lnTo>
                  <a:lnTo>
                    <a:pt x="2246973" y="9588"/>
                  </a:lnTo>
                  <a:lnTo>
                    <a:pt x="2246973" y="223507"/>
                  </a:lnTo>
                  <a:lnTo>
                    <a:pt x="2430018" y="223507"/>
                  </a:lnTo>
                  <a:lnTo>
                    <a:pt x="2430018" y="269811"/>
                  </a:lnTo>
                  <a:lnTo>
                    <a:pt x="2246973" y="269811"/>
                  </a:lnTo>
                  <a:lnTo>
                    <a:pt x="2246973" y="483730"/>
                  </a:lnTo>
                  <a:lnTo>
                    <a:pt x="2264638" y="493331"/>
                  </a:lnTo>
                  <a:lnTo>
                    <a:pt x="2267254" y="492836"/>
                  </a:lnTo>
                  <a:lnTo>
                    <a:pt x="2835186" y="255803"/>
                  </a:lnTo>
                  <a:lnTo>
                    <a:pt x="2837180" y="254330"/>
                  </a:lnTo>
                  <a:lnTo>
                    <a:pt x="2839961" y="250761"/>
                  </a:lnTo>
                  <a:lnTo>
                    <a:pt x="2840685" y="248729"/>
                  </a:lnTo>
                  <a:lnTo>
                    <a:pt x="2840685" y="244589"/>
                  </a:lnTo>
                  <a:close/>
                </a:path>
                <a:path w="3590290" h="501650">
                  <a:moveTo>
                    <a:pt x="3589680" y="244589"/>
                  </a:moveTo>
                  <a:lnTo>
                    <a:pt x="3016250" y="482"/>
                  </a:lnTo>
                  <a:lnTo>
                    <a:pt x="3013633" y="0"/>
                  </a:lnTo>
                  <a:lnTo>
                    <a:pt x="3008338" y="50"/>
                  </a:lnTo>
                  <a:lnTo>
                    <a:pt x="2995968" y="9588"/>
                  </a:lnTo>
                  <a:lnTo>
                    <a:pt x="2995968" y="223507"/>
                  </a:lnTo>
                  <a:lnTo>
                    <a:pt x="3179013" y="223507"/>
                  </a:lnTo>
                  <a:lnTo>
                    <a:pt x="3179013" y="269811"/>
                  </a:lnTo>
                  <a:lnTo>
                    <a:pt x="2995968" y="269811"/>
                  </a:lnTo>
                  <a:lnTo>
                    <a:pt x="2995968" y="483730"/>
                  </a:lnTo>
                  <a:lnTo>
                    <a:pt x="3013633" y="493331"/>
                  </a:lnTo>
                  <a:lnTo>
                    <a:pt x="3016250" y="492836"/>
                  </a:lnTo>
                  <a:lnTo>
                    <a:pt x="3584181" y="255803"/>
                  </a:lnTo>
                  <a:lnTo>
                    <a:pt x="3586175" y="254330"/>
                  </a:lnTo>
                  <a:lnTo>
                    <a:pt x="3588956" y="250761"/>
                  </a:lnTo>
                  <a:lnTo>
                    <a:pt x="3589680" y="248729"/>
                  </a:lnTo>
                  <a:lnTo>
                    <a:pt x="3589680" y="244589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759514" y="8625730"/>
              <a:ext cx="593725" cy="493395"/>
            </a:xfrm>
            <a:custGeom>
              <a:avLst/>
              <a:gdLst/>
              <a:ahLst/>
              <a:cxnLst/>
              <a:rect l="l" t="t" r="r" b="b"/>
              <a:pathLst>
                <a:path w="593725" h="493395">
                  <a:moveTo>
                    <a:pt x="17667" y="0"/>
                  </a:moveTo>
                  <a:lnTo>
                    <a:pt x="0" y="223516"/>
                  </a:lnTo>
                  <a:lnTo>
                    <a:pt x="183039" y="223516"/>
                  </a:lnTo>
                  <a:lnTo>
                    <a:pt x="183039" y="269815"/>
                  </a:lnTo>
                  <a:lnTo>
                    <a:pt x="0" y="269815"/>
                  </a:lnTo>
                  <a:lnTo>
                    <a:pt x="0" y="483740"/>
                  </a:lnTo>
                  <a:lnTo>
                    <a:pt x="691" y="485717"/>
                  </a:lnTo>
                  <a:lnTo>
                    <a:pt x="17667" y="493332"/>
                  </a:lnTo>
                  <a:lnTo>
                    <a:pt x="20283" y="492838"/>
                  </a:lnTo>
                  <a:lnTo>
                    <a:pt x="588210" y="255806"/>
                  </a:lnTo>
                  <a:lnTo>
                    <a:pt x="590204" y="254338"/>
                  </a:lnTo>
                  <a:lnTo>
                    <a:pt x="592982" y="250771"/>
                  </a:lnTo>
                  <a:lnTo>
                    <a:pt x="593715" y="248737"/>
                  </a:lnTo>
                  <a:lnTo>
                    <a:pt x="593715" y="244594"/>
                  </a:lnTo>
                  <a:lnTo>
                    <a:pt x="592982" y="242560"/>
                  </a:lnTo>
                  <a:lnTo>
                    <a:pt x="590204" y="238993"/>
                  </a:lnTo>
                  <a:lnTo>
                    <a:pt x="588210" y="237525"/>
                  </a:lnTo>
                  <a:lnTo>
                    <a:pt x="20283" y="493"/>
                  </a:lnTo>
                  <a:lnTo>
                    <a:pt x="17667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87422" y="3559472"/>
            <a:ext cx="19308445" cy="603250"/>
            <a:chOff x="387422" y="3559472"/>
            <a:chExt cx="19308445" cy="603250"/>
          </a:xfrm>
        </p:grpSpPr>
        <p:sp>
          <p:nvSpPr>
            <p:cNvPr id="31" name="object 31"/>
            <p:cNvSpPr/>
            <p:nvPr/>
          </p:nvSpPr>
          <p:spPr>
            <a:xfrm>
              <a:off x="387413" y="3559479"/>
              <a:ext cx="19308445" cy="492759"/>
            </a:xfrm>
            <a:custGeom>
              <a:avLst/>
              <a:gdLst/>
              <a:ahLst/>
              <a:cxnLst/>
              <a:rect l="l" t="t" r="r" b="b"/>
              <a:pathLst>
                <a:path w="19308445" h="492760">
                  <a:moveTo>
                    <a:pt x="19308318" y="622"/>
                  </a:moveTo>
                  <a:lnTo>
                    <a:pt x="19297841" y="622"/>
                  </a:lnTo>
                  <a:lnTo>
                    <a:pt x="19297841" y="11099"/>
                  </a:lnTo>
                  <a:lnTo>
                    <a:pt x="19297841" y="482282"/>
                  </a:lnTo>
                  <a:lnTo>
                    <a:pt x="10477" y="482282"/>
                  </a:lnTo>
                  <a:lnTo>
                    <a:pt x="10477" y="11099"/>
                  </a:lnTo>
                  <a:lnTo>
                    <a:pt x="19297841" y="11099"/>
                  </a:lnTo>
                  <a:lnTo>
                    <a:pt x="19297841" y="622"/>
                  </a:lnTo>
                  <a:lnTo>
                    <a:pt x="10477" y="62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492760"/>
                  </a:lnTo>
                  <a:lnTo>
                    <a:pt x="10477" y="492760"/>
                  </a:lnTo>
                  <a:lnTo>
                    <a:pt x="19297841" y="492760"/>
                  </a:lnTo>
                  <a:lnTo>
                    <a:pt x="19308318" y="492760"/>
                  </a:lnTo>
                  <a:lnTo>
                    <a:pt x="19308318" y="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87422" y="3779989"/>
              <a:ext cx="273050" cy="329565"/>
            </a:xfrm>
            <a:custGeom>
              <a:avLst/>
              <a:gdLst/>
              <a:ahLst/>
              <a:cxnLst/>
              <a:rect l="l" t="t" r="r" b="b"/>
              <a:pathLst>
                <a:path w="273050" h="329564">
                  <a:moveTo>
                    <a:pt x="0" y="0"/>
                  </a:moveTo>
                  <a:lnTo>
                    <a:pt x="2994" y="329084"/>
                  </a:lnTo>
                  <a:lnTo>
                    <a:pt x="272509" y="162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07641" y="3748576"/>
              <a:ext cx="1330960" cy="318770"/>
            </a:xfrm>
            <a:custGeom>
              <a:avLst/>
              <a:gdLst/>
              <a:ahLst/>
              <a:cxnLst/>
              <a:rect l="l" t="t" r="r" b="b"/>
              <a:pathLst>
                <a:path w="1330960" h="318770">
                  <a:moveTo>
                    <a:pt x="148064" y="16360"/>
                  </a:moveTo>
                  <a:lnTo>
                    <a:pt x="113707" y="16360"/>
                  </a:lnTo>
                  <a:lnTo>
                    <a:pt x="0" y="314126"/>
                  </a:lnTo>
                  <a:lnTo>
                    <a:pt x="40492" y="314126"/>
                  </a:lnTo>
                  <a:lnTo>
                    <a:pt x="68510" y="236412"/>
                  </a:lnTo>
                  <a:lnTo>
                    <a:pt x="232246" y="236412"/>
                  </a:lnTo>
                  <a:lnTo>
                    <a:pt x="219885" y="204100"/>
                  </a:lnTo>
                  <a:lnTo>
                    <a:pt x="80372" y="204100"/>
                  </a:lnTo>
                  <a:lnTo>
                    <a:pt x="130886" y="64829"/>
                  </a:lnTo>
                  <a:lnTo>
                    <a:pt x="166606" y="64829"/>
                  </a:lnTo>
                  <a:lnTo>
                    <a:pt x="148064" y="16360"/>
                  </a:lnTo>
                  <a:close/>
                </a:path>
                <a:path w="1330960" h="318770">
                  <a:moveTo>
                    <a:pt x="232246" y="236412"/>
                  </a:moveTo>
                  <a:lnTo>
                    <a:pt x="193261" y="236412"/>
                  </a:lnTo>
                  <a:lnTo>
                    <a:pt x="221688" y="314126"/>
                  </a:lnTo>
                  <a:lnTo>
                    <a:pt x="261976" y="314126"/>
                  </a:lnTo>
                  <a:lnTo>
                    <a:pt x="232246" y="236412"/>
                  </a:lnTo>
                  <a:close/>
                </a:path>
                <a:path w="1330960" h="318770">
                  <a:moveTo>
                    <a:pt x="166606" y="64829"/>
                  </a:moveTo>
                  <a:lnTo>
                    <a:pt x="130886" y="64829"/>
                  </a:lnTo>
                  <a:lnTo>
                    <a:pt x="181604" y="204100"/>
                  </a:lnTo>
                  <a:lnTo>
                    <a:pt x="219885" y="204100"/>
                  </a:lnTo>
                  <a:lnTo>
                    <a:pt x="166606" y="64829"/>
                  </a:lnTo>
                  <a:close/>
                </a:path>
                <a:path w="1330960" h="318770">
                  <a:moveTo>
                    <a:pt x="384682" y="88757"/>
                  </a:moveTo>
                  <a:lnTo>
                    <a:pt x="343767" y="96579"/>
                  </a:lnTo>
                  <a:lnTo>
                    <a:pt x="312592" y="119382"/>
                  </a:lnTo>
                  <a:lnTo>
                    <a:pt x="292985" y="154749"/>
                  </a:lnTo>
                  <a:lnTo>
                    <a:pt x="286313" y="199192"/>
                  </a:lnTo>
                  <a:lnTo>
                    <a:pt x="286313" y="205532"/>
                  </a:lnTo>
                  <a:lnTo>
                    <a:pt x="292959" y="252364"/>
                  </a:lnTo>
                  <a:lnTo>
                    <a:pt x="312899" y="288153"/>
                  </a:lnTo>
                  <a:lnTo>
                    <a:pt x="344291" y="310701"/>
                  </a:lnTo>
                  <a:lnTo>
                    <a:pt x="384886" y="318216"/>
                  </a:lnTo>
                  <a:lnTo>
                    <a:pt x="395981" y="317577"/>
                  </a:lnTo>
                  <a:lnTo>
                    <a:pt x="437036" y="302443"/>
                  </a:lnTo>
                  <a:lnTo>
                    <a:pt x="454321" y="287335"/>
                  </a:lnTo>
                  <a:lnTo>
                    <a:pt x="384886" y="287335"/>
                  </a:lnTo>
                  <a:lnTo>
                    <a:pt x="371108" y="286044"/>
                  </a:lnTo>
                  <a:lnTo>
                    <a:pt x="333005" y="255253"/>
                  </a:lnTo>
                  <a:lnTo>
                    <a:pt x="324147" y="207781"/>
                  </a:lnTo>
                  <a:lnTo>
                    <a:pt x="324223" y="199192"/>
                  </a:lnTo>
                  <a:lnTo>
                    <a:pt x="333005" y="152193"/>
                  </a:lnTo>
                  <a:lnTo>
                    <a:pt x="371069" y="121146"/>
                  </a:lnTo>
                  <a:lnTo>
                    <a:pt x="384682" y="119842"/>
                  </a:lnTo>
                  <a:lnTo>
                    <a:pt x="454468" y="119842"/>
                  </a:lnTo>
                  <a:lnTo>
                    <a:pt x="446444" y="111048"/>
                  </a:lnTo>
                  <a:lnTo>
                    <a:pt x="433381" y="101296"/>
                  </a:lnTo>
                  <a:lnTo>
                    <a:pt x="418733" y="94329"/>
                  </a:lnTo>
                  <a:lnTo>
                    <a:pt x="402500" y="90150"/>
                  </a:lnTo>
                  <a:lnTo>
                    <a:pt x="384682" y="88757"/>
                  </a:lnTo>
                  <a:close/>
                </a:path>
                <a:path w="1330960" h="318770">
                  <a:moveTo>
                    <a:pt x="472825" y="244388"/>
                  </a:moveTo>
                  <a:lnTo>
                    <a:pt x="437036" y="244388"/>
                  </a:lnTo>
                  <a:lnTo>
                    <a:pt x="435375" y="253208"/>
                  </a:lnTo>
                  <a:lnTo>
                    <a:pt x="432026" y="261260"/>
                  </a:lnTo>
                  <a:lnTo>
                    <a:pt x="394690" y="286568"/>
                  </a:lnTo>
                  <a:lnTo>
                    <a:pt x="384886" y="287335"/>
                  </a:lnTo>
                  <a:lnTo>
                    <a:pt x="454321" y="287335"/>
                  </a:lnTo>
                  <a:lnTo>
                    <a:pt x="459737" y="280587"/>
                  </a:lnTo>
                  <a:lnTo>
                    <a:pt x="465080" y="271882"/>
                  </a:lnTo>
                  <a:lnTo>
                    <a:pt x="469042" y="262948"/>
                  </a:lnTo>
                  <a:lnTo>
                    <a:pt x="471624" y="253783"/>
                  </a:lnTo>
                  <a:lnTo>
                    <a:pt x="472825" y="244388"/>
                  </a:lnTo>
                  <a:close/>
                </a:path>
                <a:path w="1330960" h="318770">
                  <a:moveTo>
                    <a:pt x="454468" y="119842"/>
                  </a:moveTo>
                  <a:lnTo>
                    <a:pt x="384682" y="119842"/>
                  </a:lnTo>
                  <a:lnTo>
                    <a:pt x="394984" y="120711"/>
                  </a:lnTo>
                  <a:lnTo>
                    <a:pt x="404417" y="123319"/>
                  </a:lnTo>
                  <a:lnTo>
                    <a:pt x="435400" y="158673"/>
                  </a:lnTo>
                  <a:lnTo>
                    <a:pt x="437036" y="168924"/>
                  </a:lnTo>
                  <a:lnTo>
                    <a:pt x="472825" y="168924"/>
                  </a:lnTo>
                  <a:lnTo>
                    <a:pt x="470563" y="151963"/>
                  </a:lnTo>
                  <a:lnTo>
                    <a:pt x="465412" y="136663"/>
                  </a:lnTo>
                  <a:lnTo>
                    <a:pt x="457372" y="123025"/>
                  </a:lnTo>
                  <a:lnTo>
                    <a:pt x="454468" y="119842"/>
                  </a:lnTo>
                  <a:close/>
                </a:path>
                <a:path w="1330960" h="318770">
                  <a:moveTo>
                    <a:pt x="603916" y="88757"/>
                  </a:moveTo>
                  <a:lnTo>
                    <a:pt x="563001" y="96579"/>
                  </a:lnTo>
                  <a:lnTo>
                    <a:pt x="531826" y="119382"/>
                  </a:lnTo>
                  <a:lnTo>
                    <a:pt x="512219" y="154749"/>
                  </a:lnTo>
                  <a:lnTo>
                    <a:pt x="505547" y="199192"/>
                  </a:lnTo>
                  <a:lnTo>
                    <a:pt x="505547" y="205532"/>
                  </a:lnTo>
                  <a:lnTo>
                    <a:pt x="512193" y="252364"/>
                  </a:lnTo>
                  <a:lnTo>
                    <a:pt x="532133" y="288153"/>
                  </a:lnTo>
                  <a:lnTo>
                    <a:pt x="563525" y="310701"/>
                  </a:lnTo>
                  <a:lnTo>
                    <a:pt x="604121" y="318216"/>
                  </a:lnTo>
                  <a:lnTo>
                    <a:pt x="615215" y="317577"/>
                  </a:lnTo>
                  <a:lnTo>
                    <a:pt x="656270" y="302443"/>
                  </a:lnTo>
                  <a:lnTo>
                    <a:pt x="673555" y="287335"/>
                  </a:lnTo>
                  <a:lnTo>
                    <a:pt x="604121" y="287335"/>
                  </a:lnTo>
                  <a:lnTo>
                    <a:pt x="590342" y="286044"/>
                  </a:lnTo>
                  <a:lnTo>
                    <a:pt x="552239" y="255253"/>
                  </a:lnTo>
                  <a:lnTo>
                    <a:pt x="543381" y="207781"/>
                  </a:lnTo>
                  <a:lnTo>
                    <a:pt x="543457" y="199192"/>
                  </a:lnTo>
                  <a:lnTo>
                    <a:pt x="552239" y="152193"/>
                  </a:lnTo>
                  <a:lnTo>
                    <a:pt x="590303" y="121146"/>
                  </a:lnTo>
                  <a:lnTo>
                    <a:pt x="603916" y="119842"/>
                  </a:lnTo>
                  <a:lnTo>
                    <a:pt x="673702" y="119842"/>
                  </a:lnTo>
                  <a:lnTo>
                    <a:pt x="665678" y="111048"/>
                  </a:lnTo>
                  <a:lnTo>
                    <a:pt x="652615" y="101296"/>
                  </a:lnTo>
                  <a:lnTo>
                    <a:pt x="637967" y="94329"/>
                  </a:lnTo>
                  <a:lnTo>
                    <a:pt x="621734" y="90150"/>
                  </a:lnTo>
                  <a:lnTo>
                    <a:pt x="603916" y="88757"/>
                  </a:lnTo>
                  <a:close/>
                </a:path>
                <a:path w="1330960" h="318770">
                  <a:moveTo>
                    <a:pt x="692060" y="244388"/>
                  </a:moveTo>
                  <a:lnTo>
                    <a:pt x="656270" y="244388"/>
                  </a:lnTo>
                  <a:lnTo>
                    <a:pt x="654609" y="253208"/>
                  </a:lnTo>
                  <a:lnTo>
                    <a:pt x="651260" y="261260"/>
                  </a:lnTo>
                  <a:lnTo>
                    <a:pt x="613924" y="286568"/>
                  </a:lnTo>
                  <a:lnTo>
                    <a:pt x="604121" y="287335"/>
                  </a:lnTo>
                  <a:lnTo>
                    <a:pt x="673555" y="287335"/>
                  </a:lnTo>
                  <a:lnTo>
                    <a:pt x="678971" y="280587"/>
                  </a:lnTo>
                  <a:lnTo>
                    <a:pt x="684314" y="271882"/>
                  </a:lnTo>
                  <a:lnTo>
                    <a:pt x="688276" y="262948"/>
                  </a:lnTo>
                  <a:lnTo>
                    <a:pt x="690858" y="253783"/>
                  </a:lnTo>
                  <a:lnTo>
                    <a:pt x="692060" y="244388"/>
                  </a:lnTo>
                  <a:close/>
                </a:path>
                <a:path w="1330960" h="318770">
                  <a:moveTo>
                    <a:pt x="673702" y="119842"/>
                  </a:moveTo>
                  <a:lnTo>
                    <a:pt x="603916" y="119842"/>
                  </a:lnTo>
                  <a:lnTo>
                    <a:pt x="614218" y="120711"/>
                  </a:lnTo>
                  <a:lnTo>
                    <a:pt x="623651" y="123319"/>
                  </a:lnTo>
                  <a:lnTo>
                    <a:pt x="654634" y="158673"/>
                  </a:lnTo>
                  <a:lnTo>
                    <a:pt x="656270" y="168924"/>
                  </a:lnTo>
                  <a:lnTo>
                    <a:pt x="692060" y="168924"/>
                  </a:lnTo>
                  <a:lnTo>
                    <a:pt x="689797" y="151963"/>
                  </a:lnTo>
                  <a:lnTo>
                    <a:pt x="684646" y="136663"/>
                  </a:lnTo>
                  <a:lnTo>
                    <a:pt x="676606" y="123025"/>
                  </a:lnTo>
                  <a:lnTo>
                    <a:pt x="673702" y="119842"/>
                  </a:lnTo>
                  <a:close/>
                </a:path>
                <a:path w="1330960" h="318770">
                  <a:moveTo>
                    <a:pt x="771614" y="92847"/>
                  </a:moveTo>
                  <a:lnTo>
                    <a:pt x="733780" y="92847"/>
                  </a:lnTo>
                  <a:lnTo>
                    <a:pt x="733780" y="236821"/>
                  </a:lnTo>
                  <a:lnTo>
                    <a:pt x="744325" y="286211"/>
                  </a:lnTo>
                  <a:lnTo>
                    <a:pt x="775193" y="313104"/>
                  </a:lnTo>
                  <a:lnTo>
                    <a:pt x="806380" y="318216"/>
                  </a:lnTo>
                  <a:lnTo>
                    <a:pt x="826461" y="316593"/>
                  </a:lnTo>
                  <a:lnTo>
                    <a:pt x="843959" y="311723"/>
                  </a:lnTo>
                  <a:lnTo>
                    <a:pt x="858875" y="303607"/>
                  </a:lnTo>
                  <a:lnTo>
                    <a:pt x="871210" y="292244"/>
                  </a:lnTo>
                  <a:lnTo>
                    <a:pt x="908022" y="292244"/>
                  </a:lnTo>
                  <a:lnTo>
                    <a:pt x="908022" y="286108"/>
                  </a:lnTo>
                  <a:lnTo>
                    <a:pt x="812516" y="286108"/>
                  </a:lnTo>
                  <a:lnTo>
                    <a:pt x="794621" y="282964"/>
                  </a:lnTo>
                  <a:lnTo>
                    <a:pt x="781839" y="273531"/>
                  </a:lnTo>
                  <a:lnTo>
                    <a:pt x="774170" y="257809"/>
                  </a:lnTo>
                  <a:lnTo>
                    <a:pt x="771733" y="236821"/>
                  </a:lnTo>
                  <a:lnTo>
                    <a:pt x="771614" y="92847"/>
                  </a:lnTo>
                  <a:close/>
                </a:path>
                <a:path w="1330960" h="318770">
                  <a:moveTo>
                    <a:pt x="908022" y="292244"/>
                  </a:moveTo>
                  <a:lnTo>
                    <a:pt x="871210" y="292244"/>
                  </a:lnTo>
                  <a:lnTo>
                    <a:pt x="872028" y="314126"/>
                  </a:lnTo>
                  <a:lnTo>
                    <a:pt x="908022" y="314126"/>
                  </a:lnTo>
                  <a:lnTo>
                    <a:pt x="908022" y="292244"/>
                  </a:lnTo>
                  <a:close/>
                </a:path>
                <a:path w="1330960" h="318770">
                  <a:moveTo>
                    <a:pt x="908022" y="92847"/>
                  </a:moveTo>
                  <a:lnTo>
                    <a:pt x="870187" y="92847"/>
                  </a:lnTo>
                  <a:lnTo>
                    <a:pt x="870187" y="253796"/>
                  </a:lnTo>
                  <a:lnTo>
                    <a:pt x="861214" y="267932"/>
                  </a:lnTo>
                  <a:lnTo>
                    <a:pt x="848612" y="278030"/>
                  </a:lnTo>
                  <a:lnTo>
                    <a:pt x="832379" y="284089"/>
                  </a:lnTo>
                  <a:lnTo>
                    <a:pt x="812516" y="286108"/>
                  </a:lnTo>
                  <a:lnTo>
                    <a:pt x="908022" y="286108"/>
                  </a:lnTo>
                  <a:lnTo>
                    <a:pt x="908022" y="92847"/>
                  </a:lnTo>
                  <a:close/>
                </a:path>
                <a:path w="1330960" h="318770">
                  <a:moveTo>
                    <a:pt x="1052814" y="88757"/>
                  </a:moveTo>
                  <a:lnTo>
                    <a:pt x="1015312" y="97039"/>
                  </a:lnTo>
                  <a:lnTo>
                    <a:pt x="983671" y="120890"/>
                  </a:lnTo>
                  <a:lnTo>
                    <a:pt x="963099" y="157306"/>
                  </a:lnTo>
                  <a:lnTo>
                    <a:pt x="956081" y="202668"/>
                  </a:lnTo>
                  <a:lnTo>
                    <a:pt x="956081" y="209622"/>
                  </a:lnTo>
                  <a:lnTo>
                    <a:pt x="963137" y="254154"/>
                  </a:lnTo>
                  <a:lnTo>
                    <a:pt x="984304" y="288767"/>
                  </a:lnTo>
                  <a:lnTo>
                    <a:pt x="1016718" y="310854"/>
                  </a:lnTo>
                  <a:lnTo>
                    <a:pt x="1057518" y="318216"/>
                  </a:lnTo>
                  <a:lnTo>
                    <a:pt x="1083593" y="315545"/>
                  </a:lnTo>
                  <a:lnTo>
                    <a:pt x="1106191" y="307531"/>
                  </a:lnTo>
                  <a:lnTo>
                    <a:pt x="1125313" y="294174"/>
                  </a:lnTo>
                  <a:lnTo>
                    <a:pt x="1131034" y="287335"/>
                  </a:lnTo>
                  <a:lnTo>
                    <a:pt x="1059563" y="287335"/>
                  </a:lnTo>
                  <a:lnTo>
                    <a:pt x="1046065" y="286083"/>
                  </a:lnTo>
                  <a:lnTo>
                    <a:pt x="1004921" y="256390"/>
                  </a:lnTo>
                  <a:lnTo>
                    <a:pt x="993916" y="214325"/>
                  </a:lnTo>
                  <a:lnTo>
                    <a:pt x="1143821" y="214325"/>
                  </a:lnTo>
                  <a:lnTo>
                    <a:pt x="1143821" y="198578"/>
                  </a:lnTo>
                  <a:lnTo>
                    <a:pt x="1142902" y="183240"/>
                  </a:lnTo>
                  <a:lnTo>
                    <a:pt x="995143" y="183240"/>
                  </a:lnTo>
                  <a:lnTo>
                    <a:pt x="997725" y="169052"/>
                  </a:lnTo>
                  <a:lnTo>
                    <a:pt x="1022598" y="129275"/>
                  </a:lnTo>
                  <a:lnTo>
                    <a:pt x="1052814" y="119842"/>
                  </a:lnTo>
                  <a:lnTo>
                    <a:pt x="1121661" y="119842"/>
                  </a:lnTo>
                  <a:lnTo>
                    <a:pt x="1119893" y="117183"/>
                  </a:lnTo>
                  <a:lnTo>
                    <a:pt x="1106728" y="104747"/>
                  </a:lnTo>
                  <a:lnTo>
                    <a:pt x="1091160" y="95863"/>
                  </a:lnTo>
                  <a:lnTo>
                    <a:pt x="1073189" y="90533"/>
                  </a:lnTo>
                  <a:lnTo>
                    <a:pt x="1052814" y="88757"/>
                  </a:lnTo>
                  <a:close/>
                </a:path>
                <a:path w="1330960" h="318770">
                  <a:moveTo>
                    <a:pt x="1117848" y="257477"/>
                  </a:moveTo>
                  <a:lnTo>
                    <a:pt x="1086175" y="282734"/>
                  </a:lnTo>
                  <a:lnTo>
                    <a:pt x="1059563" y="287335"/>
                  </a:lnTo>
                  <a:lnTo>
                    <a:pt x="1131034" y="287335"/>
                  </a:lnTo>
                  <a:lnTo>
                    <a:pt x="1140958" y="275474"/>
                  </a:lnTo>
                  <a:lnTo>
                    <a:pt x="1117848" y="257477"/>
                  </a:lnTo>
                  <a:close/>
                </a:path>
                <a:path w="1330960" h="318770">
                  <a:moveTo>
                    <a:pt x="1121661" y="119842"/>
                  </a:moveTo>
                  <a:lnTo>
                    <a:pt x="1052814" y="119842"/>
                  </a:lnTo>
                  <a:lnTo>
                    <a:pt x="1064062" y="120839"/>
                  </a:lnTo>
                  <a:lnTo>
                    <a:pt x="1074083" y="123830"/>
                  </a:lnTo>
                  <a:lnTo>
                    <a:pt x="1101283" y="154813"/>
                  </a:lnTo>
                  <a:lnTo>
                    <a:pt x="1105987" y="180377"/>
                  </a:lnTo>
                  <a:lnTo>
                    <a:pt x="1105987" y="183240"/>
                  </a:lnTo>
                  <a:lnTo>
                    <a:pt x="1142902" y="183240"/>
                  </a:lnTo>
                  <a:lnTo>
                    <a:pt x="1142326" y="173628"/>
                  </a:lnTo>
                  <a:lnTo>
                    <a:pt x="1137839" y="151746"/>
                  </a:lnTo>
                  <a:lnTo>
                    <a:pt x="1130362" y="132931"/>
                  </a:lnTo>
                  <a:lnTo>
                    <a:pt x="1121661" y="119842"/>
                  </a:lnTo>
                  <a:close/>
                </a:path>
                <a:path w="1330960" h="318770">
                  <a:moveTo>
                    <a:pt x="1228897" y="92847"/>
                  </a:moveTo>
                  <a:lnTo>
                    <a:pt x="1191063" y="92847"/>
                  </a:lnTo>
                  <a:lnTo>
                    <a:pt x="1191063" y="314126"/>
                  </a:lnTo>
                  <a:lnTo>
                    <a:pt x="1228897" y="314126"/>
                  </a:lnTo>
                  <a:lnTo>
                    <a:pt x="1228897" y="92847"/>
                  </a:lnTo>
                  <a:close/>
                </a:path>
                <a:path w="1330960" h="318770">
                  <a:moveTo>
                    <a:pt x="1217649" y="12270"/>
                  </a:moveTo>
                  <a:lnTo>
                    <a:pt x="1202924" y="12270"/>
                  </a:lnTo>
                  <a:lnTo>
                    <a:pt x="1197334" y="14383"/>
                  </a:lnTo>
                  <a:lnTo>
                    <a:pt x="1193517" y="18610"/>
                  </a:lnTo>
                  <a:lnTo>
                    <a:pt x="1189836" y="22836"/>
                  </a:lnTo>
                  <a:lnTo>
                    <a:pt x="1187995" y="28017"/>
                  </a:lnTo>
                  <a:lnTo>
                    <a:pt x="1187995" y="40288"/>
                  </a:lnTo>
                  <a:lnTo>
                    <a:pt x="1189836" y="45401"/>
                  </a:lnTo>
                  <a:lnTo>
                    <a:pt x="1193517" y="49491"/>
                  </a:lnTo>
                  <a:lnTo>
                    <a:pt x="1197334" y="53581"/>
                  </a:lnTo>
                  <a:lnTo>
                    <a:pt x="1202924" y="55626"/>
                  </a:lnTo>
                  <a:lnTo>
                    <a:pt x="1217649" y="55626"/>
                  </a:lnTo>
                  <a:lnTo>
                    <a:pt x="1223239" y="53581"/>
                  </a:lnTo>
                  <a:lnTo>
                    <a:pt x="1230874" y="45401"/>
                  </a:lnTo>
                  <a:lnTo>
                    <a:pt x="1232783" y="40288"/>
                  </a:lnTo>
                  <a:lnTo>
                    <a:pt x="1232783" y="28017"/>
                  </a:lnTo>
                  <a:lnTo>
                    <a:pt x="1230874" y="22836"/>
                  </a:lnTo>
                  <a:lnTo>
                    <a:pt x="1223239" y="14383"/>
                  </a:lnTo>
                  <a:lnTo>
                    <a:pt x="1217649" y="12270"/>
                  </a:lnTo>
                  <a:close/>
                </a:path>
                <a:path w="1330960" h="318770">
                  <a:moveTo>
                    <a:pt x="1330743" y="0"/>
                  </a:moveTo>
                  <a:lnTo>
                    <a:pt x="1292908" y="0"/>
                  </a:lnTo>
                  <a:lnTo>
                    <a:pt x="1292908" y="314126"/>
                  </a:lnTo>
                  <a:lnTo>
                    <a:pt x="1330743" y="314126"/>
                  </a:lnTo>
                  <a:lnTo>
                    <a:pt x="13307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6109" y="3760847"/>
              <a:ext cx="3051861" cy="38693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7459" y="3754195"/>
              <a:ext cx="3630114" cy="39920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044145" y="3779989"/>
              <a:ext cx="273050" cy="329565"/>
            </a:xfrm>
            <a:custGeom>
              <a:avLst/>
              <a:gdLst/>
              <a:ahLst/>
              <a:cxnLst/>
              <a:rect l="l" t="t" r="r" b="b"/>
              <a:pathLst>
                <a:path w="273050" h="329564">
                  <a:moveTo>
                    <a:pt x="0" y="0"/>
                  </a:moveTo>
                  <a:lnTo>
                    <a:pt x="2994" y="329084"/>
                  </a:lnTo>
                  <a:lnTo>
                    <a:pt x="272509" y="162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193200" y="3748576"/>
              <a:ext cx="774065" cy="401320"/>
            </a:xfrm>
            <a:custGeom>
              <a:avLst/>
              <a:gdLst/>
              <a:ahLst/>
              <a:cxnLst/>
              <a:rect l="l" t="t" r="r" b="b"/>
              <a:pathLst>
                <a:path w="774065" h="401320">
                  <a:moveTo>
                    <a:pt x="97346" y="16360"/>
                  </a:moveTo>
                  <a:lnTo>
                    <a:pt x="0" y="16360"/>
                  </a:lnTo>
                  <a:lnTo>
                    <a:pt x="0" y="314126"/>
                  </a:lnTo>
                  <a:lnTo>
                    <a:pt x="103277" y="314126"/>
                  </a:lnTo>
                  <a:lnTo>
                    <a:pt x="125658" y="312694"/>
                  </a:lnTo>
                  <a:lnTo>
                    <a:pt x="145355" y="308400"/>
                  </a:lnTo>
                  <a:lnTo>
                    <a:pt x="162367" y="301242"/>
                  </a:lnTo>
                  <a:lnTo>
                    <a:pt x="176696" y="291221"/>
                  </a:lnTo>
                  <a:lnTo>
                    <a:pt x="185044" y="282018"/>
                  </a:lnTo>
                  <a:lnTo>
                    <a:pt x="39265" y="282018"/>
                  </a:lnTo>
                  <a:lnTo>
                    <a:pt x="39265" y="174855"/>
                  </a:lnTo>
                  <a:lnTo>
                    <a:pt x="181276" y="174855"/>
                  </a:lnTo>
                  <a:lnTo>
                    <a:pt x="180965" y="174497"/>
                  </a:lnTo>
                  <a:lnTo>
                    <a:pt x="172094" y="167288"/>
                  </a:lnTo>
                  <a:lnTo>
                    <a:pt x="161945" y="161613"/>
                  </a:lnTo>
                  <a:lnTo>
                    <a:pt x="150518" y="157472"/>
                  </a:lnTo>
                  <a:lnTo>
                    <a:pt x="160207" y="152627"/>
                  </a:lnTo>
                  <a:lnTo>
                    <a:pt x="168822" y="146888"/>
                  </a:lnTo>
                  <a:lnTo>
                    <a:pt x="172832" y="143361"/>
                  </a:lnTo>
                  <a:lnTo>
                    <a:pt x="39265" y="143361"/>
                  </a:lnTo>
                  <a:lnTo>
                    <a:pt x="39265" y="48673"/>
                  </a:lnTo>
                  <a:lnTo>
                    <a:pt x="181478" y="48673"/>
                  </a:lnTo>
                  <a:lnTo>
                    <a:pt x="180888" y="47625"/>
                  </a:lnTo>
                  <a:lnTo>
                    <a:pt x="170151" y="36402"/>
                  </a:lnTo>
                  <a:lnTo>
                    <a:pt x="156475" y="27634"/>
                  </a:lnTo>
                  <a:lnTo>
                    <a:pt x="139782" y="21371"/>
                  </a:lnTo>
                  <a:lnTo>
                    <a:pt x="120072" y="17613"/>
                  </a:lnTo>
                  <a:lnTo>
                    <a:pt x="97346" y="16360"/>
                  </a:lnTo>
                  <a:close/>
                </a:path>
                <a:path w="774065" h="401320">
                  <a:moveTo>
                    <a:pt x="181276" y="174855"/>
                  </a:moveTo>
                  <a:lnTo>
                    <a:pt x="104708" y="174855"/>
                  </a:lnTo>
                  <a:lnTo>
                    <a:pt x="130298" y="178217"/>
                  </a:lnTo>
                  <a:lnTo>
                    <a:pt x="148576" y="188302"/>
                  </a:lnTo>
                  <a:lnTo>
                    <a:pt x="159542" y="205110"/>
                  </a:lnTo>
                  <a:lnTo>
                    <a:pt x="163198" y="228641"/>
                  </a:lnTo>
                  <a:lnTo>
                    <a:pt x="162201" y="240452"/>
                  </a:lnTo>
                  <a:lnTo>
                    <a:pt x="138644" y="274081"/>
                  </a:lnTo>
                  <a:lnTo>
                    <a:pt x="104095" y="282018"/>
                  </a:lnTo>
                  <a:lnTo>
                    <a:pt x="185044" y="282018"/>
                  </a:lnTo>
                  <a:lnTo>
                    <a:pt x="188059" y="278695"/>
                  </a:lnTo>
                  <a:lnTo>
                    <a:pt x="196175" y="264021"/>
                  </a:lnTo>
                  <a:lnTo>
                    <a:pt x="201045" y="247200"/>
                  </a:lnTo>
                  <a:lnTo>
                    <a:pt x="202668" y="228232"/>
                  </a:lnTo>
                  <a:lnTo>
                    <a:pt x="201786" y="215604"/>
                  </a:lnTo>
                  <a:lnTo>
                    <a:pt x="199141" y="203895"/>
                  </a:lnTo>
                  <a:lnTo>
                    <a:pt x="194731" y="193108"/>
                  </a:lnTo>
                  <a:lnTo>
                    <a:pt x="188557" y="183240"/>
                  </a:lnTo>
                  <a:lnTo>
                    <a:pt x="181276" y="174855"/>
                  </a:lnTo>
                  <a:close/>
                </a:path>
                <a:path w="774065" h="401320">
                  <a:moveTo>
                    <a:pt x="181478" y="48673"/>
                  </a:moveTo>
                  <a:lnTo>
                    <a:pt x="97346" y="48673"/>
                  </a:lnTo>
                  <a:lnTo>
                    <a:pt x="111035" y="49376"/>
                  </a:lnTo>
                  <a:lnTo>
                    <a:pt x="122859" y="51485"/>
                  </a:lnTo>
                  <a:lnTo>
                    <a:pt x="154327" y="84078"/>
                  </a:lnTo>
                  <a:lnTo>
                    <a:pt x="155222" y="95505"/>
                  </a:lnTo>
                  <a:lnTo>
                    <a:pt x="154251" y="105974"/>
                  </a:lnTo>
                  <a:lnTo>
                    <a:pt x="121734" y="140140"/>
                  </a:lnTo>
                  <a:lnTo>
                    <a:pt x="98573" y="143361"/>
                  </a:lnTo>
                  <a:lnTo>
                    <a:pt x="172832" y="143361"/>
                  </a:lnTo>
                  <a:lnTo>
                    <a:pt x="193951" y="105846"/>
                  </a:lnTo>
                  <a:lnTo>
                    <a:pt x="194693" y="95710"/>
                  </a:lnTo>
                  <a:lnTo>
                    <a:pt x="193159" y="77279"/>
                  </a:lnTo>
                  <a:lnTo>
                    <a:pt x="188557" y="61250"/>
                  </a:lnTo>
                  <a:lnTo>
                    <a:pt x="181478" y="48673"/>
                  </a:lnTo>
                  <a:close/>
                </a:path>
                <a:path w="774065" h="401320">
                  <a:moveTo>
                    <a:pt x="296129" y="0"/>
                  </a:moveTo>
                  <a:lnTo>
                    <a:pt x="258295" y="0"/>
                  </a:lnTo>
                  <a:lnTo>
                    <a:pt x="258295" y="314126"/>
                  </a:lnTo>
                  <a:lnTo>
                    <a:pt x="296129" y="314126"/>
                  </a:lnTo>
                  <a:lnTo>
                    <a:pt x="296129" y="0"/>
                  </a:lnTo>
                  <a:close/>
                </a:path>
                <a:path w="774065" h="401320">
                  <a:moveTo>
                    <a:pt x="447262" y="88757"/>
                  </a:moveTo>
                  <a:lnTo>
                    <a:pt x="406961" y="96694"/>
                  </a:lnTo>
                  <a:lnTo>
                    <a:pt x="374865" y="119944"/>
                  </a:lnTo>
                  <a:lnTo>
                    <a:pt x="353980" y="156347"/>
                  </a:lnTo>
                  <a:lnTo>
                    <a:pt x="346848" y="201441"/>
                  </a:lnTo>
                  <a:lnTo>
                    <a:pt x="346848" y="204100"/>
                  </a:lnTo>
                  <a:lnTo>
                    <a:pt x="353801" y="250575"/>
                  </a:lnTo>
                  <a:lnTo>
                    <a:pt x="374661" y="286926"/>
                  </a:lnTo>
                  <a:lnTo>
                    <a:pt x="406922" y="310394"/>
                  </a:lnTo>
                  <a:lnTo>
                    <a:pt x="447671" y="318216"/>
                  </a:lnTo>
                  <a:lnTo>
                    <a:pt x="462165" y="317322"/>
                  </a:lnTo>
                  <a:lnTo>
                    <a:pt x="500434" y="303901"/>
                  </a:lnTo>
                  <a:lnTo>
                    <a:pt x="520256" y="287335"/>
                  </a:lnTo>
                  <a:lnTo>
                    <a:pt x="447671" y="287335"/>
                  </a:lnTo>
                  <a:lnTo>
                    <a:pt x="434034" y="285929"/>
                  </a:lnTo>
                  <a:lnTo>
                    <a:pt x="401861" y="265044"/>
                  </a:lnTo>
                  <a:lnTo>
                    <a:pt x="385947" y="223439"/>
                  </a:lnTo>
                  <a:lnTo>
                    <a:pt x="384886" y="205941"/>
                  </a:lnTo>
                  <a:lnTo>
                    <a:pt x="385960" y="186384"/>
                  </a:lnTo>
                  <a:lnTo>
                    <a:pt x="402065" y="142134"/>
                  </a:lnTo>
                  <a:lnTo>
                    <a:pt x="433930" y="121235"/>
                  </a:lnTo>
                  <a:lnTo>
                    <a:pt x="447262" y="119842"/>
                  </a:lnTo>
                  <a:lnTo>
                    <a:pt x="520048" y="119842"/>
                  </a:lnTo>
                  <a:lnTo>
                    <a:pt x="505279" y="106357"/>
                  </a:lnTo>
                  <a:lnTo>
                    <a:pt x="488113" y="96579"/>
                  </a:lnTo>
                  <a:lnTo>
                    <a:pt x="468774" y="90712"/>
                  </a:lnTo>
                  <a:lnTo>
                    <a:pt x="447262" y="88757"/>
                  </a:lnTo>
                  <a:close/>
                </a:path>
                <a:path w="774065" h="401320">
                  <a:moveTo>
                    <a:pt x="520048" y="119842"/>
                  </a:moveTo>
                  <a:lnTo>
                    <a:pt x="447262" y="119842"/>
                  </a:lnTo>
                  <a:lnTo>
                    <a:pt x="460862" y="121261"/>
                  </a:lnTo>
                  <a:lnTo>
                    <a:pt x="473030" y="125517"/>
                  </a:lnTo>
                  <a:lnTo>
                    <a:pt x="500677" y="154660"/>
                  </a:lnTo>
                  <a:lnTo>
                    <a:pt x="510455" y="201441"/>
                  </a:lnTo>
                  <a:lnTo>
                    <a:pt x="509394" y="220665"/>
                  </a:lnTo>
                  <a:lnTo>
                    <a:pt x="493481" y="264839"/>
                  </a:lnTo>
                  <a:lnTo>
                    <a:pt x="461347" y="285929"/>
                  </a:lnTo>
                  <a:lnTo>
                    <a:pt x="447671" y="287335"/>
                  </a:lnTo>
                  <a:lnTo>
                    <a:pt x="520256" y="287335"/>
                  </a:lnTo>
                  <a:lnTo>
                    <a:pt x="541272" y="250728"/>
                  </a:lnTo>
                  <a:lnTo>
                    <a:pt x="548289" y="205941"/>
                  </a:lnTo>
                  <a:lnTo>
                    <a:pt x="548289" y="203282"/>
                  </a:lnTo>
                  <a:lnTo>
                    <a:pt x="546538" y="178600"/>
                  </a:lnTo>
                  <a:lnTo>
                    <a:pt x="541285" y="156500"/>
                  </a:lnTo>
                  <a:lnTo>
                    <a:pt x="532529" y="136983"/>
                  </a:lnTo>
                  <a:lnTo>
                    <a:pt x="520272" y="120047"/>
                  </a:lnTo>
                  <a:lnTo>
                    <a:pt x="520048" y="119842"/>
                  </a:lnTo>
                  <a:close/>
                </a:path>
                <a:path w="774065" h="401320">
                  <a:moveTo>
                    <a:pt x="617618" y="340303"/>
                  </a:moveTo>
                  <a:lnTo>
                    <a:pt x="597985" y="363004"/>
                  </a:lnTo>
                  <a:lnTo>
                    <a:pt x="604696" y="371427"/>
                  </a:lnTo>
                  <a:lnTo>
                    <a:pt x="612761" y="378904"/>
                  </a:lnTo>
                  <a:lnTo>
                    <a:pt x="656117" y="398691"/>
                  </a:lnTo>
                  <a:lnTo>
                    <a:pt x="679789" y="401247"/>
                  </a:lnTo>
                  <a:lnTo>
                    <a:pt x="700163" y="399700"/>
                  </a:lnTo>
                  <a:lnTo>
                    <a:pt x="718339" y="395061"/>
                  </a:lnTo>
                  <a:lnTo>
                    <a:pt x="734316" y="387328"/>
                  </a:lnTo>
                  <a:lnTo>
                    <a:pt x="748095" y="376501"/>
                  </a:lnTo>
                  <a:lnTo>
                    <a:pt x="753174" y="370366"/>
                  </a:lnTo>
                  <a:lnTo>
                    <a:pt x="677130" y="370366"/>
                  </a:lnTo>
                  <a:lnTo>
                    <a:pt x="660220" y="368487"/>
                  </a:lnTo>
                  <a:lnTo>
                    <a:pt x="644665" y="362850"/>
                  </a:lnTo>
                  <a:lnTo>
                    <a:pt x="630464" y="353456"/>
                  </a:lnTo>
                  <a:lnTo>
                    <a:pt x="617618" y="340303"/>
                  </a:lnTo>
                  <a:close/>
                </a:path>
                <a:path w="774065" h="401320">
                  <a:moveTo>
                    <a:pt x="773659" y="292039"/>
                  </a:moveTo>
                  <a:lnTo>
                    <a:pt x="735620" y="292039"/>
                  </a:lnTo>
                  <a:lnTo>
                    <a:pt x="735575" y="311672"/>
                  </a:lnTo>
                  <a:lnTo>
                    <a:pt x="734649" y="324377"/>
                  </a:lnTo>
                  <a:lnTo>
                    <a:pt x="711641" y="361623"/>
                  </a:lnTo>
                  <a:lnTo>
                    <a:pt x="677130" y="370366"/>
                  </a:lnTo>
                  <a:lnTo>
                    <a:pt x="753174" y="370366"/>
                  </a:lnTo>
                  <a:lnTo>
                    <a:pt x="759269" y="363004"/>
                  </a:lnTo>
                  <a:lnTo>
                    <a:pt x="767268" y="347205"/>
                  </a:lnTo>
                  <a:lnTo>
                    <a:pt x="772061" y="329145"/>
                  </a:lnTo>
                  <a:lnTo>
                    <a:pt x="773534" y="310394"/>
                  </a:lnTo>
                  <a:lnTo>
                    <a:pt x="773659" y="292039"/>
                  </a:lnTo>
                  <a:close/>
                </a:path>
                <a:path w="774065" h="401320">
                  <a:moveTo>
                    <a:pt x="674063" y="88757"/>
                  </a:moveTo>
                  <a:lnTo>
                    <a:pt x="623600" y="106012"/>
                  </a:lnTo>
                  <a:lnTo>
                    <a:pt x="592719" y="155222"/>
                  </a:lnTo>
                  <a:lnTo>
                    <a:pt x="586737" y="201646"/>
                  </a:lnTo>
                  <a:lnTo>
                    <a:pt x="588233" y="227222"/>
                  </a:lnTo>
                  <a:lnTo>
                    <a:pt x="600196" y="269863"/>
                  </a:lnTo>
                  <a:lnTo>
                    <a:pt x="623651" y="300616"/>
                  </a:lnTo>
                  <a:lnTo>
                    <a:pt x="673654" y="318216"/>
                  </a:lnTo>
                  <a:lnTo>
                    <a:pt x="692251" y="316580"/>
                  </a:lnTo>
                  <a:lnTo>
                    <a:pt x="708778" y="311672"/>
                  </a:lnTo>
                  <a:lnTo>
                    <a:pt x="723234" y="303492"/>
                  </a:lnTo>
                  <a:lnTo>
                    <a:pt x="735620" y="292039"/>
                  </a:lnTo>
                  <a:lnTo>
                    <a:pt x="773659" y="292039"/>
                  </a:lnTo>
                  <a:lnTo>
                    <a:pt x="773659" y="286108"/>
                  </a:lnTo>
                  <a:lnTo>
                    <a:pt x="683061" y="286108"/>
                  </a:lnTo>
                  <a:lnTo>
                    <a:pt x="670024" y="284779"/>
                  </a:lnTo>
                  <a:lnTo>
                    <a:pt x="633404" y="253106"/>
                  </a:lnTo>
                  <a:lnTo>
                    <a:pt x="624776" y="205941"/>
                  </a:lnTo>
                  <a:lnTo>
                    <a:pt x="625747" y="186167"/>
                  </a:lnTo>
                  <a:lnTo>
                    <a:pt x="640319" y="142338"/>
                  </a:lnTo>
                  <a:lnTo>
                    <a:pt x="683470" y="120865"/>
                  </a:lnTo>
                  <a:lnTo>
                    <a:pt x="773659" y="120865"/>
                  </a:lnTo>
                  <a:lnTo>
                    <a:pt x="773659" y="117388"/>
                  </a:lnTo>
                  <a:lnTo>
                    <a:pt x="737256" y="117388"/>
                  </a:lnTo>
                  <a:lnTo>
                    <a:pt x="724794" y="104862"/>
                  </a:lnTo>
                  <a:lnTo>
                    <a:pt x="710108" y="95914"/>
                  </a:lnTo>
                  <a:lnTo>
                    <a:pt x="693197" y="90546"/>
                  </a:lnTo>
                  <a:lnTo>
                    <a:pt x="674063" y="88757"/>
                  </a:lnTo>
                  <a:close/>
                </a:path>
                <a:path w="774065" h="401320">
                  <a:moveTo>
                    <a:pt x="773659" y="120865"/>
                  </a:moveTo>
                  <a:lnTo>
                    <a:pt x="683470" y="120865"/>
                  </a:lnTo>
                  <a:lnTo>
                    <a:pt x="699767" y="122846"/>
                  </a:lnTo>
                  <a:lnTo>
                    <a:pt x="713891" y="128789"/>
                  </a:lnTo>
                  <a:lnTo>
                    <a:pt x="725842" y="138695"/>
                  </a:lnTo>
                  <a:lnTo>
                    <a:pt x="735620" y="152564"/>
                  </a:lnTo>
                  <a:lnTo>
                    <a:pt x="735620" y="253591"/>
                  </a:lnTo>
                  <a:lnTo>
                    <a:pt x="726046" y="267817"/>
                  </a:lnTo>
                  <a:lnTo>
                    <a:pt x="714095" y="277979"/>
                  </a:lnTo>
                  <a:lnTo>
                    <a:pt x="699767" y="284076"/>
                  </a:lnTo>
                  <a:lnTo>
                    <a:pt x="683061" y="286108"/>
                  </a:lnTo>
                  <a:lnTo>
                    <a:pt x="773659" y="286108"/>
                  </a:lnTo>
                  <a:lnTo>
                    <a:pt x="773659" y="120865"/>
                  </a:lnTo>
                  <a:close/>
                </a:path>
                <a:path w="774065" h="401320">
                  <a:moveTo>
                    <a:pt x="773659" y="92847"/>
                  </a:moveTo>
                  <a:lnTo>
                    <a:pt x="739097" y="92847"/>
                  </a:lnTo>
                  <a:lnTo>
                    <a:pt x="737256" y="117388"/>
                  </a:lnTo>
                  <a:lnTo>
                    <a:pt x="773659" y="117388"/>
                  </a:lnTo>
                  <a:lnTo>
                    <a:pt x="773659" y="928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45711" y="3685179"/>
              <a:ext cx="3356171" cy="4626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6947579" y="3559479"/>
              <a:ext cx="2748280" cy="492759"/>
            </a:xfrm>
            <a:custGeom>
              <a:avLst/>
              <a:gdLst/>
              <a:ahLst/>
              <a:cxnLst/>
              <a:rect l="l" t="t" r="r" b="b"/>
              <a:pathLst>
                <a:path w="2748280" h="492760">
                  <a:moveTo>
                    <a:pt x="2748153" y="622"/>
                  </a:moveTo>
                  <a:lnTo>
                    <a:pt x="2737675" y="622"/>
                  </a:lnTo>
                  <a:lnTo>
                    <a:pt x="2737675" y="11099"/>
                  </a:lnTo>
                  <a:lnTo>
                    <a:pt x="2737675" y="482282"/>
                  </a:lnTo>
                  <a:lnTo>
                    <a:pt x="10464" y="482282"/>
                  </a:lnTo>
                  <a:lnTo>
                    <a:pt x="10464" y="11099"/>
                  </a:lnTo>
                  <a:lnTo>
                    <a:pt x="2737675" y="11099"/>
                  </a:lnTo>
                  <a:lnTo>
                    <a:pt x="2737675" y="622"/>
                  </a:lnTo>
                  <a:lnTo>
                    <a:pt x="10464" y="622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492760"/>
                  </a:lnTo>
                  <a:lnTo>
                    <a:pt x="10464" y="492760"/>
                  </a:lnTo>
                  <a:lnTo>
                    <a:pt x="2737675" y="492760"/>
                  </a:lnTo>
                  <a:lnTo>
                    <a:pt x="2748153" y="492760"/>
                  </a:lnTo>
                  <a:lnTo>
                    <a:pt x="2748153" y="482282"/>
                  </a:lnTo>
                  <a:lnTo>
                    <a:pt x="2748153" y="11099"/>
                  </a:lnTo>
                  <a:lnTo>
                    <a:pt x="2748153" y="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47582" y="3754466"/>
              <a:ext cx="2365234" cy="40807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9414681" y="3813225"/>
              <a:ext cx="267335" cy="216535"/>
            </a:xfrm>
            <a:custGeom>
              <a:avLst/>
              <a:gdLst/>
              <a:ahLst/>
              <a:cxnLst/>
              <a:rect l="l" t="t" r="r" b="b"/>
              <a:pathLst>
                <a:path w="267334" h="216535">
                  <a:moveTo>
                    <a:pt x="266928" y="40881"/>
                  </a:moveTo>
                  <a:lnTo>
                    <a:pt x="264210" y="33896"/>
                  </a:lnTo>
                  <a:lnTo>
                    <a:pt x="259473" y="28321"/>
                  </a:lnTo>
                  <a:lnTo>
                    <a:pt x="254749" y="22758"/>
                  </a:lnTo>
                  <a:lnTo>
                    <a:pt x="248285" y="18910"/>
                  </a:lnTo>
                  <a:lnTo>
                    <a:pt x="241198" y="17106"/>
                  </a:lnTo>
                  <a:lnTo>
                    <a:pt x="236042" y="37414"/>
                  </a:lnTo>
                  <a:lnTo>
                    <a:pt x="239229" y="38214"/>
                  </a:lnTo>
                  <a:lnTo>
                    <a:pt x="241808" y="39865"/>
                  </a:lnTo>
                  <a:lnTo>
                    <a:pt x="243522" y="41884"/>
                  </a:lnTo>
                  <a:lnTo>
                    <a:pt x="245211" y="43878"/>
                  </a:lnTo>
                  <a:lnTo>
                    <a:pt x="245986" y="46113"/>
                  </a:lnTo>
                  <a:lnTo>
                    <a:pt x="245986" y="48234"/>
                  </a:lnTo>
                  <a:lnTo>
                    <a:pt x="245986" y="177380"/>
                  </a:lnTo>
                  <a:lnTo>
                    <a:pt x="245986" y="178904"/>
                  </a:lnTo>
                  <a:lnTo>
                    <a:pt x="245579" y="180479"/>
                  </a:lnTo>
                  <a:lnTo>
                    <a:pt x="244741" y="181978"/>
                  </a:lnTo>
                  <a:lnTo>
                    <a:pt x="243890" y="183476"/>
                  </a:lnTo>
                  <a:lnTo>
                    <a:pt x="242595" y="184912"/>
                  </a:lnTo>
                  <a:lnTo>
                    <a:pt x="240842" y="186080"/>
                  </a:lnTo>
                  <a:lnTo>
                    <a:pt x="239090" y="187261"/>
                  </a:lnTo>
                  <a:lnTo>
                    <a:pt x="236982" y="188099"/>
                  </a:lnTo>
                  <a:lnTo>
                    <a:pt x="234645" y="188493"/>
                  </a:lnTo>
                  <a:lnTo>
                    <a:pt x="232321" y="188874"/>
                  </a:lnTo>
                  <a:lnTo>
                    <a:pt x="229933" y="188772"/>
                  </a:lnTo>
                  <a:lnTo>
                    <a:pt x="227672" y="188201"/>
                  </a:lnTo>
                  <a:lnTo>
                    <a:pt x="180835" y="176339"/>
                  </a:lnTo>
                  <a:lnTo>
                    <a:pt x="180835" y="23431"/>
                  </a:lnTo>
                  <a:lnTo>
                    <a:pt x="236042" y="37414"/>
                  </a:lnTo>
                  <a:lnTo>
                    <a:pt x="241185" y="17106"/>
                  </a:lnTo>
                  <a:lnTo>
                    <a:pt x="180238" y="1663"/>
                  </a:lnTo>
                  <a:lnTo>
                    <a:pt x="173647" y="0"/>
                  </a:lnTo>
                  <a:lnTo>
                    <a:pt x="166662" y="127"/>
                  </a:lnTo>
                  <a:lnTo>
                    <a:pt x="160159" y="2057"/>
                  </a:lnTo>
                  <a:lnTo>
                    <a:pt x="159893" y="2146"/>
                  </a:lnTo>
                  <a:lnTo>
                    <a:pt x="159893" y="23977"/>
                  </a:lnTo>
                  <a:lnTo>
                    <a:pt x="159893" y="176657"/>
                  </a:lnTo>
                  <a:lnTo>
                    <a:pt x="107035" y="192278"/>
                  </a:lnTo>
                  <a:lnTo>
                    <a:pt x="107035" y="39598"/>
                  </a:lnTo>
                  <a:lnTo>
                    <a:pt x="159893" y="23977"/>
                  </a:lnTo>
                  <a:lnTo>
                    <a:pt x="159893" y="2146"/>
                  </a:lnTo>
                  <a:lnTo>
                    <a:pt x="100812" y="19596"/>
                  </a:lnTo>
                  <a:lnTo>
                    <a:pt x="97917" y="20459"/>
                  </a:lnTo>
                  <a:lnTo>
                    <a:pt x="94767" y="20523"/>
                  </a:lnTo>
                  <a:lnTo>
                    <a:pt x="91821" y="19773"/>
                  </a:lnTo>
                  <a:lnTo>
                    <a:pt x="86093" y="18326"/>
                  </a:lnTo>
                  <a:lnTo>
                    <a:pt x="86093" y="39928"/>
                  </a:lnTo>
                  <a:lnTo>
                    <a:pt x="86093" y="192836"/>
                  </a:lnTo>
                  <a:lnTo>
                    <a:pt x="30886" y="178841"/>
                  </a:lnTo>
                  <a:lnTo>
                    <a:pt x="27698" y="178041"/>
                  </a:lnTo>
                  <a:lnTo>
                    <a:pt x="25120" y="176390"/>
                  </a:lnTo>
                  <a:lnTo>
                    <a:pt x="23406" y="174371"/>
                  </a:lnTo>
                  <a:lnTo>
                    <a:pt x="21717" y="172377"/>
                  </a:lnTo>
                  <a:lnTo>
                    <a:pt x="20942" y="170141"/>
                  </a:lnTo>
                  <a:lnTo>
                    <a:pt x="20942" y="168021"/>
                  </a:lnTo>
                  <a:lnTo>
                    <a:pt x="20942" y="38874"/>
                  </a:lnTo>
                  <a:lnTo>
                    <a:pt x="20942" y="37350"/>
                  </a:lnTo>
                  <a:lnTo>
                    <a:pt x="21348" y="35775"/>
                  </a:lnTo>
                  <a:lnTo>
                    <a:pt x="22186" y="34277"/>
                  </a:lnTo>
                  <a:lnTo>
                    <a:pt x="23037" y="32766"/>
                  </a:lnTo>
                  <a:lnTo>
                    <a:pt x="24333" y="31330"/>
                  </a:lnTo>
                  <a:lnTo>
                    <a:pt x="26085" y="30162"/>
                  </a:lnTo>
                  <a:lnTo>
                    <a:pt x="27838" y="28994"/>
                  </a:lnTo>
                  <a:lnTo>
                    <a:pt x="29959" y="28143"/>
                  </a:lnTo>
                  <a:lnTo>
                    <a:pt x="32283" y="27762"/>
                  </a:lnTo>
                  <a:lnTo>
                    <a:pt x="34607" y="27381"/>
                  </a:lnTo>
                  <a:lnTo>
                    <a:pt x="37007" y="27482"/>
                  </a:lnTo>
                  <a:lnTo>
                    <a:pt x="39268" y="28054"/>
                  </a:lnTo>
                  <a:lnTo>
                    <a:pt x="86093" y="39928"/>
                  </a:lnTo>
                  <a:lnTo>
                    <a:pt x="86093" y="18326"/>
                  </a:lnTo>
                  <a:lnTo>
                    <a:pt x="44411" y="7747"/>
                  </a:lnTo>
                  <a:lnTo>
                    <a:pt x="39344" y="6464"/>
                  </a:lnTo>
                  <a:lnTo>
                    <a:pt x="34036" y="6248"/>
                  </a:lnTo>
                  <a:lnTo>
                    <a:pt x="28879" y="7099"/>
                  </a:lnTo>
                  <a:lnTo>
                    <a:pt x="23710" y="7950"/>
                  </a:lnTo>
                  <a:lnTo>
                    <a:pt x="18770" y="9855"/>
                  </a:lnTo>
                  <a:lnTo>
                    <a:pt x="14439" y="12750"/>
                  </a:lnTo>
                  <a:lnTo>
                    <a:pt x="10109" y="15646"/>
                  </a:lnTo>
                  <a:lnTo>
                    <a:pt x="6477" y="19481"/>
                  </a:lnTo>
                  <a:lnTo>
                    <a:pt x="3924" y="24015"/>
                  </a:lnTo>
                  <a:lnTo>
                    <a:pt x="1371" y="28562"/>
                  </a:lnTo>
                  <a:lnTo>
                    <a:pt x="0" y="33655"/>
                  </a:lnTo>
                  <a:lnTo>
                    <a:pt x="0" y="38874"/>
                  </a:lnTo>
                  <a:lnTo>
                    <a:pt x="0" y="168021"/>
                  </a:lnTo>
                  <a:lnTo>
                    <a:pt x="0" y="175374"/>
                  </a:lnTo>
                  <a:lnTo>
                    <a:pt x="2717" y="182359"/>
                  </a:lnTo>
                  <a:lnTo>
                    <a:pt x="7454" y="187934"/>
                  </a:lnTo>
                  <a:lnTo>
                    <a:pt x="12179" y="193484"/>
                  </a:lnTo>
                  <a:lnTo>
                    <a:pt x="18643" y="197345"/>
                  </a:lnTo>
                  <a:lnTo>
                    <a:pt x="25730" y="199136"/>
                  </a:lnTo>
                  <a:lnTo>
                    <a:pt x="86677" y="214591"/>
                  </a:lnTo>
                  <a:lnTo>
                    <a:pt x="93268" y="216255"/>
                  </a:lnTo>
                  <a:lnTo>
                    <a:pt x="100241" y="216115"/>
                  </a:lnTo>
                  <a:lnTo>
                    <a:pt x="106756" y="214198"/>
                  </a:lnTo>
                  <a:lnTo>
                    <a:pt x="166103" y="196659"/>
                  </a:lnTo>
                  <a:lnTo>
                    <a:pt x="169011" y="195795"/>
                  </a:lnTo>
                  <a:lnTo>
                    <a:pt x="172161" y="195732"/>
                  </a:lnTo>
                  <a:lnTo>
                    <a:pt x="175107" y="196481"/>
                  </a:lnTo>
                  <a:lnTo>
                    <a:pt x="222529" y="208495"/>
                  </a:lnTo>
                  <a:lnTo>
                    <a:pt x="227596" y="209778"/>
                  </a:lnTo>
                  <a:lnTo>
                    <a:pt x="232905" y="210007"/>
                  </a:lnTo>
                  <a:lnTo>
                    <a:pt x="238061" y="209156"/>
                  </a:lnTo>
                  <a:lnTo>
                    <a:pt x="243217" y="208305"/>
                  </a:lnTo>
                  <a:lnTo>
                    <a:pt x="248170" y="206387"/>
                  </a:lnTo>
                  <a:lnTo>
                    <a:pt x="252488" y="203492"/>
                  </a:lnTo>
                  <a:lnTo>
                    <a:pt x="256819" y="200596"/>
                  </a:lnTo>
                  <a:lnTo>
                    <a:pt x="260451" y="196773"/>
                  </a:lnTo>
                  <a:lnTo>
                    <a:pt x="263004" y="192227"/>
                  </a:lnTo>
                  <a:lnTo>
                    <a:pt x="265557" y="187693"/>
                  </a:lnTo>
                  <a:lnTo>
                    <a:pt x="266915" y="182600"/>
                  </a:lnTo>
                  <a:lnTo>
                    <a:pt x="266928" y="177380"/>
                  </a:lnTo>
                  <a:lnTo>
                    <a:pt x="266928" y="48234"/>
                  </a:lnTo>
                  <a:lnTo>
                    <a:pt x="266928" y="408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3669" y="2866314"/>
            <a:ext cx="2637155" cy="564515"/>
            <a:chOff x="1223669" y="2866314"/>
            <a:chExt cx="2637155" cy="564515"/>
          </a:xfrm>
        </p:grpSpPr>
        <p:sp>
          <p:nvSpPr>
            <p:cNvPr id="3" name="object 3"/>
            <p:cNvSpPr/>
            <p:nvPr/>
          </p:nvSpPr>
          <p:spPr>
            <a:xfrm>
              <a:off x="1223669" y="2866314"/>
              <a:ext cx="435609" cy="564515"/>
            </a:xfrm>
            <a:custGeom>
              <a:avLst/>
              <a:gdLst/>
              <a:ahLst/>
              <a:cxnLst/>
              <a:rect l="l" t="t" r="r" b="b"/>
              <a:pathLst>
                <a:path w="435610" h="564514">
                  <a:moveTo>
                    <a:pt x="0" y="0"/>
                  </a:moveTo>
                  <a:lnTo>
                    <a:pt x="4782" y="564332"/>
                  </a:lnTo>
                  <a:lnTo>
                    <a:pt x="435297" y="278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854" y="3063961"/>
              <a:ext cx="2286529" cy="3644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453" y="3063963"/>
              <a:ext cx="2233330" cy="31123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285" y="3646270"/>
            <a:ext cx="10908926" cy="14771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6013" y="7748871"/>
            <a:ext cx="2665753" cy="21901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902008" y="7827497"/>
            <a:ext cx="2500630" cy="1350645"/>
          </a:xfrm>
          <a:custGeom>
            <a:avLst/>
            <a:gdLst/>
            <a:ahLst/>
            <a:cxnLst/>
            <a:rect l="l" t="t" r="r" b="b"/>
            <a:pathLst>
              <a:path w="2500629" h="1350645">
                <a:moveTo>
                  <a:pt x="2500543" y="0"/>
                </a:moveTo>
                <a:lnTo>
                  <a:pt x="0" y="0"/>
                </a:lnTo>
                <a:lnTo>
                  <a:pt x="0" y="1350027"/>
                </a:lnTo>
                <a:lnTo>
                  <a:pt x="2500543" y="1350027"/>
                </a:lnTo>
                <a:lnTo>
                  <a:pt x="25005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6614" y="8216212"/>
            <a:ext cx="4848863" cy="144945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9797669" y="8432634"/>
            <a:ext cx="296545" cy="286385"/>
          </a:xfrm>
          <a:custGeom>
            <a:avLst/>
            <a:gdLst/>
            <a:ahLst/>
            <a:cxnLst/>
            <a:rect l="l" t="t" r="r" b="b"/>
            <a:pathLst>
              <a:path w="296545" h="286384">
                <a:moveTo>
                  <a:pt x="295935" y="46278"/>
                </a:moveTo>
                <a:lnTo>
                  <a:pt x="295833" y="40119"/>
                </a:lnTo>
                <a:lnTo>
                  <a:pt x="294716" y="35001"/>
                </a:lnTo>
                <a:lnTo>
                  <a:pt x="292354" y="29895"/>
                </a:lnTo>
                <a:lnTo>
                  <a:pt x="290004" y="24777"/>
                </a:lnTo>
                <a:lnTo>
                  <a:pt x="286550" y="20281"/>
                </a:lnTo>
                <a:lnTo>
                  <a:pt x="282638" y="17119"/>
                </a:lnTo>
                <a:lnTo>
                  <a:pt x="282638" y="46278"/>
                </a:lnTo>
                <a:lnTo>
                  <a:pt x="282638" y="226720"/>
                </a:lnTo>
                <a:lnTo>
                  <a:pt x="282638" y="232016"/>
                </a:lnTo>
                <a:lnTo>
                  <a:pt x="281038" y="237121"/>
                </a:lnTo>
                <a:lnTo>
                  <a:pt x="278142" y="241261"/>
                </a:lnTo>
                <a:lnTo>
                  <a:pt x="275247" y="245389"/>
                </a:lnTo>
                <a:lnTo>
                  <a:pt x="271259" y="248310"/>
                </a:lnTo>
                <a:lnTo>
                  <a:pt x="266839" y="249669"/>
                </a:lnTo>
                <a:lnTo>
                  <a:pt x="197015" y="271183"/>
                </a:lnTo>
                <a:lnTo>
                  <a:pt x="197015" y="41275"/>
                </a:lnTo>
                <a:lnTo>
                  <a:pt x="200736" y="40119"/>
                </a:lnTo>
                <a:lnTo>
                  <a:pt x="255219" y="23317"/>
                </a:lnTo>
                <a:lnTo>
                  <a:pt x="258368" y="22352"/>
                </a:lnTo>
                <a:lnTo>
                  <a:pt x="261683" y="22186"/>
                </a:lnTo>
                <a:lnTo>
                  <a:pt x="264896" y="22834"/>
                </a:lnTo>
                <a:lnTo>
                  <a:pt x="268097" y="23469"/>
                </a:lnTo>
                <a:lnTo>
                  <a:pt x="271170" y="24917"/>
                </a:lnTo>
                <a:lnTo>
                  <a:pt x="273850" y="27101"/>
                </a:lnTo>
                <a:lnTo>
                  <a:pt x="276529" y="29286"/>
                </a:lnTo>
                <a:lnTo>
                  <a:pt x="282638" y="46278"/>
                </a:lnTo>
                <a:lnTo>
                  <a:pt x="282638" y="17119"/>
                </a:lnTo>
                <a:lnTo>
                  <a:pt x="262115" y="8712"/>
                </a:lnTo>
                <a:lnTo>
                  <a:pt x="256565" y="8991"/>
                </a:lnTo>
                <a:lnTo>
                  <a:pt x="251307" y="10604"/>
                </a:lnTo>
                <a:lnTo>
                  <a:pt x="196811" y="27406"/>
                </a:lnTo>
                <a:lnTo>
                  <a:pt x="192722" y="28663"/>
                </a:lnTo>
                <a:lnTo>
                  <a:pt x="188366" y="28562"/>
                </a:lnTo>
                <a:lnTo>
                  <a:pt x="184315" y="27101"/>
                </a:lnTo>
                <a:lnTo>
                  <a:pt x="182067" y="33362"/>
                </a:lnTo>
                <a:lnTo>
                  <a:pt x="179819" y="39624"/>
                </a:lnTo>
                <a:lnTo>
                  <a:pt x="183718" y="41033"/>
                </a:lnTo>
                <a:lnTo>
                  <a:pt x="183718" y="270751"/>
                </a:lnTo>
                <a:lnTo>
                  <a:pt x="116116" y="246443"/>
                </a:lnTo>
                <a:lnTo>
                  <a:pt x="112217" y="245046"/>
                </a:lnTo>
                <a:lnTo>
                  <a:pt x="112217" y="15328"/>
                </a:lnTo>
                <a:lnTo>
                  <a:pt x="179819" y="39624"/>
                </a:lnTo>
                <a:lnTo>
                  <a:pt x="184302" y="27101"/>
                </a:lnTo>
                <a:lnTo>
                  <a:pt x="116116" y="2603"/>
                </a:lnTo>
                <a:lnTo>
                  <a:pt x="109359" y="165"/>
                </a:lnTo>
                <a:lnTo>
                  <a:pt x="102069" y="0"/>
                </a:lnTo>
                <a:lnTo>
                  <a:pt x="95211" y="2108"/>
                </a:lnTo>
                <a:lnTo>
                  <a:pt x="98920" y="14160"/>
                </a:lnTo>
                <a:lnTo>
                  <a:pt x="95199" y="2108"/>
                </a:lnTo>
                <a:lnTo>
                  <a:pt x="25184" y="23685"/>
                </a:lnTo>
                <a:lnTo>
                  <a:pt x="17792" y="25958"/>
                </a:lnTo>
                <a:lnTo>
                  <a:pt x="11404" y="30746"/>
                </a:lnTo>
                <a:lnTo>
                  <a:pt x="6896" y="37185"/>
                </a:lnTo>
                <a:lnTo>
                  <a:pt x="2400" y="43624"/>
                </a:lnTo>
                <a:lnTo>
                  <a:pt x="0" y="51396"/>
                </a:lnTo>
                <a:lnTo>
                  <a:pt x="0" y="59347"/>
                </a:lnTo>
                <a:lnTo>
                  <a:pt x="0" y="239801"/>
                </a:lnTo>
                <a:lnTo>
                  <a:pt x="13703" y="269290"/>
                </a:lnTo>
                <a:lnTo>
                  <a:pt x="18008" y="272796"/>
                </a:lnTo>
                <a:lnTo>
                  <a:pt x="23050" y="275209"/>
                </a:lnTo>
                <a:lnTo>
                  <a:pt x="28435" y="276288"/>
                </a:lnTo>
                <a:lnTo>
                  <a:pt x="33832" y="277368"/>
                </a:lnTo>
                <a:lnTo>
                  <a:pt x="39382" y="277075"/>
                </a:lnTo>
                <a:lnTo>
                  <a:pt x="44640" y="275463"/>
                </a:lnTo>
                <a:lnTo>
                  <a:pt x="99123" y="258660"/>
                </a:lnTo>
                <a:lnTo>
                  <a:pt x="95199" y="245948"/>
                </a:lnTo>
                <a:lnTo>
                  <a:pt x="40728" y="262750"/>
                </a:lnTo>
                <a:lnTo>
                  <a:pt x="37566" y="263715"/>
                </a:lnTo>
                <a:lnTo>
                  <a:pt x="34264" y="263893"/>
                </a:lnTo>
                <a:lnTo>
                  <a:pt x="31051" y="263245"/>
                </a:lnTo>
                <a:lnTo>
                  <a:pt x="27838" y="262597"/>
                </a:lnTo>
                <a:lnTo>
                  <a:pt x="13296" y="239801"/>
                </a:lnTo>
                <a:lnTo>
                  <a:pt x="13296" y="59347"/>
                </a:lnTo>
                <a:lnTo>
                  <a:pt x="13296" y="54051"/>
                </a:lnTo>
                <a:lnTo>
                  <a:pt x="29095" y="36398"/>
                </a:lnTo>
                <a:lnTo>
                  <a:pt x="98920" y="14884"/>
                </a:lnTo>
                <a:lnTo>
                  <a:pt x="98920" y="244817"/>
                </a:lnTo>
                <a:lnTo>
                  <a:pt x="95211" y="245948"/>
                </a:lnTo>
                <a:lnTo>
                  <a:pt x="99123" y="258660"/>
                </a:lnTo>
                <a:lnTo>
                  <a:pt x="103212" y="257403"/>
                </a:lnTo>
                <a:lnTo>
                  <a:pt x="107569" y="257505"/>
                </a:lnTo>
                <a:lnTo>
                  <a:pt x="111620" y="258965"/>
                </a:lnTo>
                <a:lnTo>
                  <a:pt x="111696" y="258724"/>
                </a:lnTo>
                <a:lnTo>
                  <a:pt x="111645" y="258978"/>
                </a:lnTo>
                <a:lnTo>
                  <a:pt x="179806" y="283464"/>
                </a:lnTo>
                <a:lnTo>
                  <a:pt x="186563" y="285902"/>
                </a:lnTo>
                <a:lnTo>
                  <a:pt x="193852" y="286080"/>
                </a:lnTo>
                <a:lnTo>
                  <a:pt x="200710" y="283959"/>
                </a:lnTo>
                <a:lnTo>
                  <a:pt x="270751" y="262382"/>
                </a:lnTo>
                <a:lnTo>
                  <a:pt x="278142" y="260108"/>
                </a:lnTo>
                <a:lnTo>
                  <a:pt x="284543" y="255320"/>
                </a:lnTo>
                <a:lnTo>
                  <a:pt x="289039" y="248881"/>
                </a:lnTo>
                <a:lnTo>
                  <a:pt x="293547" y="242443"/>
                </a:lnTo>
                <a:lnTo>
                  <a:pt x="295935" y="234670"/>
                </a:lnTo>
                <a:lnTo>
                  <a:pt x="295935" y="226720"/>
                </a:lnTo>
                <a:lnTo>
                  <a:pt x="295935" y="46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9587" y="7707790"/>
            <a:ext cx="2872964" cy="19020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85042" y="11683055"/>
            <a:ext cx="4548380" cy="21605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902008" y="11764522"/>
            <a:ext cx="2500630" cy="1350645"/>
          </a:xfrm>
          <a:custGeom>
            <a:avLst/>
            <a:gdLst/>
            <a:ahLst/>
            <a:cxnLst/>
            <a:rect l="l" t="t" r="r" b="b"/>
            <a:pathLst>
              <a:path w="2500629" h="1350644">
                <a:moveTo>
                  <a:pt x="2500543" y="0"/>
                </a:moveTo>
                <a:lnTo>
                  <a:pt x="0" y="0"/>
                </a:lnTo>
                <a:lnTo>
                  <a:pt x="0" y="1350027"/>
                </a:lnTo>
                <a:lnTo>
                  <a:pt x="2500543" y="1350027"/>
                </a:lnTo>
                <a:lnTo>
                  <a:pt x="25005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76381" y="12150910"/>
            <a:ext cx="4877660" cy="175769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9797669" y="12369659"/>
            <a:ext cx="296545" cy="286385"/>
          </a:xfrm>
          <a:custGeom>
            <a:avLst/>
            <a:gdLst/>
            <a:ahLst/>
            <a:cxnLst/>
            <a:rect l="l" t="t" r="r" b="b"/>
            <a:pathLst>
              <a:path w="296545" h="286384">
                <a:moveTo>
                  <a:pt x="295935" y="46266"/>
                </a:moveTo>
                <a:lnTo>
                  <a:pt x="295833" y="40119"/>
                </a:lnTo>
                <a:lnTo>
                  <a:pt x="294716" y="35001"/>
                </a:lnTo>
                <a:lnTo>
                  <a:pt x="292354" y="29895"/>
                </a:lnTo>
                <a:lnTo>
                  <a:pt x="290004" y="24777"/>
                </a:lnTo>
                <a:lnTo>
                  <a:pt x="286550" y="20281"/>
                </a:lnTo>
                <a:lnTo>
                  <a:pt x="282638" y="17119"/>
                </a:lnTo>
                <a:lnTo>
                  <a:pt x="282638" y="46278"/>
                </a:lnTo>
                <a:lnTo>
                  <a:pt x="282638" y="226720"/>
                </a:lnTo>
                <a:lnTo>
                  <a:pt x="282638" y="232016"/>
                </a:lnTo>
                <a:lnTo>
                  <a:pt x="281038" y="237121"/>
                </a:lnTo>
                <a:lnTo>
                  <a:pt x="278142" y="241261"/>
                </a:lnTo>
                <a:lnTo>
                  <a:pt x="275247" y="245389"/>
                </a:lnTo>
                <a:lnTo>
                  <a:pt x="271259" y="248310"/>
                </a:lnTo>
                <a:lnTo>
                  <a:pt x="266839" y="249669"/>
                </a:lnTo>
                <a:lnTo>
                  <a:pt x="197015" y="271183"/>
                </a:lnTo>
                <a:lnTo>
                  <a:pt x="197015" y="41275"/>
                </a:lnTo>
                <a:lnTo>
                  <a:pt x="200736" y="40119"/>
                </a:lnTo>
                <a:lnTo>
                  <a:pt x="255219" y="23317"/>
                </a:lnTo>
                <a:lnTo>
                  <a:pt x="258368" y="22352"/>
                </a:lnTo>
                <a:lnTo>
                  <a:pt x="261683" y="22186"/>
                </a:lnTo>
                <a:lnTo>
                  <a:pt x="264896" y="22834"/>
                </a:lnTo>
                <a:lnTo>
                  <a:pt x="268097" y="23469"/>
                </a:lnTo>
                <a:lnTo>
                  <a:pt x="271170" y="24917"/>
                </a:lnTo>
                <a:lnTo>
                  <a:pt x="273850" y="27101"/>
                </a:lnTo>
                <a:lnTo>
                  <a:pt x="276529" y="29286"/>
                </a:lnTo>
                <a:lnTo>
                  <a:pt x="282638" y="46278"/>
                </a:lnTo>
                <a:lnTo>
                  <a:pt x="282638" y="17119"/>
                </a:lnTo>
                <a:lnTo>
                  <a:pt x="262115" y="8712"/>
                </a:lnTo>
                <a:lnTo>
                  <a:pt x="256565" y="8991"/>
                </a:lnTo>
                <a:lnTo>
                  <a:pt x="251307" y="10604"/>
                </a:lnTo>
                <a:lnTo>
                  <a:pt x="196811" y="27406"/>
                </a:lnTo>
                <a:lnTo>
                  <a:pt x="192722" y="28663"/>
                </a:lnTo>
                <a:lnTo>
                  <a:pt x="188366" y="28562"/>
                </a:lnTo>
                <a:lnTo>
                  <a:pt x="184315" y="27101"/>
                </a:lnTo>
                <a:lnTo>
                  <a:pt x="182067" y="33362"/>
                </a:lnTo>
                <a:lnTo>
                  <a:pt x="179819" y="39624"/>
                </a:lnTo>
                <a:lnTo>
                  <a:pt x="183718" y="41033"/>
                </a:lnTo>
                <a:lnTo>
                  <a:pt x="183718" y="270751"/>
                </a:lnTo>
                <a:lnTo>
                  <a:pt x="116116" y="246443"/>
                </a:lnTo>
                <a:lnTo>
                  <a:pt x="112217" y="245046"/>
                </a:lnTo>
                <a:lnTo>
                  <a:pt x="112217" y="15328"/>
                </a:lnTo>
                <a:lnTo>
                  <a:pt x="179819" y="39624"/>
                </a:lnTo>
                <a:lnTo>
                  <a:pt x="184302" y="27101"/>
                </a:lnTo>
                <a:lnTo>
                  <a:pt x="116116" y="2603"/>
                </a:lnTo>
                <a:lnTo>
                  <a:pt x="109359" y="165"/>
                </a:lnTo>
                <a:lnTo>
                  <a:pt x="102069" y="0"/>
                </a:lnTo>
                <a:lnTo>
                  <a:pt x="95211" y="2108"/>
                </a:lnTo>
                <a:lnTo>
                  <a:pt x="98920" y="14160"/>
                </a:lnTo>
                <a:lnTo>
                  <a:pt x="95199" y="2108"/>
                </a:lnTo>
                <a:lnTo>
                  <a:pt x="25184" y="23685"/>
                </a:lnTo>
                <a:lnTo>
                  <a:pt x="17792" y="25958"/>
                </a:lnTo>
                <a:lnTo>
                  <a:pt x="11404" y="30746"/>
                </a:lnTo>
                <a:lnTo>
                  <a:pt x="6896" y="37185"/>
                </a:lnTo>
                <a:lnTo>
                  <a:pt x="2400" y="43624"/>
                </a:lnTo>
                <a:lnTo>
                  <a:pt x="0" y="51396"/>
                </a:lnTo>
                <a:lnTo>
                  <a:pt x="0" y="59347"/>
                </a:lnTo>
                <a:lnTo>
                  <a:pt x="0" y="239801"/>
                </a:lnTo>
                <a:lnTo>
                  <a:pt x="13703" y="269290"/>
                </a:lnTo>
                <a:lnTo>
                  <a:pt x="18008" y="272796"/>
                </a:lnTo>
                <a:lnTo>
                  <a:pt x="23050" y="275209"/>
                </a:lnTo>
                <a:lnTo>
                  <a:pt x="28435" y="276288"/>
                </a:lnTo>
                <a:lnTo>
                  <a:pt x="33832" y="277368"/>
                </a:lnTo>
                <a:lnTo>
                  <a:pt x="39382" y="277075"/>
                </a:lnTo>
                <a:lnTo>
                  <a:pt x="44640" y="275463"/>
                </a:lnTo>
                <a:lnTo>
                  <a:pt x="99123" y="258660"/>
                </a:lnTo>
                <a:lnTo>
                  <a:pt x="95199" y="245948"/>
                </a:lnTo>
                <a:lnTo>
                  <a:pt x="40728" y="262750"/>
                </a:lnTo>
                <a:lnTo>
                  <a:pt x="37566" y="263715"/>
                </a:lnTo>
                <a:lnTo>
                  <a:pt x="34264" y="263893"/>
                </a:lnTo>
                <a:lnTo>
                  <a:pt x="31051" y="263245"/>
                </a:lnTo>
                <a:lnTo>
                  <a:pt x="27838" y="262597"/>
                </a:lnTo>
                <a:lnTo>
                  <a:pt x="13296" y="239801"/>
                </a:lnTo>
                <a:lnTo>
                  <a:pt x="13296" y="59347"/>
                </a:lnTo>
                <a:lnTo>
                  <a:pt x="13296" y="54051"/>
                </a:lnTo>
                <a:lnTo>
                  <a:pt x="29095" y="36398"/>
                </a:lnTo>
                <a:lnTo>
                  <a:pt x="98920" y="14884"/>
                </a:lnTo>
                <a:lnTo>
                  <a:pt x="98920" y="244817"/>
                </a:lnTo>
                <a:lnTo>
                  <a:pt x="95211" y="245948"/>
                </a:lnTo>
                <a:lnTo>
                  <a:pt x="99123" y="258660"/>
                </a:lnTo>
                <a:lnTo>
                  <a:pt x="103212" y="257403"/>
                </a:lnTo>
                <a:lnTo>
                  <a:pt x="107569" y="257505"/>
                </a:lnTo>
                <a:lnTo>
                  <a:pt x="111620" y="258965"/>
                </a:lnTo>
                <a:lnTo>
                  <a:pt x="111696" y="258724"/>
                </a:lnTo>
                <a:lnTo>
                  <a:pt x="111645" y="258978"/>
                </a:lnTo>
                <a:lnTo>
                  <a:pt x="179806" y="283464"/>
                </a:lnTo>
                <a:lnTo>
                  <a:pt x="186563" y="285902"/>
                </a:lnTo>
                <a:lnTo>
                  <a:pt x="193852" y="286080"/>
                </a:lnTo>
                <a:lnTo>
                  <a:pt x="200710" y="283959"/>
                </a:lnTo>
                <a:lnTo>
                  <a:pt x="270751" y="262382"/>
                </a:lnTo>
                <a:lnTo>
                  <a:pt x="278142" y="260108"/>
                </a:lnTo>
                <a:lnTo>
                  <a:pt x="284543" y="255320"/>
                </a:lnTo>
                <a:lnTo>
                  <a:pt x="289039" y="248881"/>
                </a:lnTo>
                <a:lnTo>
                  <a:pt x="293547" y="242443"/>
                </a:lnTo>
                <a:lnTo>
                  <a:pt x="295935" y="234670"/>
                </a:lnTo>
                <a:lnTo>
                  <a:pt x="295935" y="226720"/>
                </a:lnTo>
                <a:lnTo>
                  <a:pt x="295935" y="462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9587" y="11644816"/>
            <a:ext cx="2872964" cy="19020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85042" y="15613429"/>
            <a:ext cx="4482688" cy="21605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902008" y="15694897"/>
            <a:ext cx="2500630" cy="1350645"/>
          </a:xfrm>
          <a:custGeom>
            <a:avLst/>
            <a:gdLst/>
            <a:ahLst/>
            <a:cxnLst/>
            <a:rect l="l" t="t" r="r" b="b"/>
            <a:pathLst>
              <a:path w="2500629" h="1350644">
                <a:moveTo>
                  <a:pt x="2500543" y="0"/>
                </a:moveTo>
                <a:lnTo>
                  <a:pt x="0" y="0"/>
                </a:lnTo>
                <a:lnTo>
                  <a:pt x="0" y="1350027"/>
                </a:lnTo>
                <a:lnTo>
                  <a:pt x="2500543" y="1350027"/>
                </a:lnTo>
                <a:lnTo>
                  <a:pt x="25005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6381" y="16083612"/>
            <a:ext cx="4726988" cy="175304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9797669" y="16300031"/>
            <a:ext cx="296545" cy="286385"/>
          </a:xfrm>
          <a:custGeom>
            <a:avLst/>
            <a:gdLst/>
            <a:ahLst/>
            <a:cxnLst/>
            <a:rect l="l" t="t" r="r" b="b"/>
            <a:pathLst>
              <a:path w="296545" h="286384">
                <a:moveTo>
                  <a:pt x="295935" y="46278"/>
                </a:moveTo>
                <a:lnTo>
                  <a:pt x="295833" y="40119"/>
                </a:lnTo>
                <a:lnTo>
                  <a:pt x="294716" y="35001"/>
                </a:lnTo>
                <a:lnTo>
                  <a:pt x="292354" y="29895"/>
                </a:lnTo>
                <a:lnTo>
                  <a:pt x="290004" y="24790"/>
                </a:lnTo>
                <a:lnTo>
                  <a:pt x="286550" y="20294"/>
                </a:lnTo>
                <a:lnTo>
                  <a:pt x="282638" y="17119"/>
                </a:lnTo>
                <a:lnTo>
                  <a:pt x="282638" y="46278"/>
                </a:lnTo>
                <a:lnTo>
                  <a:pt x="282638" y="226720"/>
                </a:lnTo>
                <a:lnTo>
                  <a:pt x="282638" y="232016"/>
                </a:lnTo>
                <a:lnTo>
                  <a:pt x="281038" y="237121"/>
                </a:lnTo>
                <a:lnTo>
                  <a:pt x="278142" y="241261"/>
                </a:lnTo>
                <a:lnTo>
                  <a:pt x="275247" y="245402"/>
                </a:lnTo>
                <a:lnTo>
                  <a:pt x="271259" y="248310"/>
                </a:lnTo>
                <a:lnTo>
                  <a:pt x="266839" y="249682"/>
                </a:lnTo>
                <a:lnTo>
                  <a:pt x="197015" y="271195"/>
                </a:lnTo>
                <a:lnTo>
                  <a:pt x="197015" y="41275"/>
                </a:lnTo>
                <a:lnTo>
                  <a:pt x="200736" y="40119"/>
                </a:lnTo>
                <a:lnTo>
                  <a:pt x="255219" y="23329"/>
                </a:lnTo>
                <a:lnTo>
                  <a:pt x="258368" y="22352"/>
                </a:lnTo>
                <a:lnTo>
                  <a:pt x="282638" y="46278"/>
                </a:lnTo>
                <a:lnTo>
                  <a:pt x="282638" y="17119"/>
                </a:lnTo>
                <a:lnTo>
                  <a:pt x="262115" y="8712"/>
                </a:lnTo>
                <a:lnTo>
                  <a:pt x="256565" y="8991"/>
                </a:lnTo>
                <a:lnTo>
                  <a:pt x="251307" y="10617"/>
                </a:lnTo>
                <a:lnTo>
                  <a:pt x="196811" y="27406"/>
                </a:lnTo>
                <a:lnTo>
                  <a:pt x="192722" y="28676"/>
                </a:lnTo>
                <a:lnTo>
                  <a:pt x="188366" y="28575"/>
                </a:lnTo>
                <a:lnTo>
                  <a:pt x="184315" y="27114"/>
                </a:lnTo>
                <a:lnTo>
                  <a:pt x="182067" y="33362"/>
                </a:lnTo>
                <a:lnTo>
                  <a:pt x="179819" y="39624"/>
                </a:lnTo>
                <a:lnTo>
                  <a:pt x="183718" y="41033"/>
                </a:lnTo>
                <a:lnTo>
                  <a:pt x="183718" y="270751"/>
                </a:lnTo>
                <a:lnTo>
                  <a:pt x="116116" y="246456"/>
                </a:lnTo>
                <a:lnTo>
                  <a:pt x="112217" y="245059"/>
                </a:lnTo>
                <a:lnTo>
                  <a:pt x="112217" y="15341"/>
                </a:lnTo>
                <a:lnTo>
                  <a:pt x="179819" y="39624"/>
                </a:lnTo>
                <a:lnTo>
                  <a:pt x="184302" y="27101"/>
                </a:lnTo>
                <a:lnTo>
                  <a:pt x="116116" y="2603"/>
                </a:lnTo>
                <a:lnTo>
                  <a:pt x="109359" y="177"/>
                </a:lnTo>
                <a:lnTo>
                  <a:pt x="102069" y="0"/>
                </a:lnTo>
                <a:lnTo>
                  <a:pt x="95211" y="2108"/>
                </a:lnTo>
                <a:lnTo>
                  <a:pt x="98920" y="14160"/>
                </a:lnTo>
                <a:lnTo>
                  <a:pt x="25184" y="23685"/>
                </a:lnTo>
                <a:lnTo>
                  <a:pt x="0" y="51409"/>
                </a:lnTo>
                <a:lnTo>
                  <a:pt x="0" y="59359"/>
                </a:lnTo>
                <a:lnTo>
                  <a:pt x="0" y="239801"/>
                </a:lnTo>
                <a:lnTo>
                  <a:pt x="101" y="245960"/>
                </a:lnTo>
                <a:lnTo>
                  <a:pt x="1219" y="251079"/>
                </a:lnTo>
                <a:lnTo>
                  <a:pt x="3581" y="256184"/>
                </a:lnTo>
                <a:lnTo>
                  <a:pt x="5943" y="261302"/>
                </a:lnTo>
                <a:lnTo>
                  <a:pt x="9398" y="265798"/>
                </a:lnTo>
                <a:lnTo>
                  <a:pt x="13703" y="269303"/>
                </a:lnTo>
                <a:lnTo>
                  <a:pt x="18008" y="272808"/>
                </a:lnTo>
                <a:lnTo>
                  <a:pt x="23050" y="275209"/>
                </a:lnTo>
                <a:lnTo>
                  <a:pt x="28435" y="276288"/>
                </a:lnTo>
                <a:lnTo>
                  <a:pt x="33832" y="277368"/>
                </a:lnTo>
                <a:lnTo>
                  <a:pt x="39382" y="277088"/>
                </a:lnTo>
                <a:lnTo>
                  <a:pt x="44640" y="275463"/>
                </a:lnTo>
                <a:lnTo>
                  <a:pt x="99123" y="258673"/>
                </a:lnTo>
                <a:lnTo>
                  <a:pt x="95199" y="245960"/>
                </a:lnTo>
                <a:lnTo>
                  <a:pt x="40728" y="262750"/>
                </a:lnTo>
                <a:lnTo>
                  <a:pt x="37566" y="263728"/>
                </a:lnTo>
                <a:lnTo>
                  <a:pt x="34264" y="263893"/>
                </a:lnTo>
                <a:lnTo>
                  <a:pt x="31051" y="263245"/>
                </a:lnTo>
                <a:lnTo>
                  <a:pt x="27838" y="262610"/>
                </a:lnTo>
                <a:lnTo>
                  <a:pt x="24765" y="261162"/>
                </a:lnTo>
                <a:lnTo>
                  <a:pt x="22085" y="258978"/>
                </a:lnTo>
                <a:lnTo>
                  <a:pt x="19405" y="256794"/>
                </a:lnTo>
                <a:lnTo>
                  <a:pt x="17195" y="253936"/>
                </a:lnTo>
                <a:lnTo>
                  <a:pt x="15646" y="250609"/>
                </a:lnTo>
                <a:lnTo>
                  <a:pt x="14109" y="247269"/>
                </a:lnTo>
                <a:lnTo>
                  <a:pt x="13398" y="244017"/>
                </a:lnTo>
                <a:lnTo>
                  <a:pt x="13296" y="239801"/>
                </a:lnTo>
                <a:lnTo>
                  <a:pt x="13296" y="59347"/>
                </a:lnTo>
                <a:lnTo>
                  <a:pt x="13296" y="54051"/>
                </a:lnTo>
                <a:lnTo>
                  <a:pt x="98920" y="14884"/>
                </a:lnTo>
                <a:lnTo>
                  <a:pt x="98920" y="244817"/>
                </a:lnTo>
                <a:lnTo>
                  <a:pt x="95211" y="245960"/>
                </a:lnTo>
                <a:lnTo>
                  <a:pt x="99123" y="258673"/>
                </a:lnTo>
                <a:lnTo>
                  <a:pt x="103212" y="257403"/>
                </a:lnTo>
                <a:lnTo>
                  <a:pt x="107569" y="257505"/>
                </a:lnTo>
                <a:lnTo>
                  <a:pt x="111620" y="258965"/>
                </a:lnTo>
                <a:lnTo>
                  <a:pt x="111709" y="258711"/>
                </a:lnTo>
                <a:lnTo>
                  <a:pt x="111645" y="258978"/>
                </a:lnTo>
                <a:lnTo>
                  <a:pt x="179806" y="283476"/>
                </a:lnTo>
                <a:lnTo>
                  <a:pt x="186563" y="285902"/>
                </a:lnTo>
                <a:lnTo>
                  <a:pt x="193852" y="286080"/>
                </a:lnTo>
                <a:lnTo>
                  <a:pt x="200710" y="283972"/>
                </a:lnTo>
                <a:lnTo>
                  <a:pt x="270751" y="262382"/>
                </a:lnTo>
                <a:lnTo>
                  <a:pt x="278142" y="260108"/>
                </a:lnTo>
                <a:lnTo>
                  <a:pt x="284543" y="255333"/>
                </a:lnTo>
                <a:lnTo>
                  <a:pt x="289039" y="248881"/>
                </a:lnTo>
                <a:lnTo>
                  <a:pt x="293547" y="242455"/>
                </a:lnTo>
                <a:lnTo>
                  <a:pt x="295935" y="234670"/>
                </a:lnTo>
                <a:lnTo>
                  <a:pt x="295935" y="226720"/>
                </a:lnTo>
                <a:lnTo>
                  <a:pt x="295935" y="46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9587" y="15575190"/>
            <a:ext cx="2872964" cy="19020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10895" y="2388629"/>
            <a:ext cx="1938332" cy="1388786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246064" y="2380836"/>
            <a:ext cx="922019" cy="229235"/>
            <a:chOff x="246064" y="2380836"/>
            <a:chExt cx="922019" cy="229235"/>
          </a:xfrm>
        </p:grpSpPr>
        <p:sp>
          <p:nvSpPr>
            <p:cNvPr id="24" name="object 24"/>
            <p:cNvSpPr/>
            <p:nvPr/>
          </p:nvSpPr>
          <p:spPr>
            <a:xfrm>
              <a:off x="246064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22420" y="2380836"/>
              <a:ext cx="845819" cy="202565"/>
            </a:xfrm>
            <a:custGeom>
              <a:avLst/>
              <a:gdLst/>
              <a:ahLst/>
              <a:cxnLst/>
              <a:rect l="l" t="t" r="r" b="b"/>
              <a:pathLst>
                <a:path w="845819" h="202564">
                  <a:moveTo>
                    <a:pt x="94040" y="10391"/>
                  </a:moveTo>
                  <a:lnTo>
                    <a:pt x="72218" y="10391"/>
                  </a:lnTo>
                  <a:lnTo>
                    <a:pt x="0" y="199511"/>
                  </a:lnTo>
                  <a:lnTo>
                    <a:pt x="25718" y="199511"/>
                  </a:lnTo>
                  <a:lnTo>
                    <a:pt x="43513" y="150153"/>
                  </a:lnTo>
                  <a:lnTo>
                    <a:pt x="147507" y="150153"/>
                  </a:lnTo>
                  <a:lnTo>
                    <a:pt x="139656" y="129630"/>
                  </a:lnTo>
                  <a:lnTo>
                    <a:pt x="51046" y="129630"/>
                  </a:lnTo>
                  <a:lnTo>
                    <a:pt x="83129" y="41175"/>
                  </a:lnTo>
                  <a:lnTo>
                    <a:pt x="105817" y="41175"/>
                  </a:lnTo>
                  <a:lnTo>
                    <a:pt x="94040" y="10391"/>
                  </a:lnTo>
                  <a:close/>
                </a:path>
                <a:path w="845819" h="202564">
                  <a:moveTo>
                    <a:pt x="147507" y="150153"/>
                  </a:moveTo>
                  <a:lnTo>
                    <a:pt x="122746" y="150153"/>
                  </a:lnTo>
                  <a:lnTo>
                    <a:pt x="140801" y="199511"/>
                  </a:lnTo>
                  <a:lnTo>
                    <a:pt x="166389" y="199511"/>
                  </a:lnTo>
                  <a:lnTo>
                    <a:pt x="147507" y="150153"/>
                  </a:lnTo>
                  <a:close/>
                </a:path>
                <a:path w="845819" h="202564">
                  <a:moveTo>
                    <a:pt x="105817" y="41175"/>
                  </a:moveTo>
                  <a:lnTo>
                    <a:pt x="83129" y="41175"/>
                  </a:lnTo>
                  <a:lnTo>
                    <a:pt x="115342" y="129630"/>
                  </a:lnTo>
                  <a:lnTo>
                    <a:pt x="139656" y="129630"/>
                  </a:lnTo>
                  <a:lnTo>
                    <a:pt x="105817" y="41175"/>
                  </a:lnTo>
                  <a:close/>
                </a:path>
                <a:path w="845819" h="202564">
                  <a:moveTo>
                    <a:pt x="244323" y="56372"/>
                  </a:moveTo>
                  <a:lnTo>
                    <a:pt x="204333" y="70067"/>
                  </a:lnTo>
                  <a:lnTo>
                    <a:pt x="183729" y="107126"/>
                  </a:lnTo>
                  <a:lnTo>
                    <a:pt x="181846" y="126513"/>
                  </a:lnTo>
                  <a:lnTo>
                    <a:pt x="181942" y="131968"/>
                  </a:lnTo>
                  <a:lnTo>
                    <a:pt x="191344" y="172526"/>
                  </a:lnTo>
                  <a:lnTo>
                    <a:pt x="230831" y="200915"/>
                  </a:lnTo>
                  <a:lnTo>
                    <a:pt x="244453" y="202109"/>
                  </a:lnTo>
                  <a:lnTo>
                    <a:pt x="251499" y="201703"/>
                  </a:lnTo>
                  <a:lnTo>
                    <a:pt x="287836" y="183388"/>
                  </a:lnTo>
                  <a:lnTo>
                    <a:pt x="288553" y="182495"/>
                  </a:lnTo>
                  <a:lnTo>
                    <a:pt x="244453" y="182495"/>
                  </a:lnTo>
                  <a:lnTo>
                    <a:pt x="235702" y="181675"/>
                  </a:lnTo>
                  <a:lnTo>
                    <a:pt x="208376" y="153465"/>
                  </a:lnTo>
                  <a:lnTo>
                    <a:pt x="205876" y="131968"/>
                  </a:lnTo>
                  <a:lnTo>
                    <a:pt x="205924" y="126513"/>
                  </a:lnTo>
                  <a:lnTo>
                    <a:pt x="215877" y="89364"/>
                  </a:lnTo>
                  <a:lnTo>
                    <a:pt x="244323" y="76115"/>
                  </a:lnTo>
                  <a:lnTo>
                    <a:pt x="288646" y="76115"/>
                  </a:lnTo>
                  <a:lnTo>
                    <a:pt x="283550" y="70530"/>
                  </a:lnTo>
                  <a:lnTo>
                    <a:pt x="275253" y="64336"/>
                  </a:lnTo>
                  <a:lnTo>
                    <a:pt x="265950" y="59911"/>
                  </a:lnTo>
                  <a:lnTo>
                    <a:pt x="255640" y="57257"/>
                  </a:lnTo>
                  <a:lnTo>
                    <a:pt x="244323" y="56372"/>
                  </a:lnTo>
                  <a:close/>
                </a:path>
                <a:path w="845819" h="202564">
                  <a:moveTo>
                    <a:pt x="300306" y="155218"/>
                  </a:moveTo>
                  <a:lnTo>
                    <a:pt x="277575" y="155218"/>
                  </a:lnTo>
                  <a:lnTo>
                    <a:pt x="276882" y="163012"/>
                  </a:lnTo>
                  <a:lnTo>
                    <a:pt x="273332" y="169506"/>
                  </a:lnTo>
                  <a:lnTo>
                    <a:pt x="260516" y="179897"/>
                  </a:lnTo>
                  <a:lnTo>
                    <a:pt x="253026" y="182495"/>
                  </a:lnTo>
                  <a:lnTo>
                    <a:pt x="288553" y="182495"/>
                  </a:lnTo>
                  <a:lnTo>
                    <a:pt x="291993" y="178209"/>
                  </a:lnTo>
                  <a:lnTo>
                    <a:pt x="297102" y="170935"/>
                  </a:lnTo>
                  <a:lnTo>
                    <a:pt x="299873" y="163272"/>
                  </a:lnTo>
                  <a:lnTo>
                    <a:pt x="300306" y="155218"/>
                  </a:lnTo>
                  <a:close/>
                </a:path>
                <a:path w="845819" h="202564">
                  <a:moveTo>
                    <a:pt x="288646" y="76115"/>
                  </a:moveTo>
                  <a:lnTo>
                    <a:pt x="253415" y="76115"/>
                  </a:lnTo>
                  <a:lnTo>
                    <a:pt x="261036" y="79059"/>
                  </a:lnTo>
                  <a:lnTo>
                    <a:pt x="267184" y="84948"/>
                  </a:lnTo>
                  <a:lnTo>
                    <a:pt x="273418" y="90749"/>
                  </a:lnTo>
                  <a:lnTo>
                    <a:pt x="276882" y="98197"/>
                  </a:lnTo>
                  <a:lnTo>
                    <a:pt x="277575" y="107289"/>
                  </a:lnTo>
                  <a:lnTo>
                    <a:pt x="300306" y="107289"/>
                  </a:lnTo>
                  <a:lnTo>
                    <a:pt x="298869" y="96516"/>
                  </a:lnTo>
                  <a:lnTo>
                    <a:pt x="295597" y="86799"/>
                  </a:lnTo>
                  <a:lnTo>
                    <a:pt x="290491" y="78137"/>
                  </a:lnTo>
                  <a:lnTo>
                    <a:pt x="288646" y="76115"/>
                  </a:lnTo>
                  <a:close/>
                </a:path>
                <a:path w="845819" h="202564">
                  <a:moveTo>
                    <a:pt x="383565" y="56372"/>
                  </a:moveTo>
                  <a:lnTo>
                    <a:pt x="343575" y="70067"/>
                  </a:lnTo>
                  <a:lnTo>
                    <a:pt x="322972" y="107126"/>
                  </a:lnTo>
                  <a:lnTo>
                    <a:pt x="321088" y="126513"/>
                  </a:lnTo>
                  <a:lnTo>
                    <a:pt x="321184" y="131968"/>
                  </a:lnTo>
                  <a:lnTo>
                    <a:pt x="330586" y="172526"/>
                  </a:lnTo>
                  <a:lnTo>
                    <a:pt x="370073" y="200915"/>
                  </a:lnTo>
                  <a:lnTo>
                    <a:pt x="383695" y="202109"/>
                  </a:lnTo>
                  <a:lnTo>
                    <a:pt x="390742" y="201703"/>
                  </a:lnTo>
                  <a:lnTo>
                    <a:pt x="427079" y="183388"/>
                  </a:lnTo>
                  <a:lnTo>
                    <a:pt x="427795" y="182495"/>
                  </a:lnTo>
                  <a:lnTo>
                    <a:pt x="383695" y="182495"/>
                  </a:lnTo>
                  <a:lnTo>
                    <a:pt x="374944" y="181675"/>
                  </a:lnTo>
                  <a:lnTo>
                    <a:pt x="347618" y="153465"/>
                  </a:lnTo>
                  <a:lnTo>
                    <a:pt x="345118" y="131968"/>
                  </a:lnTo>
                  <a:lnTo>
                    <a:pt x="345166" y="126513"/>
                  </a:lnTo>
                  <a:lnTo>
                    <a:pt x="355119" y="89364"/>
                  </a:lnTo>
                  <a:lnTo>
                    <a:pt x="383565" y="76115"/>
                  </a:lnTo>
                  <a:lnTo>
                    <a:pt x="427889" y="76115"/>
                  </a:lnTo>
                  <a:lnTo>
                    <a:pt x="422792" y="70530"/>
                  </a:lnTo>
                  <a:lnTo>
                    <a:pt x="414496" y="64336"/>
                  </a:lnTo>
                  <a:lnTo>
                    <a:pt x="405192" y="59911"/>
                  </a:lnTo>
                  <a:lnTo>
                    <a:pt x="394882" y="57257"/>
                  </a:lnTo>
                  <a:lnTo>
                    <a:pt x="383565" y="56372"/>
                  </a:lnTo>
                  <a:close/>
                </a:path>
                <a:path w="845819" h="202564">
                  <a:moveTo>
                    <a:pt x="439548" y="155218"/>
                  </a:moveTo>
                  <a:lnTo>
                    <a:pt x="416817" y="155218"/>
                  </a:lnTo>
                  <a:lnTo>
                    <a:pt x="416125" y="163012"/>
                  </a:lnTo>
                  <a:lnTo>
                    <a:pt x="412574" y="169506"/>
                  </a:lnTo>
                  <a:lnTo>
                    <a:pt x="399758" y="179897"/>
                  </a:lnTo>
                  <a:lnTo>
                    <a:pt x="392268" y="182495"/>
                  </a:lnTo>
                  <a:lnTo>
                    <a:pt x="427795" y="182495"/>
                  </a:lnTo>
                  <a:lnTo>
                    <a:pt x="431235" y="178209"/>
                  </a:lnTo>
                  <a:lnTo>
                    <a:pt x="436344" y="170935"/>
                  </a:lnTo>
                  <a:lnTo>
                    <a:pt x="439115" y="163272"/>
                  </a:lnTo>
                  <a:lnTo>
                    <a:pt x="439548" y="155218"/>
                  </a:lnTo>
                  <a:close/>
                </a:path>
                <a:path w="845819" h="202564">
                  <a:moveTo>
                    <a:pt x="427889" y="76115"/>
                  </a:moveTo>
                  <a:lnTo>
                    <a:pt x="392658" y="76115"/>
                  </a:lnTo>
                  <a:lnTo>
                    <a:pt x="400278" y="79059"/>
                  </a:lnTo>
                  <a:lnTo>
                    <a:pt x="406426" y="84948"/>
                  </a:lnTo>
                  <a:lnTo>
                    <a:pt x="412661" y="90749"/>
                  </a:lnTo>
                  <a:lnTo>
                    <a:pt x="416125" y="98197"/>
                  </a:lnTo>
                  <a:lnTo>
                    <a:pt x="416817" y="107289"/>
                  </a:lnTo>
                  <a:lnTo>
                    <a:pt x="439548" y="107289"/>
                  </a:lnTo>
                  <a:lnTo>
                    <a:pt x="438111" y="96516"/>
                  </a:lnTo>
                  <a:lnTo>
                    <a:pt x="434840" y="86799"/>
                  </a:lnTo>
                  <a:lnTo>
                    <a:pt x="429733" y="78137"/>
                  </a:lnTo>
                  <a:lnTo>
                    <a:pt x="427889" y="76115"/>
                  </a:lnTo>
                  <a:close/>
                </a:path>
                <a:path w="845819" h="202564">
                  <a:moveTo>
                    <a:pt x="490075" y="58970"/>
                  </a:moveTo>
                  <a:lnTo>
                    <a:pt x="466046" y="58970"/>
                  </a:lnTo>
                  <a:lnTo>
                    <a:pt x="466046" y="150412"/>
                  </a:lnTo>
                  <a:lnTo>
                    <a:pt x="477866" y="189120"/>
                  </a:lnTo>
                  <a:lnTo>
                    <a:pt x="512157" y="202109"/>
                  </a:lnTo>
                  <a:lnTo>
                    <a:pt x="524910" y="201078"/>
                  </a:lnTo>
                  <a:lnTo>
                    <a:pt x="536024" y="197985"/>
                  </a:lnTo>
                  <a:lnTo>
                    <a:pt x="545498" y="192830"/>
                  </a:lnTo>
                  <a:lnTo>
                    <a:pt x="553332" y="185613"/>
                  </a:lnTo>
                  <a:lnTo>
                    <a:pt x="576712" y="185613"/>
                  </a:lnTo>
                  <a:lnTo>
                    <a:pt x="576712" y="181716"/>
                  </a:lnTo>
                  <a:lnTo>
                    <a:pt x="516053" y="181716"/>
                  </a:lnTo>
                  <a:lnTo>
                    <a:pt x="504688" y="179719"/>
                  </a:lnTo>
                  <a:lnTo>
                    <a:pt x="496570" y="173728"/>
                  </a:lnTo>
                  <a:lnTo>
                    <a:pt x="491699" y="163742"/>
                  </a:lnTo>
                  <a:lnTo>
                    <a:pt x="490151" y="150412"/>
                  </a:lnTo>
                  <a:lnTo>
                    <a:pt x="490075" y="58970"/>
                  </a:lnTo>
                  <a:close/>
                </a:path>
                <a:path w="845819" h="202564">
                  <a:moveTo>
                    <a:pt x="576712" y="185613"/>
                  </a:moveTo>
                  <a:lnTo>
                    <a:pt x="553332" y="185613"/>
                  </a:lnTo>
                  <a:lnTo>
                    <a:pt x="553852" y="199511"/>
                  </a:lnTo>
                  <a:lnTo>
                    <a:pt x="576712" y="199511"/>
                  </a:lnTo>
                  <a:lnTo>
                    <a:pt x="576712" y="185613"/>
                  </a:lnTo>
                  <a:close/>
                </a:path>
                <a:path w="845819" h="202564">
                  <a:moveTo>
                    <a:pt x="576712" y="58970"/>
                  </a:moveTo>
                  <a:lnTo>
                    <a:pt x="552682" y="58970"/>
                  </a:lnTo>
                  <a:lnTo>
                    <a:pt x="552682" y="161193"/>
                  </a:lnTo>
                  <a:lnTo>
                    <a:pt x="546984" y="170172"/>
                  </a:lnTo>
                  <a:lnTo>
                    <a:pt x="538979" y="176585"/>
                  </a:lnTo>
                  <a:lnTo>
                    <a:pt x="528669" y="180433"/>
                  </a:lnTo>
                  <a:lnTo>
                    <a:pt x="516053" y="181716"/>
                  </a:lnTo>
                  <a:lnTo>
                    <a:pt x="576712" y="181716"/>
                  </a:lnTo>
                  <a:lnTo>
                    <a:pt x="576712" y="58970"/>
                  </a:lnTo>
                  <a:close/>
                </a:path>
                <a:path w="845819" h="202564">
                  <a:moveTo>
                    <a:pt x="668674" y="56372"/>
                  </a:moveTo>
                  <a:lnTo>
                    <a:pt x="630747" y="70790"/>
                  </a:lnTo>
                  <a:lnTo>
                    <a:pt x="609217" y="108945"/>
                  </a:lnTo>
                  <a:lnTo>
                    <a:pt x="607236" y="133137"/>
                  </a:lnTo>
                  <a:lnTo>
                    <a:pt x="608357" y="148066"/>
                  </a:lnTo>
                  <a:lnTo>
                    <a:pt x="625161" y="183405"/>
                  </a:lnTo>
                  <a:lnTo>
                    <a:pt x="671662" y="202109"/>
                  </a:lnTo>
                  <a:lnTo>
                    <a:pt x="688223" y="200412"/>
                  </a:lnTo>
                  <a:lnTo>
                    <a:pt x="702576" y="195322"/>
                  </a:lnTo>
                  <a:lnTo>
                    <a:pt x="714721" y="186839"/>
                  </a:lnTo>
                  <a:lnTo>
                    <a:pt x="718354" y="182495"/>
                  </a:lnTo>
                  <a:lnTo>
                    <a:pt x="672961" y="182495"/>
                  </a:lnTo>
                  <a:lnTo>
                    <a:pt x="664388" y="181700"/>
                  </a:lnTo>
                  <a:lnTo>
                    <a:pt x="634546" y="154926"/>
                  </a:lnTo>
                  <a:lnTo>
                    <a:pt x="631266" y="136124"/>
                  </a:lnTo>
                  <a:lnTo>
                    <a:pt x="726476" y="136124"/>
                  </a:lnTo>
                  <a:lnTo>
                    <a:pt x="726476" y="126123"/>
                  </a:lnTo>
                  <a:lnTo>
                    <a:pt x="725892" y="116381"/>
                  </a:lnTo>
                  <a:lnTo>
                    <a:pt x="632045" y="116381"/>
                  </a:lnTo>
                  <a:lnTo>
                    <a:pt x="633685" y="107370"/>
                  </a:lnTo>
                  <a:lnTo>
                    <a:pt x="661693" y="76781"/>
                  </a:lnTo>
                  <a:lnTo>
                    <a:pt x="668674" y="76115"/>
                  </a:lnTo>
                  <a:lnTo>
                    <a:pt x="712401" y="76115"/>
                  </a:lnTo>
                  <a:lnTo>
                    <a:pt x="711278" y="74427"/>
                  </a:lnTo>
                  <a:lnTo>
                    <a:pt x="702917" y="66528"/>
                  </a:lnTo>
                  <a:lnTo>
                    <a:pt x="693029" y="60886"/>
                  </a:lnTo>
                  <a:lnTo>
                    <a:pt x="681615" y="57500"/>
                  </a:lnTo>
                  <a:lnTo>
                    <a:pt x="668674" y="56372"/>
                  </a:lnTo>
                  <a:close/>
                </a:path>
                <a:path w="845819" h="202564">
                  <a:moveTo>
                    <a:pt x="709980" y="163531"/>
                  </a:moveTo>
                  <a:lnTo>
                    <a:pt x="705563" y="169246"/>
                  </a:lnTo>
                  <a:lnTo>
                    <a:pt x="700411" y="173836"/>
                  </a:lnTo>
                  <a:lnTo>
                    <a:pt x="688634" y="180763"/>
                  </a:lnTo>
                  <a:lnTo>
                    <a:pt x="681447" y="182495"/>
                  </a:lnTo>
                  <a:lnTo>
                    <a:pt x="718354" y="182495"/>
                  </a:lnTo>
                  <a:lnTo>
                    <a:pt x="724657" y="174962"/>
                  </a:lnTo>
                  <a:lnTo>
                    <a:pt x="709980" y="163531"/>
                  </a:lnTo>
                  <a:close/>
                </a:path>
                <a:path w="845819" h="202564">
                  <a:moveTo>
                    <a:pt x="712401" y="76115"/>
                  </a:moveTo>
                  <a:lnTo>
                    <a:pt x="668674" y="76115"/>
                  </a:lnTo>
                  <a:lnTo>
                    <a:pt x="675818" y="76748"/>
                  </a:lnTo>
                  <a:lnTo>
                    <a:pt x="682183" y="78648"/>
                  </a:lnTo>
                  <a:lnTo>
                    <a:pt x="702446" y="114563"/>
                  </a:lnTo>
                  <a:lnTo>
                    <a:pt x="702446" y="116381"/>
                  </a:lnTo>
                  <a:lnTo>
                    <a:pt x="725892" y="116381"/>
                  </a:lnTo>
                  <a:lnTo>
                    <a:pt x="725526" y="110276"/>
                  </a:lnTo>
                  <a:lnTo>
                    <a:pt x="722676" y="96378"/>
                  </a:lnTo>
                  <a:lnTo>
                    <a:pt x="717927" y="84428"/>
                  </a:lnTo>
                  <a:lnTo>
                    <a:pt x="712401" y="76115"/>
                  </a:lnTo>
                  <a:close/>
                </a:path>
                <a:path w="845819" h="202564">
                  <a:moveTo>
                    <a:pt x="780510" y="58970"/>
                  </a:moveTo>
                  <a:lnTo>
                    <a:pt x="756480" y="58970"/>
                  </a:lnTo>
                  <a:lnTo>
                    <a:pt x="756480" y="199511"/>
                  </a:lnTo>
                  <a:lnTo>
                    <a:pt x="780510" y="199511"/>
                  </a:lnTo>
                  <a:lnTo>
                    <a:pt x="780510" y="58970"/>
                  </a:lnTo>
                  <a:close/>
                </a:path>
                <a:path w="845819" h="202564">
                  <a:moveTo>
                    <a:pt x="773366" y="7793"/>
                  </a:moveTo>
                  <a:lnTo>
                    <a:pt x="764014" y="7793"/>
                  </a:lnTo>
                  <a:lnTo>
                    <a:pt x="760464" y="9135"/>
                  </a:lnTo>
                  <a:lnTo>
                    <a:pt x="758039" y="11820"/>
                  </a:lnTo>
                  <a:lnTo>
                    <a:pt x="755701" y="14504"/>
                  </a:lnTo>
                  <a:lnTo>
                    <a:pt x="754532" y="17794"/>
                  </a:lnTo>
                  <a:lnTo>
                    <a:pt x="754532" y="25588"/>
                  </a:lnTo>
                  <a:lnTo>
                    <a:pt x="755701" y="28835"/>
                  </a:lnTo>
                  <a:lnTo>
                    <a:pt x="758039" y="31433"/>
                  </a:lnTo>
                  <a:lnTo>
                    <a:pt x="760464" y="34031"/>
                  </a:lnTo>
                  <a:lnTo>
                    <a:pt x="764014" y="35330"/>
                  </a:lnTo>
                  <a:lnTo>
                    <a:pt x="773366" y="35330"/>
                  </a:lnTo>
                  <a:lnTo>
                    <a:pt x="776916" y="34031"/>
                  </a:lnTo>
                  <a:lnTo>
                    <a:pt x="781766" y="28835"/>
                  </a:lnTo>
                  <a:lnTo>
                    <a:pt x="782978" y="25588"/>
                  </a:lnTo>
                  <a:lnTo>
                    <a:pt x="782978" y="17794"/>
                  </a:lnTo>
                  <a:lnTo>
                    <a:pt x="781766" y="14504"/>
                  </a:lnTo>
                  <a:lnTo>
                    <a:pt x="776916" y="9135"/>
                  </a:lnTo>
                  <a:lnTo>
                    <a:pt x="773366" y="7793"/>
                  </a:lnTo>
                  <a:close/>
                </a:path>
                <a:path w="845819" h="202564">
                  <a:moveTo>
                    <a:pt x="845195" y="0"/>
                  </a:moveTo>
                  <a:lnTo>
                    <a:pt x="821166" y="0"/>
                  </a:lnTo>
                  <a:lnTo>
                    <a:pt x="821166" y="199511"/>
                  </a:lnTo>
                  <a:lnTo>
                    <a:pt x="845195" y="199511"/>
                  </a:lnTo>
                  <a:lnTo>
                    <a:pt x="845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34707" y="2384401"/>
            <a:ext cx="2305597" cy="253545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014475" y="2380836"/>
            <a:ext cx="586105" cy="255270"/>
            <a:chOff x="7014475" y="2380836"/>
            <a:chExt cx="586105" cy="255270"/>
          </a:xfrm>
        </p:grpSpPr>
        <p:sp>
          <p:nvSpPr>
            <p:cNvPr id="28" name="object 28"/>
            <p:cNvSpPr/>
            <p:nvPr/>
          </p:nvSpPr>
          <p:spPr>
            <a:xfrm>
              <a:off x="7014475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109146" y="2380836"/>
              <a:ext cx="491490" cy="255270"/>
            </a:xfrm>
            <a:custGeom>
              <a:avLst/>
              <a:gdLst/>
              <a:ahLst/>
              <a:cxnLst/>
              <a:rect l="l" t="t" r="r" b="b"/>
              <a:pathLst>
                <a:path w="491490" h="255269">
                  <a:moveTo>
                    <a:pt x="61827" y="10391"/>
                  </a:moveTo>
                  <a:lnTo>
                    <a:pt x="0" y="10391"/>
                  </a:lnTo>
                  <a:lnTo>
                    <a:pt x="0" y="199511"/>
                  </a:lnTo>
                  <a:lnTo>
                    <a:pt x="65594" y="199511"/>
                  </a:lnTo>
                  <a:lnTo>
                    <a:pt x="79809" y="198602"/>
                  </a:lnTo>
                  <a:lnTo>
                    <a:pt x="92319" y="195874"/>
                  </a:lnTo>
                  <a:lnTo>
                    <a:pt x="103124" y="191328"/>
                  </a:lnTo>
                  <a:lnTo>
                    <a:pt x="112225" y="184963"/>
                  </a:lnTo>
                  <a:lnTo>
                    <a:pt x="117527" y="179118"/>
                  </a:lnTo>
                  <a:lnTo>
                    <a:pt x="24938" y="179118"/>
                  </a:lnTo>
                  <a:lnTo>
                    <a:pt x="24938" y="111056"/>
                  </a:lnTo>
                  <a:lnTo>
                    <a:pt x="115134" y="111056"/>
                  </a:lnTo>
                  <a:lnTo>
                    <a:pt x="114936" y="110828"/>
                  </a:lnTo>
                  <a:lnTo>
                    <a:pt x="109302" y="106250"/>
                  </a:lnTo>
                  <a:lnTo>
                    <a:pt x="102856" y="102645"/>
                  </a:lnTo>
                  <a:lnTo>
                    <a:pt x="95599" y="100015"/>
                  </a:lnTo>
                  <a:lnTo>
                    <a:pt x="101752" y="96938"/>
                  </a:lnTo>
                  <a:lnTo>
                    <a:pt x="107224" y="93293"/>
                  </a:lnTo>
                  <a:lnTo>
                    <a:pt x="109771" y="91053"/>
                  </a:lnTo>
                  <a:lnTo>
                    <a:pt x="24938" y="91053"/>
                  </a:lnTo>
                  <a:lnTo>
                    <a:pt x="24938" y="30913"/>
                  </a:lnTo>
                  <a:lnTo>
                    <a:pt x="115262" y="30913"/>
                  </a:lnTo>
                  <a:lnTo>
                    <a:pt x="114887" y="30248"/>
                  </a:lnTo>
                  <a:lnTo>
                    <a:pt x="108068" y="23120"/>
                  </a:lnTo>
                  <a:lnTo>
                    <a:pt x="99382" y="17551"/>
                  </a:lnTo>
                  <a:lnTo>
                    <a:pt x="88779" y="13573"/>
                  </a:lnTo>
                  <a:lnTo>
                    <a:pt x="76261" y="11186"/>
                  </a:lnTo>
                  <a:lnTo>
                    <a:pt x="61827" y="10391"/>
                  </a:lnTo>
                  <a:close/>
                </a:path>
                <a:path w="491490" h="255269">
                  <a:moveTo>
                    <a:pt x="115134" y="111056"/>
                  </a:moveTo>
                  <a:lnTo>
                    <a:pt x="66503" y="111056"/>
                  </a:lnTo>
                  <a:lnTo>
                    <a:pt x="82756" y="113191"/>
                  </a:lnTo>
                  <a:lnTo>
                    <a:pt x="94365" y="119596"/>
                  </a:lnTo>
                  <a:lnTo>
                    <a:pt x="101330" y="130271"/>
                  </a:lnTo>
                  <a:lnTo>
                    <a:pt x="103652" y="145217"/>
                  </a:lnTo>
                  <a:lnTo>
                    <a:pt x="103019" y="152718"/>
                  </a:lnTo>
                  <a:lnTo>
                    <a:pt x="74354" y="178558"/>
                  </a:lnTo>
                  <a:lnTo>
                    <a:pt x="66114" y="179118"/>
                  </a:lnTo>
                  <a:lnTo>
                    <a:pt x="117527" y="179118"/>
                  </a:lnTo>
                  <a:lnTo>
                    <a:pt x="119442" y="177007"/>
                  </a:lnTo>
                  <a:lnTo>
                    <a:pt x="124597" y="167688"/>
                  </a:lnTo>
                  <a:lnTo>
                    <a:pt x="127690" y="157004"/>
                  </a:lnTo>
                  <a:lnTo>
                    <a:pt x="128721" y="144957"/>
                  </a:lnTo>
                  <a:lnTo>
                    <a:pt x="128161" y="136936"/>
                  </a:lnTo>
                  <a:lnTo>
                    <a:pt x="126480" y="129500"/>
                  </a:lnTo>
                  <a:lnTo>
                    <a:pt x="123679" y="122648"/>
                  </a:lnTo>
                  <a:lnTo>
                    <a:pt x="119758" y="116381"/>
                  </a:lnTo>
                  <a:lnTo>
                    <a:pt x="115134" y="111056"/>
                  </a:lnTo>
                  <a:close/>
                </a:path>
                <a:path w="491490" h="255269">
                  <a:moveTo>
                    <a:pt x="115262" y="30913"/>
                  </a:moveTo>
                  <a:lnTo>
                    <a:pt x="61827" y="30913"/>
                  </a:lnTo>
                  <a:lnTo>
                    <a:pt x="70522" y="31360"/>
                  </a:lnTo>
                  <a:lnTo>
                    <a:pt x="78031" y="32699"/>
                  </a:lnTo>
                  <a:lnTo>
                    <a:pt x="84355" y="34932"/>
                  </a:lnTo>
                  <a:lnTo>
                    <a:pt x="89494" y="38057"/>
                  </a:lnTo>
                  <a:lnTo>
                    <a:pt x="95555" y="42733"/>
                  </a:lnTo>
                  <a:lnTo>
                    <a:pt x="98586" y="50267"/>
                  </a:lnTo>
                  <a:lnTo>
                    <a:pt x="98586" y="70010"/>
                  </a:lnTo>
                  <a:lnTo>
                    <a:pt x="62607" y="91053"/>
                  </a:lnTo>
                  <a:lnTo>
                    <a:pt x="109771" y="91053"/>
                  </a:lnTo>
                  <a:lnTo>
                    <a:pt x="123655" y="60788"/>
                  </a:lnTo>
                  <a:lnTo>
                    <a:pt x="122681" y="49082"/>
                  </a:lnTo>
                  <a:lnTo>
                    <a:pt x="119758" y="38902"/>
                  </a:lnTo>
                  <a:lnTo>
                    <a:pt x="115262" y="30913"/>
                  </a:lnTo>
                  <a:close/>
                </a:path>
                <a:path w="491490" h="255269">
                  <a:moveTo>
                    <a:pt x="188081" y="0"/>
                  </a:moveTo>
                  <a:lnTo>
                    <a:pt x="164051" y="0"/>
                  </a:lnTo>
                  <a:lnTo>
                    <a:pt x="164051" y="199511"/>
                  </a:lnTo>
                  <a:lnTo>
                    <a:pt x="188081" y="199511"/>
                  </a:lnTo>
                  <a:lnTo>
                    <a:pt x="188081" y="0"/>
                  </a:lnTo>
                  <a:close/>
                </a:path>
                <a:path w="491490" h="255269">
                  <a:moveTo>
                    <a:pt x="284069" y="56372"/>
                  </a:moveTo>
                  <a:lnTo>
                    <a:pt x="244128" y="70286"/>
                  </a:lnTo>
                  <a:lnTo>
                    <a:pt x="222307" y="108328"/>
                  </a:lnTo>
                  <a:lnTo>
                    <a:pt x="220293" y="127941"/>
                  </a:lnTo>
                  <a:lnTo>
                    <a:pt x="220376" y="130799"/>
                  </a:lnTo>
                  <a:lnTo>
                    <a:pt x="230230" y="171495"/>
                  </a:lnTo>
                  <a:lnTo>
                    <a:pt x="258449" y="197140"/>
                  </a:lnTo>
                  <a:lnTo>
                    <a:pt x="284329" y="202109"/>
                  </a:lnTo>
                  <a:lnTo>
                    <a:pt x="293535" y="201540"/>
                  </a:lnTo>
                  <a:lnTo>
                    <a:pt x="330430" y="182495"/>
                  </a:lnTo>
                  <a:lnTo>
                    <a:pt x="284329" y="182495"/>
                  </a:lnTo>
                  <a:lnTo>
                    <a:pt x="275668" y="181602"/>
                  </a:lnTo>
                  <a:lnTo>
                    <a:pt x="247148" y="151874"/>
                  </a:lnTo>
                  <a:lnTo>
                    <a:pt x="244453" y="130799"/>
                  </a:lnTo>
                  <a:lnTo>
                    <a:pt x="245135" y="118378"/>
                  </a:lnTo>
                  <a:lnTo>
                    <a:pt x="267996" y="79655"/>
                  </a:lnTo>
                  <a:lnTo>
                    <a:pt x="284069" y="76115"/>
                  </a:lnTo>
                  <a:lnTo>
                    <a:pt x="330298" y="76115"/>
                  </a:lnTo>
                  <a:lnTo>
                    <a:pt x="320918" y="67551"/>
                  </a:lnTo>
                  <a:lnTo>
                    <a:pt x="310015" y="61340"/>
                  </a:lnTo>
                  <a:lnTo>
                    <a:pt x="297732" y="57614"/>
                  </a:lnTo>
                  <a:lnTo>
                    <a:pt x="284069" y="56372"/>
                  </a:lnTo>
                  <a:close/>
                </a:path>
                <a:path w="491490" h="255269">
                  <a:moveTo>
                    <a:pt x="330298" y="76115"/>
                  </a:moveTo>
                  <a:lnTo>
                    <a:pt x="284069" y="76115"/>
                  </a:lnTo>
                  <a:lnTo>
                    <a:pt x="292707" y="77016"/>
                  </a:lnTo>
                  <a:lnTo>
                    <a:pt x="300436" y="79720"/>
                  </a:lnTo>
                  <a:lnTo>
                    <a:pt x="323516" y="116933"/>
                  </a:lnTo>
                  <a:lnTo>
                    <a:pt x="324206" y="127941"/>
                  </a:lnTo>
                  <a:lnTo>
                    <a:pt x="323532" y="140151"/>
                  </a:lnTo>
                  <a:lnTo>
                    <a:pt x="300760" y="178923"/>
                  </a:lnTo>
                  <a:lnTo>
                    <a:pt x="284329" y="182495"/>
                  </a:lnTo>
                  <a:lnTo>
                    <a:pt x="330430" y="182495"/>
                  </a:lnTo>
                  <a:lnTo>
                    <a:pt x="347740" y="140801"/>
                  </a:lnTo>
                  <a:lnTo>
                    <a:pt x="348235" y="130799"/>
                  </a:lnTo>
                  <a:lnTo>
                    <a:pt x="348152" y="127941"/>
                  </a:lnTo>
                  <a:lnTo>
                    <a:pt x="347123" y="113434"/>
                  </a:lnTo>
                  <a:lnTo>
                    <a:pt x="343787" y="99398"/>
                  </a:lnTo>
                  <a:lnTo>
                    <a:pt x="338226" y="87002"/>
                  </a:lnTo>
                  <a:lnTo>
                    <a:pt x="330440" y="76245"/>
                  </a:lnTo>
                  <a:lnTo>
                    <a:pt x="330298" y="76115"/>
                  </a:lnTo>
                  <a:close/>
                </a:path>
                <a:path w="491490" h="255269">
                  <a:moveTo>
                    <a:pt x="392268" y="216137"/>
                  </a:moveTo>
                  <a:lnTo>
                    <a:pt x="379799" y="230555"/>
                  </a:lnTo>
                  <a:lnTo>
                    <a:pt x="384061" y="235905"/>
                  </a:lnTo>
                  <a:lnTo>
                    <a:pt x="389183" y="240654"/>
                  </a:lnTo>
                  <a:lnTo>
                    <a:pt x="431755" y="254844"/>
                  </a:lnTo>
                  <a:lnTo>
                    <a:pt x="444695" y="253862"/>
                  </a:lnTo>
                  <a:lnTo>
                    <a:pt x="456239" y="250915"/>
                  </a:lnTo>
                  <a:lnTo>
                    <a:pt x="466387" y="246003"/>
                  </a:lnTo>
                  <a:lnTo>
                    <a:pt x="475138" y="239127"/>
                  </a:lnTo>
                  <a:lnTo>
                    <a:pt x="478364" y="235231"/>
                  </a:lnTo>
                  <a:lnTo>
                    <a:pt x="430066" y="235231"/>
                  </a:lnTo>
                  <a:lnTo>
                    <a:pt x="419326" y="234037"/>
                  </a:lnTo>
                  <a:lnTo>
                    <a:pt x="409446" y="230457"/>
                  </a:lnTo>
                  <a:lnTo>
                    <a:pt x="400427" y="224490"/>
                  </a:lnTo>
                  <a:lnTo>
                    <a:pt x="392268" y="216137"/>
                  </a:lnTo>
                  <a:close/>
                </a:path>
                <a:path w="491490" h="255269">
                  <a:moveTo>
                    <a:pt x="491374" y="185483"/>
                  </a:moveTo>
                  <a:lnTo>
                    <a:pt x="467215" y="185483"/>
                  </a:lnTo>
                  <a:lnTo>
                    <a:pt x="467186" y="197952"/>
                  </a:lnTo>
                  <a:lnTo>
                    <a:pt x="466598" y="206022"/>
                  </a:lnTo>
                  <a:lnTo>
                    <a:pt x="438347" y="234614"/>
                  </a:lnTo>
                  <a:lnTo>
                    <a:pt x="430066" y="235231"/>
                  </a:lnTo>
                  <a:lnTo>
                    <a:pt x="478364" y="235231"/>
                  </a:lnTo>
                  <a:lnTo>
                    <a:pt x="482235" y="230555"/>
                  </a:lnTo>
                  <a:lnTo>
                    <a:pt x="487315" y="220521"/>
                  </a:lnTo>
                  <a:lnTo>
                    <a:pt x="490360" y="209050"/>
                  </a:lnTo>
                  <a:lnTo>
                    <a:pt x="491295" y="197140"/>
                  </a:lnTo>
                  <a:lnTo>
                    <a:pt x="491374" y="185483"/>
                  </a:lnTo>
                  <a:close/>
                </a:path>
                <a:path w="491490" h="255269">
                  <a:moveTo>
                    <a:pt x="428118" y="56372"/>
                  </a:moveTo>
                  <a:lnTo>
                    <a:pt x="387852" y="75855"/>
                  </a:lnTo>
                  <a:lnTo>
                    <a:pt x="373604" y="112484"/>
                  </a:lnTo>
                  <a:lnTo>
                    <a:pt x="372655" y="128071"/>
                  </a:lnTo>
                  <a:lnTo>
                    <a:pt x="373604" y="144316"/>
                  </a:lnTo>
                  <a:lnTo>
                    <a:pt x="387852" y="182236"/>
                  </a:lnTo>
                  <a:lnTo>
                    <a:pt x="427858" y="202109"/>
                  </a:lnTo>
                  <a:lnTo>
                    <a:pt x="439670" y="201070"/>
                  </a:lnTo>
                  <a:lnTo>
                    <a:pt x="450167" y="197952"/>
                  </a:lnTo>
                  <a:lnTo>
                    <a:pt x="459348" y="192757"/>
                  </a:lnTo>
                  <a:lnTo>
                    <a:pt x="467215" y="185483"/>
                  </a:lnTo>
                  <a:lnTo>
                    <a:pt x="491374" y="185483"/>
                  </a:lnTo>
                  <a:lnTo>
                    <a:pt x="491374" y="181716"/>
                  </a:lnTo>
                  <a:lnTo>
                    <a:pt x="433833" y="181716"/>
                  </a:lnTo>
                  <a:lnTo>
                    <a:pt x="425552" y="180872"/>
                  </a:lnTo>
                  <a:lnTo>
                    <a:pt x="399250" y="152036"/>
                  </a:lnTo>
                  <a:lnTo>
                    <a:pt x="396814" y="130799"/>
                  </a:lnTo>
                  <a:lnTo>
                    <a:pt x="397431" y="118240"/>
                  </a:lnTo>
                  <a:lnTo>
                    <a:pt x="418473" y="80174"/>
                  </a:lnTo>
                  <a:lnTo>
                    <a:pt x="434093" y="76765"/>
                  </a:lnTo>
                  <a:lnTo>
                    <a:pt x="491374" y="76765"/>
                  </a:lnTo>
                  <a:lnTo>
                    <a:pt x="491374" y="74556"/>
                  </a:lnTo>
                  <a:lnTo>
                    <a:pt x="468254" y="74556"/>
                  </a:lnTo>
                  <a:lnTo>
                    <a:pt x="460339" y="66601"/>
                  </a:lnTo>
                  <a:lnTo>
                    <a:pt x="451011" y="60918"/>
                  </a:lnTo>
                  <a:lnTo>
                    <a:pt x="440271" y="57508"/>
                  </a:lnTo>
                  <a:lnTo>
                    <a:pt x="428118" y="56372"/>
                  </a:lnTo>
                  <a:close/>
                </a:path>
                <a:path w="491490" h="255269">
                  <a:moveTo>
                    <a:pt x="491374" y="76765"/>
                  </a:moveTo>
                  <a:lnTo>
                    <a:pt x="434093" y="76765"/>
                  </a:lnTo>
                  <a:lnTo>
                    <a:pt x="444443" y="78023"/>
                  </a:lnTo>
                  <a:lnTo>
                    <a:pt x="453414" y="81798"/>
                  </a:lnTo>
                  <a:lnTo>
                    <a:pt x="461004" y="88089"/>
                  </a:lnTo>
                  <a:lnTo>
                    <a:pt x="467215" y="96898"/>
                  </a:lnTo>
                  <a:lnTo>
                    <a:pt x="467215" y="161063"/>
                  </a:lnTo>
                  <a:lnTo>
                    <a:pt x="461134" y="170099"/>
                  </a:lnTo>
                  <a:lnTo>
                    <a:pt x="453544" y="176553"/>
                  </a:lnTo>
                  <a:lnTo>
                    <a:pt x="444443" y="180425"/>
                  </a:lnTo>
                  <a:lnTo>
                    <a:pt x="433833" y="181716"/>
                  </a:lnTo>
                  <a:lnTo>
                    <a:pt x="491374" y="181716"/>
                  </a:lnTo>
                  <a:lnTo>
                    <a:pt x="491374" y="76765"/>
                  </a:lnTo>
                  <a:close/>
                </a:path>
                <a:path w="491490" h="255269">
                  <a:moveTo>
                    <a:pt x="491374" y="58970"/>
                  </a:moveTo>
                  <a:lnTo>
                    <a:pt x="469423" y="58970"/>
                  </a:lnTo>
                  <a:lnTo>
                    <a:pt x="468254" y="74556"/>
                  </a:lnTo>
                  <a:lnTo>
                    <a:pt x="491374" y="74556"/>
                  </a:lnTo>
                  <a:lnTo>
                    <a:pt x="491374" y="58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58705" y="2340570"/>
            <a:ext cx="2131609" cy="293811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0763926" y="2391227"/>
            <a:ext cx="1495425" cy="246379"/>
            <a:chOff x="10763926" y="2391227"/>
            <a:chExt cx="1495425" cy="246379"/>
          </a:xfrm>
        </p:grpSpPr>
        <p:sp>
          <p:nvSpPr>
            <p:cNvPr id="32" name="object 32"/>
            <p:cNvSpPr/>
            <p:nvPr/>
          </p:nvSpPr>
          <p:spPr>
            <a:xfrm>
              <a:off x="10763926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58597" y="2391227"/>
              <a:ext cx="1400810" cy="246379"/>
            </a:xfrm>
            <a:custGeom>
              <a:avLst/>
              <a:gdLst/>
              <a:ahLst/>
              <a:cxnLst/>
              <a:rect l="l" t="t" r="r" b="b"/>
              <a:pathLst>
                <a:path w="1400809" h="246380">
                  <a:moveTo>
                    <a:pt x="32212" y="0"/>
                  </a:moveTo>
                  <a:lnTo>
                    <a:pt x="0" y="0"/>
                  </a:lnTo>
                  <a:lnTo>
                    <a:pt x="0" y="189120"/>
                  </a:lnTo>
                  <a:lnTo>
                    <a:pt x="24938" y="189120"/>
                  </a:lnTo>
                  <a:lnTo>
                    <a:pt x="24938" y="115472"/>
                  </a:lnTo>
                  <a:lnTo>
                    <a:pt x="22471" y="36369"/>
                  </a:lnTo>
                  <a:lnTo>
                    <a:pt x="46784" y="36369"/>
                  </a:lnTo>
                  <a:lnTo>
                    <a:pt x="32212" y="0"/>
                  </a:lnTo>
                  <a:close/>
                </a:path>
                <a:path w="1400809" h="246380">
                  <a:moveTo>
                    <a:pt x="46784" y="36369"/>
                  </a:moveTo>
                  <a:lnTo>
                    <a:pt x="22471" y="36369"/>
                  </a:lnTo>
                  <a:lnTo>
                    <a:pt x="84428" y="189120"/>
                  </a:lnTo>
                  <a:lnTo>
                    <a:pt x="103522" y="189120"/>
                  </a:lnTo>
                  <a:lnTo>
                    <a:pt x="117635" y="154309"/>
                  </a:lnTo>
                  <a:lnTo>
                    <a:pt x="94040" y="154309"/>
                  </a:lnTo>
                  <a:lnTo>
                    <a:pt x="46784" y="36369"/>
                  </a:lnTo>
                  <a:close/>
                </a:path>
                <a:path w="1400809" h="246380">
                  <a:moveTo>
                    <a:pt x="188210" y="35979"/>
                  </a:moveTo>
                  <a:lnTo>
                    <a:pt x="165610" y="35979"/>
                  </a:lnTo>
                  <a:lnTo>
                    <a:pt x="163272" y="115472"/>
                  </a:lnTo>
                  <a:lnTo>
                    <a:pt x="163272" y="189120"/>
                  </a:lnTo>
                  <a:lnTo>
                    <a:pt x="188210" y="189120"/>
                  </a:lnTo>
                  <a:lnTo>
                    <a:pt x="188210" y="35979"/>
                  </a:lnTo>
                  <a:close/>
                </a:path>
                <a:path w="1400809" h="246380">
                  <a:moveTo>
                    <a:pt x="188210" y="0"/>
                  </a:moveTo>
                  <a:lnTo>
                    <a:pt x="155868" y="0"/>
                  </a:lnTo>
                  <a:lnTo>
                    <a:pt x="94040" y="154309"/>
                  </a:lnTo>
                  <a:lnTo>
                    <a:pt x="117635" y="154309"/>
                  </a:lnTo>
                  <a:lnTo>
                    <a:pt x="165610" y="35979"/>
                  </a:lnTo>
                  <a:lnTo>
                    <a:pt x="188210" y="35979"/>
                  </a:lnTo>
                  <a:lnTo>
                    <a:pt x="188210" y="0"/>
                  </a:lnTo>
                  <a:close/>
                </a:path>
                <a:path w="1400809" h="246380">
                  <a:moveTo>
                    <a:pt x="285888" y="45981"/>
                  </a:moveTo>
                  <a:lnTo>
                    <a:pt x="245947" y="59895"/>
                  </a:lnTo>
                  <a:lnTo>
                    <a:pt x="224125" y="97937"/>
                  </a:lnTo>
                  <a:lnTo>
                    <a:pt x="222112" y="117550"/>
                  </a:lnTo>
                  <a:lnTo>
                    <a:pt x="222195" y="120408"/>
                  </a:lnTo>
                  <a:lnTo>
                    <a:pt x="232048" y="161104"/>
                  </a:lnTo>
                  <a:lnTo>
                    <a:pt x="260267" y="186749"/>
                  </a:lnTo>
                  <a:lnTo>
                    <a:pt x="286148" y="191718"/>
                  </a:lnTo>
                  <a:lnTo>
                    <a:pt x="295354" y="191149"/>
                  </a:lnTo>
                  <a:lnTo>
                    <a:pt x="332249" y="172104"/>
                  </a:lnTo>
                  <a:lnTo>
                    <a:pt x="286148" y="172104"/>
                  </a:lnTo>
                  <a:lnTo>
                    <a:pt x="277486" y="171211"/>
                  </a:lnTo>
                  <a:lnTo>
                    <a:pt x="248967" y="141482"/>
                  </a:lnTo>
                  <a:lnTo>
                    <a:pt x="246271" y="120408"/>
                  </a:lnTo>
                  <a:lnTo>
                    <a:pt x="246953" y="107987"/>
                  </a:lnTo>
                  <a:lnTo>
                    <a:pt x="269814" y="69263"/>
                  </a:lnTo>
                  <a:lnTo>
                    <a:pt x="285888" y="65724"/>
                  </a:lnTo>
                  <a:lnTo>
                    <a:pt x="332116" y="65724"/>
                  </a:lnTo>
                  <a:lnTo>
                    <a:pt x="322736" y="57159"/>
                  </a:lnTo>
                  <a:lnTo>
                    <a:pt x="311834" y="50949"/>
                  </a:lnTo>
                  <a:lnTo>
                    <a:pt x="299551" y="47223"/>
                  </a:lnTo>
                  <a:lnTo>
                    <a:pt x="285888" y="45981"/>
                  </a:lnTo>
                  <a:close/>
                </a:path>
                <a:path w="1400809" h="246380">
                  <a:moveTo>
                    <a:pt x="332116" y="65724"/>
                  </a:moveTo>
                  <a:lnTo>
                    <a:pt x="285888" y="65724"/>
                  </a:lnTo>
                  <a:lnTo>
                    <a:pt x="294526" y="66625"/>
                  </a:lnTo>
                  <a:lnTo>
                    <a:pt x="302254" y="69328"/>
                  </a:lnTo>
                  <a:lnTo>
                    <a:pt x="325334" y="106542"/>
                  </a:lnTo>
                  <a:lnTo>
                    <a:pt x="326024" y="117550"/>
                  </a:lnTo>
                  <a:lnTo>
                    <a:pt x="325350" y="129760"/>
                  </a:lnTo>
                  <a:lnTo>
                    <a:pt x="302579" y="168532"/>
                  </a:lnTo>
                  <a:lnTo>
                    <a:pt x="286148" y="172104"/>
                  </a:lnTo>
                  <a:lnTo>
                    <a:pt x="332249" y="172104"/>
                  </a:lnTo>
                  <a:lnTo>
                    <a:pt x="349559" y="130409"/>
                  </a:lnTo>
                  <a:lnTo>
                    <a:pt x="350054" y="120408"/>
                  </a:lnTo>
                  <a:lnTo>
                    <a:pt x="349971" y="117550"/>
                  </a:lnTo>
                  <a:lnTo>
                    <a:pt x="348942" y="103043"/>
                  </a:lnTo>
                  <a:lnTo>
                    <a:pt x="345605" y="89007"/>
                  </a:lnTo>
                  <a:lnTo>
                    <a:pt x="340044" y="76610"/>
                  </a:lnTo>
                  <a:lnTo>
                    <a:pt x="332259" y="65854"/>
                  </a:lnTo>
                  <a:lnTo>
                    <a:pt x="332116" y="65724"/>
                  </a:lnTo>
                  <a:close/>
                </a:path>
                <a:path w="1400809" h="246380">
                  <a:moveTo>
                    <a:pt x="402919" y="48578"/>
                  </a:moveTo>
                  <a:lnTo>
                    <a:pt x="380188" y="48578"/>
                  </a:lnTo>
                  <a:lnTo>
                    <a:pt x="380188" y="189120"/>
                  </a:lnTo>
                  <a:lnTo>
                    <a:pt x="404218" y="189120"/>
                  </a:lnTo>
                  <a:lnTo>
                    <a:pt x="404218" y="88974"/>
                  </a:lnTo>
                  <a:lnTo>
                    <a:pt x="407508" y="82220"/>
                  </a:lnTo>
                  <a:lnTo>
                    <a:pt x="412098" y="76765"/>
                  </a:lnTo>
                  <a:lnTo>
                    <a:pt x="423875" y="68452"/>
                  </a:lnTo>
                  <a:lnTo>
                    <a:pt x="430716" y="66373"/>
                  </a:lnTo>
                  <a:lnTo>
                    <a:pt x="483517" y="66373"/>
                  </a:lnTo>
                  <a:lnTo>
                    <a:pt x="483447" y="66244"/>
                  </a:lnTo>
                  <a:lnTo>
                    <a:pt x="403698" y="66244"/>
                  </a:lnTo>
                  <a:lnTo>
                    <a:pt x="402919" y="48578"/>
                  </a:lnTo>
                  <a:close/>
                </a:path>
                <a:path w="1400809" h="246380">
                  <a:moveTo>
                    <a:pt x="483517" y="66373"/>
                  </a:moveTo>
                  <a:lnTo>
                    <a:pt x="448121" y="66373"/>
                  </a:lnTo>
                  <a:lnTo>
                    <a:pt x="455178" y="68798"/>
                  </a:lnTo>
                  <a:lnTo>
                    <a:pt x="459681" y="73647"/>
                  </a:lnTo>
                  <a:lnTo>
                    <a:pt x="464271" y="78497"/>
                  </a:lnTo>
                  <a:lnTo>
                    <a:pt x="466609" y="85987"/>
                  </a:lnTo>
                  <a:lnTo>
                    <a:pt x="466695" y="189120"/>
                  </a:lnTo>
                  <a:lnTo>
                    <a:pt x="490725" y="189120"/>
                  </a:lnTo>
                  <a:lnTo>
                    <a:pt x="490707" y="96118"/>
                  </a:lnTo>
                  <a:lnTo>
                    <a:pt x="487770" y="74256"/>
                  </a:lnTo>
                  <a:lnTo>
                    <a:pt x="483517" y="66373"/>
                  </a:lnTo>
                  <a:close/>
                </a:path>
                <a:path w="1400809" h="246380">
                  <a:moveTo>
                    <a:pt x="445783" y="45981"/>
                  </a:moveTo>
                  <a:lnTo>
                    <a:pt x="433411" y="47247"/>
                  </a:lnTo>
                  <a:lnTo>
                    <a:pt x="422273" y="51046"/>
                  </a:lnTo>
                  <a:lnTo>
                    <a:pt x="412369" y="57379"/>
                  </a:lnTo>
                  <a:lnTo>
                    <a:pt x="403698" y="66244"/>
                  </a:lnTo>
                  <a:lnTo>
                    <a:pt x="483447" y="66244"/>
                  </a:lnTo>
                  <a:lnTo>
                    <a:pt x="479295" y="58548"/>
                  </a:lnTo>
                  <a:lnTo>
                    <a:pt x="465299" y="49122"/>
                  </a:lnTo>
                  <a:lnTo>
                    <a:pt x="445783" y="45981"/>
                  </a:lnTo>
                  <a:close/>
                </a:path>
                <a:path w="1400809" h="246380">
                  <a:moveTo>
                    <a:pt x="603599" y="48578"/>
                  </a:moveTo>
                  <a:lnTo>
                    <a:pt x="579050" y="48578"/>
                  </a:lnTo>
                  <a:lnTo>
                    <a:pt x="629967" y="189120"/>
                  </a:lnTo>
                  <a:lnTo>
                    <a:pt x="648282" y="189120"/>
                  </a:lnTo>
                  <a:lnTo>
                    <a:pt x="659973" y="156517"/>
                  </a:lnTo>
                  <a:lnTo>
                    <a:pt x="639319" y="156517"/>
                  </a:lnTo>
                  <a:lnTo>
                    <a:pt x="603599" y="48578"/>
                  </a:lnTo>
                  <a:close/>
                </a:path>
                <a:path w="1400809" h="246380">
                  <a:moveTo>
                    <a:pt x="698679" y="48578"/>
                  </a:moveTo>
                  <a:lnTo>
                    <a:pt x="674130" y="48578"/>
                  </a:lnTo>
                  <a:lnTo>
                    <a:pt x="639319" y="156517"/>
                  </a:lnTo>
                  <a:lnTo>
                    <a:pt x="659973" y="156517"/>
                  </a:lnTo>
                  <a:lnTo>
                    <a:pt x="698679" y="48578"/>
                  </a:lnTo>
                  <a:close/>
                </a:path>
                <a:path w="1400809" h="246380">
                  <a:moveTo>
                    <a:pt x="777133" y="45981"/>
                  </a:moveTo>
                  <a:lnTo>
                    <a:pt x="737192" y="59895"/>
                  </a:lnTo>
                  <a:lnTo>
                    <a:pt x="715370" y="97937"/>
                  </a:lnTo>
                  <a:lnTo>
                    <a:pt x="713357" y="117550"/>
                  </a:lnTo>
                  <a:lnTo>
                    <a:pt x="713440" y="120408"/>
                  </a:lnTo>
                  <a:lnTo>
                    <a:pt x="723293" y="161104"/>
                  </a:lnTo>
                  <a:lnTo>
                    <a:pt x="751512" y="186749"/>
                  </a:lnTo>
                  <a:lnTo>
                    <a:pt x="777393" y="191718"/>
                  </a:lnTo>
                  <a:lnTo>
                    <a:pt x="786599" y="191149"/>
                  </a:lnTo>
                  <a:lnTo>
                    <a:pt x="823494" y="172104"/>
                  </a:lnTo>
                  <a:lnTo>
                    <a:pt x="777393" y="172104"/>
                  </a:lnTo>
                  <a:lnTo>
                    <a:pt x="768731" y="171211"/>
                  </a:lnTo>
                  <a:lnTo>
                    <a:pt x="740212" y="141482"/>
                  </a:lnTo>
                  <a:lnTo>
                    <a:pt x="737516" y="120408"/>
                  </a:lnTo>
                  <a:lnTo>
                    <a:pt x="738198" y="107987"/>
                  </a:lnTo>
                  <a:lnTo>
                    <a:pt x="761059" y="69263"/>
                  </a:lnTo>
                  <a:lnTo>
                    <a:pt x="777133" y="65724"/>
                  </a:lnTo>
                  <a:lnTo>
                    <a:pt x="823361" y="65724"/>
                  </a:lnTo>
                  <a:lnTo>
                    <a:pt x="813981" y="57159"/>
                  </a:lnTo>
                  <a:lnTo>
                    <a:pt x="803078" y="50949"/>
                  </a:lnTo>
                  <a:lnTo>
                    <a:pt x="790796" y="47223"/>
                  </a:lnTo>
                  <a:lnTo>
                    <a:pt x="777133" y="45981"/>
                  </a:lnTo>
                  <a:close/>
                </a:path>
                <a:path w="1400809" h="246380">
                  <a:moveTo>
                    <a:pt x="823361" y="65724"/>
                  </a:moveTo>
                  <a:lnTo>
                    <a:pt x="777133" y="65724"/>
                  </a:lnTo>
                  <a:lnTo>
                    <a:pt x="785771" y="66625"/>
                  </a:lnTo>
                  <a:lnTo>
                    <a:pt x="793499" y="69328"/>
                  </a:lnTo>
                  <a:lnTo>
                    <a:pt x="816579" y="106542"/>
                  </a:lnTo>
                  <a:lnTo>
                    <a:pt x="817269" y="117550"/>
                  </a:lnTo>
                  <a:lnTo>
                    <a:pt x="816595" y="129760"/>
                  </a:lnTo>
                  <a:lnTo>
                    <a:pt x="793824" y="168532"/>
                  </a:lnTo>
                  <a:lnTo>
                    <a:pt x="777393" y="172104"/>
                  </a:lnTo>
                  <a:lnTo>
                    <a:pt x="823494" y="172104"/>
                  </a:lnTo>
                  <a:lnTo>
                    <a:pt x="840803" y="130409"/>
                  </a:lnTo>
                  <a:lnTo>
                    <a:pt x="841299" y="120408"/>
                  </a:lnTo>
                  <a:lnTo>
                    <a:pt x="841216" y="117550"/>
                  </a:lnTo>
                  <a:lnTo>
                    <a:pt x="840186" y="103043"/>
                  </a:lnTo>
                  <a:lnTo>
                    <a:pt x="836850" y="89007"/>
                  </a:lnTo>
                  <a:lnTo>
                    <a:pt x="831289" y="76610"/>
                  </a:lnTo>
                  <a:lnTo>
                    <a:pt x="823504" y="65854"/>
                  </a:lnTo>
                  <a:lnTo>
                    <a:pt x="823361" y="65724"/>
                  </a:lnTo>
                  <a:close/>
                </a:path>
                <a:path w="1400809" h="246380">
                  <a:moveTo>
                    <a:pt x="862081" y="224320"/>
                  </a:moveTo>
                  <a:lnTo>
                    <a:pt x="862081" y="243803"/>
                  </a:lnTo>
                  <a:lnTo>
                    <a:pt x="871043" y="245492"/>
                  </a:lnTo>
                  <a:lnTo>
                    <a:pt x="875590" y="245882"/>
                  </a:lnTo>
                  <a:lnTo>
                    <a:pt x="888911" y="243690"/>
                  </a:lnTo>
                  <a:lnTo>
                    <a:pt x="900301" y="237114"/>
                  </a:lnTo>
                  <a:lnTo>
                    <a:pt x="909759" y="226155"/>
                  </a:lnTo>
                  <a:lnTo>
                    <a:pt x="910404" y="224840"/>
                  </a:lnTo>
                  <a:lnTo>
                    <a:pt x="868576" y="224840"/>
                  </a:lnTo>
                  <a:lnTo>
                    <a:pt x="862081" y="224320"/>
                  </a:lnTo>
                  <a:close/>
                </a:path>
                <a:path w="1400809" h="246380">
                  <a:moveTo>
                    <a:pt x="880266" y="48578"/>
                  </a:moveTo>
                  <a:lnTo>
                    <a:pt x="854028" y="48578"/>
                  </a:lnTo>
                  <a:lnTo>
                    <a:pt x="904165" y="187561"/>
                  </a:lnTo>
                  <a:lnTo>
                    <a:pt x="898840" y="201849"/>
                  </a:lnTo>
                  <a:lnTo>
                    <a:pt x="895896" y="210595"/>
                  </a:lnTo>
                  <a:lnTo>
                    <a:pt x="892129" y="216613"/>
                  </a:lnTo>
                  <a:lnTo>
                    <a:pt x="887540" y="219904"/>
                  </a:lnTo>
                  <a:lnTo>
                    <a:pt x="883037" y="223194"/>
                  </a:lnTo>
                  <a:lnTo>
                    <a:pt x="876715" y="224840"/>
                  </a:lnTo>
                  <a:lnTo>
                    <a:pt x="910404" y="224840"/>
                  </a:lnTo>
                  <a:lnTo>
                    <a:pt x="917284" y="210811"/>
                  </a:lnTo>
                  <a:lnTo>
                    <a:pt x="937099" y="153919"/>
                  </a:lnTo>
                  <a:lnTo>
                    <a:pt x="915336" y="153919"/>
                  </a:lnTo>
                  <a:lnTo>
                    <a:pt x="880266" y="48578"/>
                  </a:lnTo>
                  <a:close/>
                </a:path>
                <a:path w="1400809" h="246380">
                  <a:moveTo>
                    <a:pt x="973787" y="48578"/>
                  </a:moveTo>
                  <a:lnTo>
                    <a:pt x="948068" y="48578"/>
                  </a:lnTo>
                  <a:lnTo>
                    <a:pt x="915336" y="153919"/>
                  </a:lnTo>
                  <a:lnTo>
                    <a:pt x="937099" y="153919"/>
                  </a:lnTo>
                  <a:lnTo>
                    <a:pt x="973787" y="48578"/>
                  </a:lnTo>
                  <a:close/>
                </a:path>
                <a:path w="1400809" h="246380">
                  <a:moveTo>
                    <a:pt x="1092367" y="65334"/>
                  </a:moveTo>
                  <a:lnTo>
                    <a:pt x="1056310" y="65334"/>
                  </a:lnTo>
                  <a:lnTo>
                    <a:pt x="1063714" y="67845"/>
                  </a:lnTo>
                  <a:lnTo>
                    <a:pt x="1068736" y="72868"/>
                  </a:lnTo>
                  <a:lnTo>
                    <a:pt x="1073759" y="77804"/>
                  </a:lnTo>
                  <a:lnTo>
                    <a:pt x="1076270" y="84471"/>
                  </a:lnTo>
                  <a:lnTo>
                    <a:pt x="1076270" y="103912"/>
                  </a:lnTo>
                  <a:lnTo>
                    <a:pt x="1052890" y="103912"/>
                  </a:lnTo>
                  <a:lnTo>
                    <a:pt x="1038602" y="104675"/>
                  </a:lnTo>
                  <a:lnTo>
                    <a:pt x="998596" y="122778"/>
                  </a:lnTo>
                  <a:lnTo>
                    <a:pt x="989244" y="150153"/>
                  </a:lnTo>
                  <a:lnTo>
                    <a:pt x="990072" y="158790"/>
                  </a:lnTo>
                  <a:lnTo>
                    <a:pt x="1017722" y="188795"/>
                  </a:lnTo>
                  <a:lnTo>
                    <a:pt x="1036654" y="191718"/>
                  </a:lnTo>
                  <a:lnTo>
                    <a:pt x="1047873" y="190630"/>
                  </a:lnTo>
                  <a:lnTo>
                    <a:pt x="1058280" y="187366"/>
                  </a:lnTo>
                  <a:lnTo>
                    <a:pt x="1067876" y="181927"/>
                  </a:lnTo>
                  <a:lnTo>
                    <a:pt x="1076660" y="174312"/>
                  </a:lnTo>
                  <a:lnTo>
                    <a:pt x="1101680" y="174312"/>
                  </a:lnTo>
                  <a:lnTo>
                    <a:pt x="1101534" y="173630"/>
                  </a:lnTo>
                  <a:lnTo>
                    <a:pt x="1101215" y="170805"/>
                  </a:lnTo>
                  <a:lnTo>
                    <a:pt x="1032281" y="170805"/>
                  </a:lnTo>
                  <a:lnTo>
                    <a:pt x="1025829" y="168684"/>
                  </a:lnTo>
                  <a:lnTo>
                    <a:pt x="1015785" y="160197"/>
                  </a:lnTo>
                  <a:lnTo>
                    <a:pt x="1013273" y="154309"/>
                  </a:lnTo>
                  <a:lnTo>
                    <a:pt x="1013273" y="146775"/>
                  </a:lnTo>
                  <a:lnTo>
                    <a:pt x="1016033" y="135467"/>
                  </a:lnTo>
                  <a:lnTo>
                    <a:pt x="1024314" y="127389"/>
                  </a:lnTo>
                  <a:lnTo>
                    <a:pt x="1038115" y="122543"/>
                  </a:lnTo>
                  <a:lnTo>
                    <a:pt x="1057436" y="120927"/>
                  </a:lnTo>
                  <a:lnTo>
                    <a:pt x="1100300" y="120927"/>
                  </a:lnTo>
                  <a:lnTo>
                    <a:pt x="1100300" y="91572"/>
                  </a:lnTo>
                  <a:lnTo>
                    <a:pt x="1099212" y="81498"/>
                  </a:lnTo>
                  <a:lnTo>
                    <a:pt x="1096468" y="72576"/>
                  </a:lnTo>
                  <a:lnTo>
                    <a:pt x="1092367" y="65334"/>
                  </a:lnTo>
                  <a:close/>
                </a:path>
                <a:path w="1400809" h="246380">
                  <a:moveTo>
                    <a:pt x="1101680" y="174312"/>
                  </a:moveTo>
                  <a:lnTo>
                    <a:pt x="1076660" y="174312"/>
                  </a:lnTo>
                  <a:lnTo>
                    <a:pt x="1077526" y="181413"/>
                  </a:lnTo>
                  <a:lnTo>
                    <a:pt x="1078651" y="186349"/>
                  </a:lnTo>
                  <a:lnTo>
                    <a:pt x="1080037" y="189120"/>
                  </a:lnTo>
                  <a:lnTo>
                    <a:pt x="1105236" y="189120"/>
                  </a:lnTo>
                  <a:lnTo>
                    <a:pt x="1105236" y="187041"/>
                  </a:lnTo>
                  <a:lnTo>
                    <a:pt x="1103076" y="180831"/>
                  </a:lnTo>
                  <a:lnTo>
                    <a:pt x="1101680" y="174312"/>
                  </a:lnTo>
                  <a:close/>
                </a:path>
                <a:path w="1400809" h="246380">
                  <a:moveTo>
                    <a:pt x="1100300" y="120927"/>
                  </a:moveTo>
                  <a:lnTo>
                    <a:pt x="1076270" y="120927"/>
                  </a:lnTo>
                  <a:lnTo>
                    <a:pt x="1076270" y="149763"/>
                  </a:lnTo>
                  <a:lnTo>
                    <a:pt x="1073239" y="155998"/>
                  </a:lnTo>
                  <a:lnTo>
                    <a:pt x="1068347" y="161063"/>
                  </a:lnTo>
                  <a:lnTo>
                    <a:pt x="1054838" y="168857"/>
                  </a:lnTo>
                  <a:lnTo>
                    <a:pt x="1047694" y="170805"/>
                  </a:lnTo>
                  <a:lnTo>
                    <a:pt x="1101215" y="170805"/>
                  </a:lnTo>
                  <a:lnTo>
                    <a:pt x="1100608" y="165439"/>
                  </a:lnTo>
                  <a:lnTo>
                    <a:pt x="1100385" y="158790"/>
                  </a:lnTo>
                  <a:lnTo>
                    <a:pt x="1100300" y="120927"/>
                  </a:lnTo>
                  <a:close/>
                </a:path>
                <a:path w="1400809" h="246380">
                  <a:moveTo>
                    <a:pt x="1047954" y="45981"/>
                  </a:moveTo>
                  <a:lnTo>
                    <a:pt x="1008337" y="58450"/>
                  </a:lnTo>
                  <a:lnTo>
                    <a:pt x="992101" y="80531"/>
                  </a:lnTo>
                  <a:lnTo>
                    <a:pt x="992101" y="87546"/>
                  </a:lnTo>
                  <a:lnTo>
                    <a:pt x="1016261" y="87546"/>
                  </a:lnTo>
                  <a:lnTo>
                    <a:pt x="1016261" y="81397"/>
                  </a:lnTo>
                  <a:lnTo>
                    <a:pt x="1019162" y="76158"/>
                  </a:lnTo>
                  <a:lnTo>
                    <a:pt x="1030765" y="67499"/>
                  </a:lnTo>
                  <a:lnTo>
                    <a:pt x="1037952" y="65334"/>
                  </a:lnTo>
                  <a:lnTo>
                    <a:pt x="1092367" y="65334"/>
                  </a:lnTo>
                  <a:lnTo>
                    <a:pt x="1092068" y="64807"/>
                  </a:lnTo>
                  <a:lnTo>
                    <a:pt x="1086012" y="58190"/>
                  </a:lnTo>
                  <a:lnTo>
                    <a:pt x="1078470" y="52849"/>
                  </a:lnTo>
                  <a:lnTo>
                    <a:pt x="1069613" y="49033"/>
                  </a:lnTo>
                  <a:lnTo>
                    <a:pt x="1059441" y="46744"/>
                  </a:lnTo>
                  <a:lnTo>
                    <a:pt x="1047954" y="45981"/>
                  </a:lnTo>
                  <a:close/>
                </a:path>
                <a:path w="1400809" h="246380">
                  <a:moveTo>
                    <a:pt x="1151866" y="205746"/>
                  </a:moveTo>
                  <a:lnTo>
                    <a:pt x="1139397" y="220163"/>
                  </a:lnTo>
                  <a:lnTo>
                    <a:pt x="1143659" y="225513"/>
                  </a:lnTo>
                  <a:lnTo>
                    <a:pt x="1148781" y="230262"/>
                  </a:lnTo>
                  <a:lnTo>
                    <a:pt x="1191353" y="244453"/>
                  </a:lnTo>
                  <a:lnTo>
                    <a:pt x="1204293" y="243471"/>
                  </a:lnTo>
                  <a:lnTo>
                    <a:pt x="1215837" y="240524"/>
                  </a:lnTo>
                  <a:lnTo>
                    <a:pt x="1225985" y="235612"/>
                  </a:lnTo>
                  <a:lnTo>
                    <a:pt x="1234736" y="228736"/>
                  </a:lnTo>
                  <a:lnTo>
                    <a:pt x="1237962" y="224840"/>
                  </a:lnTo>
                  <a:lnTo>
                    <a:pt x="1189664" y="224840"/>
                  </a:lnTo>
                  <a:lnTo>
                    <a:pt x="1178924" y="223646"/>
                  </a:lnTo>
                  <a:lnTo>
                    <a:pt x="1169044" y="220066"/>
                  </a:lnTo>
                  <a:lnTo>
                    <a:pt x="1160025" y="214099"/>
                  </a:lnTo>
                  <a:lnTo>
                    <a:pt x="1151866" y="205746"/>
                  </a:lnTo>
                  <a:close/>
                </a:path>
                <a:path w="1400809" h="246380">
                  <a:moveTo>
                    <a:pt x="1250972" y="175092"/>
                  </a:moveTo>
                  <a:lnTo>
                    <a:pt x="1226813" y="175092"/>
                  </a:lnTo>
                  <a:lnTo>
                    <a:pt x="1226784" y="187561"/>
                  </a:lnTo>
                  <a:lnTo>
                    <a:pt x="1226196" y="195630"/>
                  </a:lnTo>
                  <a:lnTo>
                    <a:pt x="1197945" y="224223"/>
                  </a:lnTo>
                  <a:lnTo>
                    <a:pt x="1189664" y="224840"/>
                  </a:lnTo>
                  <a:lnTo>
                    <a:pt x="1237962" y="224840"/>
                  </a:lnTo>
                  <a:lnTo>
                    <a:pt x="1241833" y="220163"/>
                  </a:lnTo>
                  <a:lnTo>
                    <a:pt x="1246913" y="210129"/>
                  </a:lnTo>
                  <a:lnTo>
                    <a:pt x="1249958" y="198659"/>
                  </a:lnTo>
                  <a:lnTo>
                    <a:pt x="1250893" y="186749"/>
                  </a:lnTo>
                  <a:lnTo>
                    <a:pt x="1250972" y="175092"/>
                  </a:lnTo>
                  <a:close/>
                </a:path>
                <a:path w="1400809" h="246380">
                  <a:moveTo>
                    <a:pt x="1187716" y="45981"/>
                  </a:moveTo>
                  <a:lnTo>
                    <a:pt x="1147450" y="65464"/>
                  </a:lnTo>
                  <a:lnTo>
                    <a:pt x="1133203" y="102093"/>
                  </a:lnTo>
                  <a:lnTo>
                    <a:pt x="1132253" y="117680"/>
                  </a:lnTo>
                  <a:lnTo>
                    <a:pt x="1133203" y="133924"/>
                  </a:lnTo>
                  <a:lnTo>
                    <a:pt x="1147450" y="171844"/>
                  </a:lnTo>
                  <a:lnTo>
                    <a:pt x="1187456" y="191718"/>
                  </a:lnTo>
                  <a:lnTo>
                    <a:pt x="1199268" y="190678"/>
                  </a:lnTo>
                  <a:lnTo>
                    <a:pt x="1209765" y="187561"/>
                  </a:lnTo>
                  <a:lnTo>
                    <a:pt x="1218946" y="182365"/>
                  </a:lnTo>
                  <a:lnTo>
                    <a:pt x="1226813" y="175092"/>
                  </a:lnTo>
                  <a:lnTo>
                    <a:pt x="1250972" y="175092"/>
                  </a:lnTo>
                  <a:lnTo>
                    <a:pt x="1250972" y="171325"/>
                  </a:lnTo>
                  <a:lnTo>
                    <a:pt x="1193431" y="171325"/>
                  </a:lnTo>
                  <a:lnTo>
                    <a:pt x="1185151" y="170480"/>
                  </a:lnTo>
                  <a:lnTo>
                    <a:pt x="1158848" y="141645"/>
                  </a:lnTo>
                  <a:lnTo>
                    <a:pt x="1156412" y="120408"/>
                  </a:lnTo>
                  <a:lnTo>
                    <a:pt x="1157029" y="107849"/>
                  </a:lnTo>
                  <a:lnTo>
                    <a:pt x="1178072" y="69783"/>
                  </a:lnTo>
                  <a:lnTo>
                    <a:pt x="1193691" y="66373"/>
                  </a:lnTo>
                  <a:lnTo>
                    <a:pt x="1250972" y="66373"/>
                  </a:lnTo>
                  <a:lnTo>
                    <a:pt x="1250972" y="64165"/>
                  </a:lnTo>
                  <a:lnTo>
                    <a:pt x="1227852" y="64165"/>
                  </a:lnTo>
                  <a:lnTo>
                    <a:pt x="1219937" y="56210"/>
                  </a:lnTo>
                  <a:lnTo>
                    <a:pt x="1210609" y="50527"/>
                  </a:lnTo>
                  <a:lnTo>
                    <a:pt x="1199869" y="47117"/>
                  </a:lnTo>
                  <a:lnTo>
                    <a:pt x="1187716" y="45981"/>
                  </a:lnTo>
                  <a:close/>
                </a:path>
                <a:path w="1400809" h="246380">
                  <a:moveTo>
                    <a:pt x="1250972" y="66373"/>
                  </a:moveTo>
                  <a:lnTo>
                    <a:pt x="1193691" y="66373"/>
                  </a:lnTo>
                  <a:lnTo>
                    <a:pt x="1204041" y="67632"/>
                  </a:lnTo>
                  <a:lnTo>
                    <a:pt x="1213012" y="71407"/>
                  </a:lnTo>
                  <a:lnTo>
                    <a:pt x="1220603" y="77698"/>
                  </a:lnTo>
                  <a:lnTo>
                    <a:pt x="1226813" y="86506"/>
                  </a:lnTo>
                  <a:lnTo>
                    <a:pt x="1226813" y="150672"/>
                  </a:lnTo>
                  <a:lnTo>
                    <a:pt x="1220732" y="159708"/>
                  </a:lnTo>
                  <a:lnTo>
                    <a:pt x="1213142" y="166162"/>
                  </a:lnTo>
                  <a:lnTo>
                    <a:pt x="1204041" y="170034"/>
                  </a:lnTo>
                  <a:lnTo>
                    <a:pt x="1193431" y="171325"/>
                  </a:lnTo>
                  <a:lnTo>
                    <a:pt x="1250972" y="171325"/>
                  </a:lnTo>
                  <a:lnTo>
                    <a:pt x="1250972" y="66373"/>
                  </a:lnTo>
                  <a:close/>
                </a:path>
                <a:path w="1400809" h="246380">
                  <a:moveTo>
                    <a:pt x="1250972" y="48578"/>
                  </a:moveTo>
                  <a:lnTo>
                    <a:pt x="1229021" y="48578"/>
                  </a:lnTo>
                  <a:lnTo>
                    <a:pt x="1227852" y="64165"/>
                  </a:lnTo>
                  <a:lnTo>
                    <a:pt x="1250972" y="64165"/>
                  </a:lnTo>
                  <a:lnTo>
                    <a:pt x="1250972" y="48578"/>
                  </a:lnTo>
                  <a:close/>
                </a:path>
                <a:path w="1400809" h="246380">
                  <a:moveTo>
                    <a:pt x="1342675" y="45981"/>
                  </a:moveTo>
                  <a:lnTo>
                    <a:pt x="1304747" y="60398"/>
                  </a:lnTo>
                  <a:lnTo>
                    <a:pt x="1283218" y="98554"/>
                  </a:lnTo>
                  <a:lnTo>
                    <a:pt x="1281237" y="122746"/>
                  </a:lnTo>
                  <a:lnTo>
                    <a:pt x="1282357" y="137675"/>
                  </a:lnTo>
                  <a:lnTo>
                    <a:pt x="1299162" y="173013"/>
                  </a:lnTo>
                  <a:lnTo>
                    <a:pt x="1345662" y="191718"/>
                  </a:lnTo>
                  <a:lnTo>
                    <a:pt x="1362223" y="190021"/>
                  </a:lnTo>
                  <a:lnTo>
                    <a:pt x="1376576" y="184931"/>
                  </a:lnTo>
                  <a:lnTo>
                    <a:pt x="1388721" y="176447"/>
                  </a:lnTo>
                  <a:lnTo>
                    <a:pt x="1392355" y="172104"/>
                  </a:lnTo>
                  <a:lnTo>
                    <a:pt x="1346961" y="172104"/>
                  </a:lnTo>
                  <a:lnTo>
                    <a:pt x="1338389" y="171308"/>
                  </a:lnTo>
                  <a:lnTo>
                    <a:pt x="1308546" y="144535"/>
                  </a:lnTo>
                  <a:lnTo>
                    <a:pt x="1305267" y="125733"/>
                  </a:lnTo>
                  <a:lnTo>
                    <a:pt x="1400476" y="125733"/>
                  </a:lnTo>
                  <a:lnTo>
                    <a:pt x="1400476" y="115732"/>
                  </a:lnTo>
                  <a:lnTo>
                    <a:pt x="1399892" y="105990"/>
                  </a:lnTo>
                  <a:lnTo>
                    <a:pt x="1306046" y="105990"/>
                  </a:lnTo>
                  <a:lnTo>
                    <a:pt x="1307686" y="96979"/>
                  </a:lnTo>
                  <a:lnTo>
                    <a:pt x="1335693" y="66390"/>
                  </a:lnTo>
                  <a:lnTo>
                    <a:pt x="1342675" y="65724"/>
                  </a:lnTo>
                  <a:lnTo>
                    <a:pt x="1386401" y="65724"/>
                  </a:lnTo>
                  <a:lnTo>
                    <a:pt x="1385279" y="64035"/>
                  </a:lnTo>
                  <a:lnTo>
                    <a:pt x="1376917" y="56136"/>
                  </a:lnTo>
                  <a:lnTo>
                    <a:pt x="1367029" y="50494"/>
                  </a:lnTo>
                  <a:lnTo>
                    <a:pt x="1355615" y="47109"/>
                  </a:lnTo>
                  <a:lnTo>
                    <a:pt x="1342675" y="45981"/>
                  </a:lnTo>
                  <a:close/>
                </a:path>
                <a:path w="1400809" h="246380">
                  <a:moveTo>
                    <a:pt x="1383980" y="153140"/>
                  </a:moveTo>
                  <a:lnTo>
                    <a:pt x="1379564" y="158855"/>
                  </a:lnTo>
                  <a:lnTo>
                    <a:pt x="1374412" y="163445"/>
                  </a:lnTo>
                  <a:lnTo>
                    <a:pt x="1362635" y="170372"/>
                  </a:lnTo>
                  <a:lnTo>
                    <a:pt x="1355448" y="172104"/>
                  </a:lnTo>
                  <a:lnTo>
                    <a:pt x="1392355" y="172104"/>
                  </a:lnTo>
                  <a:lnTo>
                    <a:pt x="1398658" y="164570"/>
                  </a:lnTo>
                  <a:lnTo>
                    <a:pt x="1383980" y="153140"/>
                  </a:lnTo>
                  <a:close/>
                </a:path>
                <a:path w="1400809" h="246380">
                  <a:moveTo>
                    <a:pt x="1386401" y="65724"/>
                  </a:moveTo>
                  <a:lnTo>
                    <a:pt x="1342675" y="65724"/>
                  </a:lnTo>
                  <a:lnTo>
                    <a:pt x="1349819" y="66357"/>
                  </a:lnTo>
                  <a:lnTo>
                    <a:pt x="1356184" y="68257"/>
                  </a:lnTo>
                  <a:lnTo>
                    <a:pt x="1376446" y="104171"/>
                  </a:lnTo>
                  <a:lnTo>
                    <a:pt x="1376446" y="105990"/>
                  </a:lnTo>
                  <a:lnTo>
                    <a:pt x="1399892" y="105990"/>
                  </a:lnTo>
                  <a:lnTo>
                    <a:pt x="1399526" y="99885"/>
                  </a:lnTo>
                  <a:lnTo>
                    <a:pt x="1396677" y="85987"/>
                  </a:lnTo>
                  <a:lnTo>
                    <a:pt x="1391928" y="74037"/>
                  </a:lnTo>
                  <a:lnTo>
                    <a:pt x="1386401" y="65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330863" y="2421889"/>
            <a:ext cx="169528" cy="13735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874728" y="18355050"/>
            <a:ext cx="3458210" cy="805180"/>
            <a:chOff x="4874728" y="18355050"/>
            <a:chExt cx="3458210" cy="805180"/>
          </a:xfrm>
        </p:grpSpPr>
        <p:sp>
          <p:nvSpPr>
            <p:cNvPr id="36" name="object 36"/>
            <p:cNvSpPr/>
            <p:nvPr/>
          </p:nvSpPr>
          <p:spPr>
            <a:xfrm>
              <a:off x="4874728" y="18355050"/>
              <a:ext cx="3458210" cy="805180"/>
            </a:xfrm>
            <a:custGeom>
              <a:avLst/>
              <a:gdLst/>
              <a:ahLst/>
              <a:cxnLst/>
              <a:rect l="l" t="t" r="r" b="b"/>
              <a:pathLst>
                <a:path w="3458209" h="805180">
                  <a:moveTo>
                    <a:pt x="3458197" y="0"/>
                  </a:moveTo>
                  <a:lnTo>
                    <a:pt x="0" y="0"/>
                  </a:lnTo>
                  <a:lnTo>
                    <a:pt x="0" y="804696"/>
                  </a:lnTo>
                  <a:lnTo>
                    <a:pt x="3458197" y="804696"/>
                  </a:lnTo>
                  <a:lnTo>
                    <a:pt x="3458197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946770" y="18679588"/>
              <a:ext cx="1103630" cy="255904"/>
            </a:xfrm>
            <a:custGeom>
              <a:avLst/>
              <a:gdLst/>
              <a:ahLst/>
              <a:cxnLst/>
              <a:rect l="l" t="t" r="r" b="b"/>
              <a:pathLst>
                <a:path w="1103629" h="255905">
                  <a:moveTo>
                    <a:pt x="26335" y="8512"/>
                  </a:moveTo>
                  <a:lnTo>
                    <a:pt x="0" y="8512"/>
                  </a:lnTo>
                  <a:lnTo>
                    <a:pt x="76612" y="194191"/>
                  </a:lnTo>
                  <a:lnTo>
                    <a:pt x="105342" y="194191"/>
                  </a:lnTo>
                  <a:lnTo>
                    <a:pt x="115549" y="169451"/>
                  </a:lnTo>
                  <a:lnTo>
                    <a:pt x="90445" y="169451"/>
                  </a:lnTo>
                  <a:lnTo>
                    <a:pt x="26335" y="8512"/>
                  </a:lnTo>
                  <a:close/>
                </a:path>
                <a:path w="1103629" h="255905">
                  <a:moveTo>
                    <a:pt x="181954" y="8512"/>
                  </a:moveTo>
                  <a:lnTo>
                    <a:pt x="155884" y="8512"/>
                  </a:lnTo>
                  <a:lnTo>
                    <a:pt x="91509" y="169451"/>
                  </a:lnTo>
                  <a:lnTo>
                    <a:pt x="115549" y="169451"/>
                  </a:lnTo>
                  <a:lnTo>
                    <a:pt x="181954" y="8512"/>
                  </a:lnTo>
                  <a:close/>
                </a:path>
                <a:path w="1103629" h="255905">
                  <a:moveTo>
                    <a:pt x="263976" y="55863"/>
                  </a:moveTo>
                  <a:lnTo>
                    <a:pt x="224822" y="66786"/>
                  </a:lnTo>
                  <a:lnTo>
                    <a:pt x="200797" y="97760"/>
                  </a:lnTo>
                  <a:lnTo>
                    <a:pt x="196142" y="126357"/>
                  </a:lnTo>
                  <a:lnTo>
                    <a:pt x="197306" y="141420"/>
                  </a:lnTo>
                  <a:lnTo>
                    <a:pt x="214763" y="177432"/>
                  </a:lnTo>
                  <a:lnTo>
                    <a:pt x="249428" y="195637"/>
                  </a:lnTo>
                  <a:lnTo>
                    <a:pt x="263976" y="196851"/>
                  </a:lnTo>
                  <a:lnTo>
                    <a:pt x="278640" y="195637"/>
                  </a:lnTo>
                  <a:lnTo>
                    <a:pt x="291775" y="191996"/>
                  </a:lnTo>
                  <a:lnTo>
                    <a:pt x="303379" y="185928"/>
                  </a:lnTo>
                  <a:lnTo>
                    <a:pt x="313455" y="177432"/>
                  </a:lnTo>
                  <a:lnTo>
                    <a:pt x="315553" y="174771"/>
                  </a:lnTo>
                  <a:lnTo>
                    <a:pt x="264242" y="174771"/>
                  </a:lnTo>
                  <a:lnTo>
                    <a:pt x="255729" y="174023"/>
                  </a:lnTo>
                  <a:lnTo>
                    <a:pt x="223608" y="147571"/>
                  </a:lnTo>
                  <a:lnTo>
                    <a:pt x="220349" y="126357"/>
                  </a:lnTo>
                  <a:lnTo>
                    <a:pt x="221164" y="114901"/>
                  </a:lnTo>
                  <a:lnTo>
                    <a:pt x="247749" y="80935"/>
                  </a:lnTo>
                  <a:lnTo>
                    <a:pt x="264242" y="77942"/>
                  </a:lnTo>
                  <a:lnTo>
                    <a:pt x="315553" y="77942"/>
                  </a:lnTo>
                  <a:lnTo>
                    <a:pt x="313455" y="75282"/>
                  </a:lnTo>
                  <a:lnTo>
                    <a:pt x="303379" y="66786"/>
                  </a:lnTo>
                  <a:lnTo>
                    <a:pt x="291775" y="60717"/>
                  </a:lnTo>
                  <a:lnTo>
                    <a:pt x="278640" y="57076"/>
                  </a:lnTo>
                  <a:lnTo>
                    <a:pt x="263976" y="55863"/>
                  </a:lnTo>
                  <a:close/>
                </a:path>
                <a:path w="1103629" h="255905">
                  <a:moveTo>
                    <a:pt x="315553" y="77942"/>
                  </a:moveTo>
                  <a:lnTo>
                    <a:pt x="264242" y="77942"/>
                  </a:lnTo>
                  <a:lnTo>
                    <a:pt x="272738" y="78690"/>
                  </a:lnTo>
                  <a:lnTo>
                    <a:pt x="280668" y="80935"/>
                  </a:lnTo>
                  <a:lnTo>
                    <a:pt x="307303" y="114901"/>
                  </a:lnTo>
                  <a:lnTo>
                    <a:pt x="308135" y="126357"/>
                  </a:lnTo>
                  <a:lnTo>
                    <a:pt x="307303" y="137712"/>
                  </a:lnTo>
                  <a:lnTo>
                    <a:pt x="280668" y="171779"/>
                  </a:lnTo>
                  <a:lnTo>
                    <a:pt x="264242" y="174771"/>
                  </a:lnTo>
                  <a:lnTo>
                    <a:pt x="315553" y="174771"/>
                  </a:lnTo>
                  <a:lnTo>
                    <a:pt x="321718" y="166957"/>
                  </a:lnTo>
                  <a:lnTo>
                    <a:pt x="327620" y="154953"/>
                  </a:lnTo>
                  <a:lnTo>
                    <a:pt x="331161" y="141420"/>
                  </a:lnTo>
                  <a:lnTo>
                    <a:pt x="332342" y="126357"/>
                  </a:lnTo>
                  <a:lnTo>
                    <a:pt x="331161" y="111294"/>
                  </a:lnTo>
                  <a:lnTo>
                    <a:pt x="327620" y="97760"/>
                  </a:lnTo>
                  <a:lnTo>
                    <a:pt x="321718" y="85756"/>
                  </a:lnTo>
                  <a:lnTo>
                    <a:pt x="315553" y="77942"/>
                  </a:lnTo>
                  <a:close/>
                </a:path>
                <a:path w="1103629" h="255905">
                  <a:moveTo>
                    <a:pt x="391503" y="58523"/>
                  </a:moveTo>
                  <a:lnTo>
                    <a:pt x="367296" y="58523"/>
                  </a:lnTo>
                  <a:lnTo>
                    <a:pt x="367296" y="194191"/>
                  </a:lnTo>
                  <a:lnTo>
                    <a:pt x="391503" y="194191"/>
                  </a:lnTo>
                  <a:lnTo>
                    <a:pt x="391503" y="58523"/>
                  </a:lnTo>
                  <a:close/>
                </a:path>
                <a:path w="1103629" h="255905">
                  <a:moveTo>
                    <a:pt x="392567" y="3724"/>
                  </a:moveTo>
                  <a:lnTo>
                    <a:pt x="366498" y="3724"/>
                  </a:lnTo>
                  <a:lnTo>
                    <a:pt x="366498" y="29793"/>
                  </a:lnTo>
                  <a:lnTo>
                    <a:pt x="392567" y="29793"/>
                  </a:lnTo>
                  <a:lnTo>
                    <a:pt x="392567" y="3724"/>
                  </a:lnTo>
                  <a:close/>
                </a:path>
                <a:path w="1103629" h="255905">
                  <a:moveTo>
                    <a:pt x="455835" y="58523"/>
                  </a:moveTo>
                  <a:lnTo>
                    <a:pt x="434554" y="58523"/>
                  </a:lnTo>
                  <a:lnTo>
                    <a:pt x="434554" y="194191"/>
                  </a:lnTo>
                  <a:lnTo>
                    <a:pt x="458761" y="194191"/>
                  </a:lnTo>
                  <a:lnTo>
                    <a:pt x="458761" y="102149"/>
                  </a:lnTo>
                  <a:lnTo>
                    <a:pt x="462984" y="96995"/>
                  </a:lnTo>
                  <a:lnTo>
                    <a:pt x="500618" y="79538"/>
                  </a:lnTo>
                  <a:lnTo>
                    <a:pt x="458761" y="79538"/>
                  </a:lnTo>
                  <a:lnTo>
                    <a:pt x="458761" y="75548"/>
                  </a:lnTo>
                  <a:lnTo>
                    <a:pt x="455835" y="58523"/>
                  </a:lnTo>
                  <a:close/>
                </a:path>
                <a:path w="1103629" h="255905">
                  <a:moveTo>
                    <a:pt x="511432" y="55863"/>
                  </a:moveTo>
                  <a:lnTo>
                    <a:pt x="509304" y="55863"/>
                  </a:lnTo>
                  <a:lnTo>
                    <a:pt x="494607" y="57342"/>
                  </a:lnTo>
                  <a:lnTo>
                    <a:pt x="481373" y="61782"/>
                  </a:lnTo>
                  <a:lnTo>
                    <a:pt x="469602" y="69180"/>
                  </a:lnTo>
                  <a:lnTo>
                    <a:pt x="459293" y="79538"/>
                  </a:lnTo>
                  <a:lnTo>
                    <a:pt x="500618" y="79538"/>
                  </a:lnTo>
                  <a:lnTo>
                    <a:pt x="501590" y="79388"/>
                  </a:lnTo>
                  <a:lnTo>
                    <a:pt x="509304" y="79006"/>
                  </a:lnTo>
                  <a:lnTo>
                    <a:pt x="511432" y="79006"/>
                  </a:lnTo>
                  <a:lnTo>
                    <a:pt x="511432" y="55863"/>
                  </a:lnTo>
                  <a:close/>
                </a:path>
                <a:path w="1103629" h="255905">
                  <a:moveTo>
                    <a:pt x="627810" y="58523"/>
                  </a:moveTo>
                  <a:lnTo>
                    <a:pt x="606529" y="58523"/>
                  </a:lnTo>
                  <a:lnTo>
                    <a:pt x="606529" y="255374"/>
                  </a:lnTo>
                  <a:lnTo>
                    <a:pt x="630736" y="255374"/>
                  </a:lnTo>
                  <a:lnTo>
                    <a:pt x="630736" y="177166"/>
                  </a:lnTo>
                  <a:lnTo>
                    <a:pt x="721616" y="177166"/>
                  </a:lnTo>
                  <a:lnTo>
                    <a:pt x="724009" y="174239"/>
                  </a:lnTo>
                  <a:lnTo>
                    <a:pt x="672767" y="174239"/>
                  </a:lnTo>
                  <a:lnTo>
                    <a:pt x="661162" y="172993"/>
                  </a:lnTo>
                  <a:lnTo>
                    <a:pt x="650288" y="169252"/>
                  </a:lnTo>
                  <a:lnTo>
                    <a:pt x="640146" y="163017"/>
                  </a:lnTo>
                  <a:lnTo>
                    <a:pt x="630736" y="154288"/>
                  </a:lnTo>
                  <a:lnTo>
                    <a:pt x="630736" y="98425"/>
                  </a:lnTo>
                  <a:lnTo>
                    <a:pt x="640146" y="89697"/>
                  </a:lnTo>
                  <a:lnTo>
                    <a:pt x="650288" y="83462"/>
                  </a:lnTo>
                  <a:lnTo>
                    <a:pt x="661162" y="79721"/>
                  </a:lnTo>
                  <a:lnTo>
                    <a:pt x="672767" y="78474"/>
                  </a:lnTo>
                  <a:lnTo>
                    <a:pt x="724009" y="78474"/>
                  </a:lnTo>
                  <a:lnTo>
                    <a:pt x="721616" y="75548"/>
                  </a:lnTo>
                  <a:lnTo>
                    <a:pt x="630736" y="75548"/>
                  </a:lnTo>
                  <a:lnTo>
                    <a:pt x="627810" y="58523"/>
                  </a:lnTo>
                  <a:close/>
                </a:path>
                <a:path w="1103629" h="255905">
                  <a:moveTo>
                    <a:pt x="721616" y="177166"/>
                  </a:moveTo>
                  <a:lnTo>
                    <a:pt x="631534" y="177166"/>
                  </a:lnTo>
                  <a:lnTo>
                    <a:pt x="641410" y="185778"/>
                  </a:lnTo>
                  <a:lnTo>
                    <a:pt x="652150" y="191929"/>
                  </a:lnTo>
                  <a:lnTo>
                    <a:pt x="663755" y="195620"/>
                  </a:lnTo>
                  <a:lnTo>
                    <a:pt x="676225" y="196851"/>
                  </a:lnTo>
                  <a:lnTo>
                    <a:pt x="688711" y="195654"/>
                  </a:lnTo>
                  <a:lnTo>
                    <a:pt x="700366" y="192063"/>
                  </a:lnTo>
                  <a:lnTo>
                    <a:pt x="711189" y="186077"/>
                  </a:lnTo>
                  <a:lnTo>
                    <a:pt x="721181" y="177698"/>
                  </a:lnTo>
                  <a:lnTo>
                    <a:pt x="721616" y="177166"/>
                  </a:lnTo>
                  <a:close/>
                </a:path>
                <a:path w="1103629" h="255905">
                  <a:moveTo>
                    <a:pt x="724009" y="78474"/>
                  </a:moveTo>
                  <a:lnTo>
                    <a:pt x="672767" y="78474"/>
                  </a:lnTo>
                  <a:lnTo>
                    <a:pt x="682127" y="79255"/>
                  </a:lnTo>
                  <a:lnTo>
                    <a:pt x="690523" y="81600"/>
                  </a:lnTo>
                  <a:lnTo>
                    <a:pt x="715645" y="115566"/>
                  </a:lnTo>
                  <a:lnTo>
                    <a:pt x="716393" y="126357"/>
                  </a:lnTo>
                  <a:lnTo>
                    <a:pt x="715645" y="137147"/>
                  </a:lnTo>
                  <a:lnTo>
                    <a:pt x="690523" y="171114"/>
                  </a:lnTo>
                  <a:lnTo>
                    <a:pt x="672767" y="174239"/>
                  </a:lnTo>
                  <a:lnTo>
                    <a:pt x="724009" y="174239"/>
                  </a:lnTo>
                  <a:lnTo>
                    <a:pt x="729677" y="167306"/>
                  </a:lnTo>
                  <a:lnTo>
                    <a:pt x="735746" y="155286"/>
                  </a:lnTo>
                  <a:lnTo>
                    <a:pt x="739387" y="141636"/>
                  </a:lnTo>
                  <a:lnTo>
                    <a:pt x="740600" y="126357"/>
                  </a:lnTo>
                  <a:lnTo>
                    <a:pt x="739387" y="111077"/>
                  </a:lnTo>
                  <a:lnTo>
                    <a:pt x="735746" y="97428"/>
                  </a:lnTo>
                  <a:lnTo>
                    <a:pt x="729677" y="85407"/>
                  </a:lnTo>
                  <a:lnTo>
                    <a:pt x="724009" y="78474"/>
                  </a:lnTo>
                  <a:close/>
                </a:path>
                <a:path w="1103629" h="255905">
                  <a:moveTo>
                    <a:pt x="676225" y="55863"/>
                  </a:moveTo>
                  <a:lnTo>
                    <a:pt x="663755" y="57093"/>
                  </a:lnTo>
                  <a:lnTo>
                    <a:pt x="652150" y="60784"/>
                  </a:lnTo>
                  <a:lnTo>
                    <a:pt x="641410" y="66936"/>
                  </a:lnTo>
                  <a:lnTo>
                    <a:pt x="631534" y="75548"/>
                  </a:lnTo>
                  <a:lnTo>
                    <a:pt x="721616" y="75548"/>
                  </a:lnTo>
                  <a:lnTo>
                    <a:pt x="676225" y="55863"/>
                  </a:lnTo>
                  <a:close/>
                </a:path>
                <a:path w="1103629" h="255905">
                  <a:moveTo>
                    <a:pt x="800682" y="0"/>
                  </a:moveTo>
                  <a:lnTo>
                    <a:pt x="776475" y="0"/>
                  </a:lnTo>
                  <a:lnTo>
                    <a:pt x="776475" y="194191"/>
                  </a:lnTo>
                  <a:lnTo>
                    <a:pt x="800682" y="194191"/>
                  </a:lnTo>
                  <a:lnTo>
                    <a:pt x="800682" y="0"/>
                  </a:lnTo>
                  <a:close/>
                </a:path>
                <a:path w="1103629" h="255905">
                  <a:moveTo>
                    <a:pt x="867891" y="58523"/>
                  </a:moveTo>
                  <a:lnTo>
                    <a:pt x="843683" y="58523"/>
                  </a:lnTo>
                  <a:lnTo>
                    <a:pt x="843683" y="144712"/>
                  </a:lnTo>
                  <a:lnTo>
                    <a:pt x="856452" y="181954"/>
                  </a:lnTo>
                  <a:lnTo>
                    <a:pt x="891300" y="196851"/>
                  </a:lnTo>
                  <a:lnTo>
                    <a:pt x="904634" y="195371"/>
                  </a:lnTo>
                  <a:lnTo>
                    <a:pt x="917237" y="190932"/>
                  </a:lnTo>
                  <a:lnTo>
                    <a:pt x="929108" y="183533"/>
                  </a:lnTo>
                  <a:lnTo>
                    <a:pt x="938817" y="174505"/>
                  </a:lnTo>
                  <a:lnTo>
                    <a:pt x="897153" y="174505"/>
                  </a:lnTo>
                  <a:lnTo>
                    <a:pt x="884351" y="172477"/>
                  </a:lnTo>
                  <a:lnTo>
                    <a:pt x="875206" y="166392"/>
                  </a:lnTo>
                  <a:lnTo>
                    <a:pt x="869720" y="156250"/>
                  </a:lnTo>
                  <a:lnTo>
                    <a:pt x="867891" y="142052"/>
                  </a:lnTo>
                  <a:lnTo>
                    <a:pt x="867891" y="58523"/>
                  </a:lnTo>
                  <a:close/>
                </a:path>
                <a:path w="1103629" h="255905">
                  <a:moveTo>
                    <a:pt x="964986" y="173175"/>
                  </a:moveTo>
                  <a:lnTo>
                    <a:pt x="940779" y="173175"/>
                  </a:lnTo>
                  <a:lnTo>
                    <a:pt x="940779" y="177166"/>
                  </a:lnTo>
                  <a:lnTo>
                    <a:pt x="943705" y="194191"/>
                  </a:lnTo>
                  <a:lnTo>
                    <a:pt x="964986" y="194191"/>
                  </a:lnTo>
                  <a:lnTo>
                    <a:pt x="964986" y="173175"/>
                  </a:lnTo>
                  <a:close/>
                </a:path>
                <a:path w="1103629" h="255905">
                  <a:moveTo>
                    <a:pt x="964986" y="58523"/>
                  </a:moveTo>
                  <a:lnTo>
                    <a:pt x="940779" y="58523"/>
                  </a:lnTo>
                  <a:lnTo>
                    <a:pt x="940779" y="148968"/>
                  </a:lnTo>
                  <a:lnTo>
                    <a:pt x="930371" y="160141"/>
                  </a:lnTo>
                  <a:lnTo>
                    <a:pt x="919631" y="168121"/>
                  </a:lnTo>
                  <a:lnTo>
                    <a:pt x="908558" y="172909"/>
                  </a:lnTo>
                  <a:lnTo>
                    <a:pt x="897153" y="174505"/>
                  </a:lnTo>
                  <a:lnTo>
                    <a:pt x="938817" y="174505"/>
                  </a:lnTo>
                  <a:lnTo>
                    <a:pt x="940247" y="173175"/>
                  </a:lnTo>
                  <a:lnTo>
                    <a:pt x="964986" y="173175"/>
                  </a:lnTo>
                  <a:lnTo>
                    <a:pt x="964986" y="58523"/>
                  </a:lnTo>
                  <a:close/>
                </a:path>
                <a:path w="1103629" h="255905">
                  <a:moveTo>
                    <a:pt x="1002854" y="161737"/>
                  </a:moveTo>
                  <a:lnTo>
                    <a:pt x="1001524" y="161737"/>
                  </a:lnTo>
                  <a:lnTo>
                    <a:pt x="1001524" y="184880"/>
                  </a:lnTo>
                  <a:lnTo>
                    <a:pt x="1012713" y="190117"/>
                  </a:lnTo>
                  <a:lnTo>
                    <a:pt x="1024468" y="193858"/>
                  </a:lnTo>
                  <a:lnTo>
                    <a:pt x="1036788" y="196103"/>
                  </a:lnTo>
                  <a:lnTo>
                    <a:pt x="1049673" y="196851"/>
                  </a:lnTo>
                  <a:lnTo>
                    <a:pt x="1062142" y="196152"/>
                  </a:lnTo>
                  <a:lnTo>
                    <a:pt x="1099005" y="174505"/>
                  </a:lnTo>
                  <a:lnTo>
                    <a:pt x="1050205" y="174505"/>
                  </a:lnTo>
                  <a:lnTo>
                    <a:pt x="1037569" y="173707"/>
                  </a:lnTo>
                  <a:lnTo>
                    <a:pt x="1025465" y="171313"/>
                  </a:lnTo>
                  <a:lnTo>
                    <a:pt x="1013894" y="167323"/>
                  </a:lnTo>
                  <a:lnTo>
                    <a:pt x="1002854" y="161737"/>
                  </a:lnTo>
                  <a:close/>
                </a:path>
                <a:path w="1103629" h="255905">
                  <a:moveTo>
                    <a:pt x="1049939" y="55863"/>
                  </a:moveTo>
                  <a:lnTo>
                    <a:pt x="1013229" y="67567"/>
                  </a:lnTo>
                  <a:lnTo>
                    <a:pt x="999928" y="97893"/>
                  </a:lnTo>
                  <a:lnTo>
                    <a:pt x="999928" y="106938"/>
                  </a:lnTo>
                  <a:lnTo>
                    <a:pt x="1035929" y="135224"/>
                  </a:lnTo>
                  <a:lnTo>
                    <a:pt x="1059338" y="140899"/>
                  </a:lnTo>
                  <a:lnTo>
                    <a:pt x="1065988" y="143116"/>
                  </a:lnTo>
                  <a:lnTo>
                    <a:pt x="1071486" y="145776"/>
                  </a:lnTo>
                  <a:lnTo>
                    <a:pt x="1076984" y="148259"/>
                  </a:lnTo>
                  <a:lnTo>
                    <a:pt x="1079732" y="151539"/>
                  </a:lnTo>
                  <a:lnTo>
                    <a:pt x="1079732" y="155618"/>
                  </a:lnTo>
                  <a:lnTo>
                    <a:pt x="1077887" y="163882"/>
                  </a:lnTo>
                  <a:lnTo>
                    <a:pt x="1072351" y="169784"/>
                  </a:lnTo>
                  <a:lnTo>
                    <a:pt x="1063123" y="173325"/>
                  </a:lnTo>
                  <a:lnTo>
                    <a:pt x="1050205" y="174505"/>
                  </a:lnTo>
                  <a:lnTo>
                    <a:pt x="1099005" y="174505"/>
                  </a:lnTo>
                  <a:lnTo>
                    <a:pt x="1099768" y="173325"/>
                  </a:lnTo>
                  <a:lnTo>
                    <a:pt x="1102294" y="166375"/>
                  </a:lnTo>
                  <a:lnTo>
                    <a:pt x="1103142" y="158811"/>
                  </a:lnTo>
                  <a:lnTo>
                    <a:pt x="1102626" y="151379"/>
                  </a:lnTo>
                  <a:lnTo>
                    <a:pt x="1067141" y="118820"/>
                  </a:lnTo>
                  <a:lnTo>
                    <a:pt x="1051269" y="115184"/>
                  </a:lnTo>
                  <a:lnTo>
                    <a:pt x="1043466" y="113411"/>
                  </a:lnTo>
                  <a:lnTo>
                    <a:pt x="1036815" y="111105"/>
                  </a:lnTo>
                  <a:lnTo>
                    <a:pt x="1025820" y="105430"/>
                  </a:lnTo>
                  <a:lnTo>
                    <a:pt x="1023071" y="101440"/>
                  </a:lnTo>
                  <a:lnTo>
                    <a:pt x="1023071" y="90977"/>
                  </a:lnTo>
                  <a:lnTo>
                    <a:pt x="1056323" y="77942"/>
                  </a:lnTo>
                  <a:lnTo>
                    <a:pt x="1093033" y="77942"/>
                  </a:lnTo>
                  <a:lnTo>
                    <a:pt x="1093033" y="63311"/>
                  </a:lnTo>
                  <a:lnTo>
                    <a:pt x="1082858" y="60052"/>
                  </a:lnTo>
                  <a:lnTo>
                    <a:pt x="1072284" y="57725"/>
                  </a:lnTo>
                  <a:lnTo>
                    <a:pt x="1061311" y="56328"/>
                  </a:lnTo>
                  <a:lnTo>
                    <a:pt x="1049939" y="55863"/>
                  </a:lnTo>
                  <a:close/>
                </a:path>
                <a:path w="1103629" h="255905">
                  <a:moveTo>
                    <a:pt x="1093033" y="77942"/>
                  </a:moveTo>
                  <a:lnTo>
                    <a:pt x="1056323" y="77942"/>
                  </a:lnTo>
                  <a:lnTo>
                    <a:pt x="1064885" y="78407"/>
                  </a:lnTo>
                  <a:lnTo>
                    <a:pt x="1073548" y="79804"/>
                  </a:lnTo>
                  <a:lnTo>
                    <a:pt x="1082309" y="82132"/>
                  </a:lnTo>
                  <a:lnTo>
                    <a:pt x="1091171" y="85390"/>
                  </a:lnTo>
                  <a:lnTo>
                    <a:pt x="1093033" y="85390"/>
                  </a:lnTo>
                  <a:lnTo>
                    <a:pt x="1093033" y="779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59473" y="99755"/>
            <a:ext cx="1449782" cy="1376628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3298588" y="5539766"/>
            <a:ext cx="6165215" cy="1636395"/>
            <a:chOff x="3298588" y="5539766"/>
            <a:chExt cx="6165215" cy="1636395"/>
          </a:xfrm>
        </p:grpSpPr>
        <p:sp>
          <p:nvSpPr>
            <p:cNvPr id="40" name="object 40"/>
            <p:cNvSpPr/>
            <p:nvPr/>
          </p:nvSpPr>
          <p:spPr>
            <a:xfrm>
              <a:off x="3298588" y="5539766"/>
              <a:ext cx="6165215" cy="1636395"/>
            </a:xfrm>
            <a:custGeom>
              <a:avLst/>
              <a:gdLst/>
              <a:ahLst/>
              <a:cxnLst/>
              <a:rect l="l" t="t" r="r" b="b"/>
              <a:pathLst>
                <a:path w="6165215" h="1636395">
                  <a:moveTo>
                    <a:pt x="6164902" y="0"/>
                  </a:moveTo>
                  <a:lnTo>
                    <a:pt x="0" y="0"/>
                  </a:lnTo>
                  <a:lnTo>
                    <a:pt x="0" y="1635993"/>
                  </a:lnTo>
                  <a:lnTo>
                    <a:pt x="6164902" y="1635993"/>
                  </a:lnTo>
                  <a:lnTo>
                    <a:pt x="6164902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889451" y="6356527"/>
              <a:ext cx="5574030" cy="819785"/>
            </a:xfrm>
            <a:custGeom>
              <a:avLst/>
              <a:gdLst/>
              <a:ahLst/>
              <a:cxnLst/>
              <a:rect l="l" t="t" r="r" b="b"/>
              <a:pathLst>
                <a:path w="5574030" h="819784">
                  <a:moveTo>
                    <a:pt x="2164283" y="0"/>
                  </a:moveTo>
                  <a:lnTo>
                    <a:pt x="0" y="0"/>
                  </a:lnTo>
                  <a:lnTo>
                    <a:pt x="0" y="359371"/>
                  </a:lnTo>
                  <a:lnTo>
                    <a:pt x="2164283" y="359371"/>
                  </a:lnTo>
                  <a:lnTo>
                    <a:pt x="2164283" y="0"/>
                  </a:lnTo>
                  <a:close/>
                </a:path>
                <a:path w="5574030" h="819784">
                  <a:moveTo>
                    <a:pt x="4899533" y="0"/>
                  </a:moveTo>
                  <a:lnTo>
                    <a:pt x="2735237" y="0"/>
                  </a:lnTo>
                  <a:lnTo>
                    <a:pt x="2735237" y="359371"/>
                  </a:lnTo>
                  <a:lnTo>
                    <a:pt x="4899533" y="359371"/>
                  </a:lnTo>
                  <a:lnTo>
                    <a:pt x="4899533" y="0"/>
                  </a:lnTo>
                  <a:close/>
                </a:path>
                <a:path w="5574030" h="819784">
                  <a:moveTo>
                    <a:pt x="5574030" y="573176"/>
                  </a:moveTo>
                  <a:lnTo>
                    <a:pt x="5241518" y="573176"/>
                  </a:lnTo>
                  <a:lnTo>
                    <a:pt x="5241518" y="819238"/>
                  </a:lnTo>
                  <a:lnTo>
                    <a:pt x="5574030" y="819238"/>
                  </a:lnTo>
                  <a:lnTo>
                    <a:pt x="5574030" y="573176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39532" y="5908863"/>
              <a:ext cx="3659684" cy="19220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7617" y="6481321"/>
              <a:ext cx="190537" cy="12284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74168" y="6479938"/>
              <a:ext cx="1710990" cy="1230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985248" y="6473405"/>
              <a:ext cx="1092835" cy="161290"/>
            </a:xfrm>
            <a:custGeom>
              <a:avLst/>
              <a:gdLst/>
              <a:ahLst/>
              <a:cxnLst/>
              <a:rect l="l" t="t" r="r" b="b"/>
              <a:pathLst>
                <a:path w="1092835" h="161290">
                  <a:moveTo>
                    <a:pt x="15129" y="5320"/>
                  </a:moveTo>
                  <a:lnTo>
                    <a:pt x="0" y="5320"/>
                  </a:lnTo>
                  <a:lnTo>
                    <a:pt x="0" y="121369"/>
                  </a:lnTo>
                  <a:lnTo>
                    <a:pt x="76313" y="121369"/>
                  </a:lnTo>
                  <a:lnTo>
                    <a:pt x="76313" y="106239"/>
                  </a:lnTo>
                  <a:lnTo>
                    <a:pt x="15129" y="106239"/>
                  </a:lnTo>
                  <a:lnTo>
                    <a:pt x="15129" y="5320"/>
                  </a:lnTo>
                  <a:close/>
                </a:path>
                <a:path w="1092835" h="161290">
                  <a:moveTo>
                    <a:pt x="127549" y="34914"/>
                  </a:moveTo>
                  <a:lnTo>
                    <a:pt x="93518" y="54553"/>
                  </a:lnTo>
                  <a:lnTo>
                    <a:pt x="87813" y="80303"/>
                  </a:lnTo>
                  <a:lnTo>
                    <a:pt x="88520" y="89613"/>
                  </a:lnTo>
                  <a:lnTo>
                    <a:pt x="112420" y="120164"/>
                  </a:lnTo>
                  <a:lnTo>
                    <a:pt x="129378" y="123032"/>
                  </a:lnTo>
                  <a:lnTo>
                    <a:pt x="138543" y="122543"/>
                  </a:lnTo>
                  <a:lnTo>
                    <a:pt x="147085" y="121078"/>
                  </a:lnTo>
                  <a:lnTo>
                    <a:pt x="155003" y="118636"/>
                  </a:lnTo>
                  <a:lnTo>
                    <a:pt x="162297" y="115217"/>
                  </a:lnTo>
                  <a:lnTo>
                    <a:pt x="162297" y="108899"/>
                  </a:lnTo>
                  <a:lnTo>
                    <a:pt x="124002" y="108899"/>
                  </a:lnTo>
                  <a:lnTo>
                    <a:pt x="116631" y="106738"/>
                  </a:lnTo>
                  <a:lnTo>
                    <a:pt x="106878" y="98093"/>
                  </a:lnTo>
                  <a:lnTo>
                    <a:pt x="103996" y="92052"/>
                  </a:lnTo>
                  <a:lnTo>
                    <a:pt x="103109" y="84293"/>
                  </a:lnTo>
                  <a:lnTo>
                    <a:pt x="167285" y="84293"/>
                  </a:lnTo>
                  <a:lnTo>
                    <a:pt x="167285" y="78973"/>
                  </a:lnTo>
                  <a:lnTo>
                    <a:pt x="166786" y="71990"/>
                  </a:lnTo>
                  <a:lnTo>
                    <a:pt x="103109" y="71990"/>
                  </a:lnTo>
                  <a:lnTo>
                    <a:pt x="103552" y="64009"/>
                  </a:lnTo>
                  <a:lnTo>
                    <a:pt x="106212" y="57969"/>
                  </a:lnTo>
                  <a:lnTo>
                    <a:pt x="115966" y="49767"/>
                  </a:lnTo>
                  <a:lnTo>
                    <a:pt x="121453" y="47716"/>
                  </a:lnTo>
                  <a:lnTo>
                    <a:pt x="157143" y="47716"/>
                  </a:lnTo>
                  <a:lnTo>
                    <a:pt x="151490" y="42115"/>
                  </a:lnTo>
                  <a:lnTo>
                    <a:pt x="144674" y="38114"/>
                  </a:lnTo>
                  <a:lnTo>
                    <a:pt x="136693" y="35714"/>
                  </a:lnTo>
                  <a:lnTo>
                    <a:pt x="127549" y="34914"/>
                  </a:lnTo>
                  <a:close/>
                </a:path>
                <a:path w="1092835" h="161290">
                  <a:moveTo>
                    <a:pt x="162297" y="100587"/>
                  </a:moveTo>
                  <a:lnTo>
                    <a:pt x="161466" y="100587"/>
                  </a:lnTo>
                  <a:lnTo>
                    <a:pt x="155003" y="104223"/>
                  </a:lnTo>
                  <a:lnTo>
                    <a:pt x="148248" y="106821"/>
                  </a:lnTo>
                  <a:lnTo>
                    <a:pt x="141203" y="108380"/>
                  </a:lnTo>
                  <a:lnTo>
                    <a:pt x="133867" y="108899"/>
                  </a:lnTo>
                  <a:lnTo>
                    <a:pt x="162297" y="108899"/>
                  </a:lnTo>
                  <a:lnTo>
                    <a:pt x="162297" y="100587"/>
                  </a:lnTo>
                  <a:close/>
                </a:path>
                <a:path w="1092835" h="161290">
                  <a:moveTo>
                    <a:pt x="157143" y="47716"/>
                  </a:moveTo>
                  <a:lnTo>
                    <a:pt x="133645" y="47716"/>
                  </a:lnTo>
                  <a:lnTo>
                    <a:pt x="139132" y="49767"/>
                  </a:lnTo>
                  <a:lnTo>
                    <a:pt x="144843" y="54553"/>
                  </a:lnTo>
                  <a:lnTo>
                    <a:pt x="148997" y="57969"/>
                  </a:lnTo>
                  <a:lnTo>
                    <a:pt x="151712" y="64009"/>
                  </a:lnTo>
                  <a:lnTo>
                    <a:pt x="152156" y="71990"/>
                  </a:lnTo>
                  <a:lnTo>
                    <a:pt x="166786" y="71990"/>
                  </a:lnTo>
                  <a:lnTo>
                    <a:pt x="166651" y="70099"/>
                  </a:lnTo>
                  <a:lnTo>
                    <a:pt x="164750" y="61931"/>
                  </a:lnTo>
                  <a:lnTo>
                    <a:pt x="161580" y="54470"/>
                  </a:lnTo>
                  <a:lnTo>
                    <a:pt x="157143" y="47716"/>
                  </a:lnTo>
                  <a:close/>
                </a:path>
                <a:path w="1092835" h="161290">
                  <a:moveTo>
                    <a:pt x="247269" y="0"/>
                  </a:moveTo>
                  <a:lnTo>
                    <a:pt x="232139" y="0"/>
                  </a:lnTo>
                  <a:lnTo>
                    <a:pt x="232139" y="121369"/>
                  </a:lnTo>
                  <a:lnTo>
                    <a:pt x="247269" y="121369"/>
                  </a:lnTo>
                  <a:lnTo>
                    <a:pt x="247269" y="0"/>
                  </a:lnTo>
                  <a:close/>
                </a:path>
                <a:path w="1092835" h="161290">
                  <a:moveTo>
                    <a:pt x="312052" y="34914"/>
                  </a:moveTo>
                  <a:lnTo>
                    <a:pt x="276202" y="53597"/>
                  </a:lnTo>
                  <a:lnTo>
                    <a:pt x="269656" y="78973"/>
                  </a:lnTo>
                  <a:lnTo>
                    <a:pt x="270383" y="88387"/>
                  </a:lnTo>
                  <a:lnTo>
                    <a:pt x="294802" y="119997"/>
                  </a:lnTo>
                  <a:lnTo>
                    <a:pt x="312052" y="123032"/>
                  </a:lnTo>
                  <a:lnTo>
                    <a:pt x="321217" y="122273"/>
                  </a:lnTo>
                  <a:lnTo>
                    <a:pt x="329426" y="119997"/>
                  </a:lnTo>
                  <a:lnTo>
                    <a:pt x="336679" y="116205"/>
                  </a:lnTo>
                  <a:lnTo>
                    <a:pt x="342976" y="110895"/>
                  </a:lnTo>
                  <a:lnTo>
                    <a:pt x="344288" y="109232"/>
                  </a:lnTo>
                  <a:lnTo>
                    <a:pt x="304903" y="109232"/>
                  </a:lnTo>
                  <a:lnTo>
                    <a:pt x="298474" y="106738"/>
                  </a:lnTo>
                  <a:lnTo>
                    <a:pt x="292932" y="101750"/>
                  </a:lnTo>
                  <a:lnTo>
                    <a:pt x="287501" y="96652"/>
                  </a:lnTo>
                  <a:lnTo>
                    <a:pt x="284785" y="89059"/>
                  </a:lnTo>
                  <a:lnTo>
                    <a:pt x="284785" y="68776"/>
                  </a:lnTo>
                  <a:lnTo>
                    <a:pt x="287501" y="61183"/>
                  </a:lnTo>
                  <a:lnTo>
                    <a:pt x="292932" y="56195"/>
                  </a:lnTo>
                  <a:lnTo>
                    <a:pt x="298474" y="51207"/>
                  </a:lnTo>
                  <a:lnTo>
                    <a:pt x="304903" y="48714"/>
                  </a:lnTo>
                  <a:lnTo>
                    <a:pt x="344288" y="48714"/>
                  </a:lnTo>
                  <a:lnTo>
                    <a:pt x="342976" y="47051"/>
                  </a:lnTo>
                  <a:lnTo>
                    <a:pt x="336679" y="41741"/>
                  </a:lnTo>
                  <a:lnTo>
                    <a:pt x="329426" y="37948"/>
                  </a:lnTo>
                  <a:lnTo>
                    <a:pt x="321217" y="35673"/>
                  </a:lnTo>
                  <a:lnTo>
                    <a:pt x="312052" y="34914"/>
                  </a:lnTo>
                  <a:close/>
                </a:path>
                <a:path w="1092835" h="161290">
                  <a:moveTo>
                    <a:pt x="344288" y="48714"/>
                  </a:moveTo>
                  <a:lnTo>
                    <a:pt x="319533" y="48714"/>
                  </a:lnTo>
                  <a:lnTo>
                    <a:pt x="325907" y="51207"/>
                  </a:lnTo>
                  <a:lnTo>
                    <a:pt x="331338" y="56195"/>
                  </a:lnTo>
                  <a:lnTo>
                    <a:pt x="336880" y="61183"/>
                  </a:lnTo>
                  <a:lnTo>
                    <a:pt x="339651" y="68776"/>
                  </a:lnTo>
                  <a:lnTo>
                    <a:pt x="339651" y="89059"/>
                  </a:lnTo>
                  <a:lnTo>
                    <a:pt x="336880" y="96652"/>
                  </a:lnTo>
                  <a:lnTo>
                    <a:pt x="325907" y="106738"/>
                  </a:lnTo>
                  <a:lnTo>
                    <a:pt x="319533" y="109232"/>
                  </a:lnTo>
                  <a:lnTo>
                    <a:pt x="344288" y="109232"/>
                  </a:lnTo>
                  <a:lnTo>
                    <a:pt x="348140" y="104348"/>
                  </a:lnTo>
                  <a:lnTo>
                    <a:pt x="351829" y="96846"/>
                  </a:lnTo>
                  <a:lnTo>
                    <a:pt x="354043" y="88387"/>
                  </a:lnTo>
                  <a:lnTo>
                    <a:pt x="354780" y="78973"/>
                  </a:lnTo>
                  <a:lnTo>
                    <a:pt x="354043" y="69558"/>
                  </a:lnTo>
                  <a:lnTo>
                    <a:pt x="351829" y="61100"/>
                  </a:lnTo>
                  <a:lnTo>
                    <a:pt x="348140" y="53597"/>
                  </a:lnTo>
                  <a:lnTo>
                    <a:pt x="344288" y="48714"/>
                  </a:lnTo>
                  <a:close/>
                </a:path>
                <a:path w="1092835" h="161290">
                  <a:moveTo>
                    <a:pt x="380949" y="137829"/>
                  </a:moveTo>
                  <a:lnTo>
                    <a:pt x="380118" y="137829"/>
                  </a:lnTo>
                  <a:lnTo>
                    <a:pt x="380118" y="152792"/>
                  </a:lnTo>
                  <a:lnTo>
                    <a:pt x="388223" y="156502"/>
                  </a:lnTo>
                  <a:lnTo>
                    <a:pt x="396744" y="159151"/>
                  </a:lnTo>
                  <a:lnTo>
                    <a:pt x="405681" y="160741"/>
                  </a:lnTo>
                  <a:lnTo>
                    <a:pt x="415033" y="161271"/>
                  </a:lnTo>
                  <a:lnTo>
                    <a:pt x="424104" y="160565"/>
                  </a:lnTo>
                  <a:lnTo>
                    <a:pt x="432033" y="158445"/>
                  </a:lnTo>
                  <a:lnTo>
                    <a:pt x="438818" y="154912"/>
                  </a:lnTo>
                  <a:lnTo>
                    <a:pt x="444461" y="149966"/>
                  </a:lnTo>
                  <a:lnTo>
                    <a:pt x="446583" y="146973"/>
                  </a:lnTo>
                  <a:lnTo>
                    <a:pt x="414035" y="146973"/>
                  </a:lnTo>
                  <a:lnTo>
                    <a:pt x="404860" y="146401"/>
                  </a:lnTo>
                  <a:lnTo>
                    <a:pt x="396287" y="144687"/>
                  </a:lnTo>
                  <a:lnTo>
                    <a:pt x="388317" y="141829"/>
                  </a:lnTo>
                  <a:lnTo>
                    <a:pt x="380949" y="137829"/>
                  </a:lnTo>
                  <a:close/>
                </a:path>
                <a:path w="1092835" h="161290">
                  <a:moveTo>
                    <a:pt x="454602" y="109066"/>
                  </a:moveTo>
                  <a:lnTo>
                    <a:pt x="439473" y="109066"/>
                  </a:lnTo>
                  <a:lnTo>
                    <a:pt x="439375" y="120600"/>
                  </a:lnTo>
                  <a:lnTo>
                    <a:pt x="437883" y="131729"/>
                  </a:lnTo>
                  <a:lnTo>
                    <a:pt x="433113" y="140198"/>
                  </a:lnTo>
                  <a:lnTo>
                    <a:pt x="425164" y="145279"/>
                  </a:lnTo>
                  <a:lnTo>
                    <a:pt x="414035" y="146973"/>
                  </a:lnTo>
                  <a:lnTo>
                    <a:pt x="446583" y="146973"/>
                  </a:lnTo>
                  <a:lnTo>
                    <a:pt x="448898" y="143710"/>
                  </a:lnTo>
                  <a:lnTo>
                    <a:pt x="452067" y="136249"/>
                  </a:lnTo>
                  <a:lnTo>
                    <a:pt x="453969" y="127583"/>
                  </a:lnTo>
                  <a:lnTo>
                    <a:pt x="454565" y="118293"/>
                  </a:lnTo>
                  <a:lnTo>
                    <a:pt x="454602" y="109066"/>
                  </a:lnTo>
                  <a:close/>
                </a:path>
                <a:path w="1092835" h="161290">
                  <a:moveTo>
                    <a:pt x="411541" y="34914"/>
                  </a:moveTo>
                  <a:lnTo>
                    <a:pt x="377728" y="52610"/>
                  </a:lnTo>
                  <a:lnTo>
                    <a:pt x="370808" y="78141"/>
                  </a:lnTo>
                  <a:lnTo>
                    <a:pt x="371577" y="87805"/>
                  </a:lnTo>
                  <a:lnTo>
                    <a:pt x="396453" y="118543"/>
                  </a:lnTo>
                  <a:lnTo>
                    <a:pt x="411541" y="121369"/>
                  </a:lnTo>
                  <a:lnTo>
                    <a:pt x="419241" y="120600"/>
                  </a:lnTo>
                  <a:lnTo>
                    <a:pt x="426380" y="118293"/>
                  </a:lnTo>
                  <a:lnTo>
                    <a:pt x="432957" y="114448"/>
                  </a:lnTo>
                  <a:lnTo>
                    <a:pt x="438974" y="109066"/>
                  </a:lnTo>
                  <a:lnTo>
                    <a:pt x="454602" y="109066"/>
                  </a:lnTo>
                  <a:lnTo>
                    <a:pt x="454602" y="107569"/>
                  </a:lnTo>
                  <a:lnTo>
                    <a:pt x="405999" y="107569"/>
                  </a:lnTo>
                  <a:lnTo>
                    <a:pt x="399072" y="105076"/>
                  </a:lnTo>
                  <a:lnTo>
                    <a:pt x="393751" y="100088"/>
                  </a:lnTo>
                  <a:lnTo>
                    <a:pt x="388542" y="94989"/>
                  </a:lnTo>
                  <a:lnTo>
                    <a:pt x="385984" y="87805"/>
                  </a:lnTo>
                  <a:lnTo>
                    <a:pt x="385981" y="68488"/>
                  </a:lnTo>
                  <a:lnTo>
                    <a:pt x="388542" y="61349"/>
                  </a:lnTo>
                  <a:lnTo>
                    <a:pt x="399072" y="51263"/>
                  </a:lnTo>
                  <a:lnTo>
                    <a:pt x="405999" y="48714"/>
                  </a:lnTo>
                  <a:lnTo>
                    <a:pt x="454602" y="48714"/>
                  </a:lnTo>
                  <a:lnTo>
                    <a:pt x="454602" y="47217"/>
                  </a:lnTo>
                  <a:lnTo>
                    <a:pt x="438974" y="47217"/>
                  </a:lnTo>
                  <a:lnTo>
                    <a:pt x="432957" y="41835"/>
                  </a:lnTo>
                  <a:lnTo>
                    <a:pt x="426380" y="37990"/>
                  </a:lnTo>
                  <a:lnTo>
                    <a:pt x="419241" y="35683"/>
                  </a:lnTo>
                  <a:lnTo>
                    <a:pt x="411541" y="34914"/>
                  </a:lnTo>
                  <a:close/>
                </a:path>
                <a:path w="1092835" h="161290">
                  <a:moveTo>
                    <a:pt x="454602" y="48714"/>
                  </a:moveTo>
                  <a:lnTo>
                    <a:pt x="414534" y="48714"/>
                  </a:lnTo>
                  <a:lnTo>
                    <a:pt x="420956" y="49482"/>
                  </a:lnTo>
                  <a:lnTo>
                    <a:pt x="427253" y="51789"/>
                  </a:lnTo>
                  <a:lnTo>
                    <a:pt x="433425" y="55634"/>
                  </a:lnTo>
                  <a:lnTo>
                    <a:pt x="439473" y="61017"/>
                  </a:lnTo>
                  <a:lnTo>
                    <a:pt x="439473" y="95266"/>
                  </a:lnTo>
                  <a:lnTo>
                    <a:pt x="433425" y="100649"/>
                  </a:lnTo>
                  <a:lnTo>
                    <a:pt x="427253" y="104494"/>
                  </a:lnTo>
                  <a:lnTo>
                    <a:pt x="420956" y="106800"/>
                  </a:lnTo>
                  <a:lnTo>
                    <a:pt x="414534" y="107569"/>
                  </a:lnTo>
                  <a:lnTo>
                    <a:pt x="454602" y="107569"/>
                  </a:lnTo>
                  <a:lnTo>
                    <a:pt x="454602" y="48714"/>
                  </a:lnTo>
                  <a:close/>
                </a:path>
                <a:path w="1092835" h="161290">
                  <a:moveTo>
                    <a:pt x="454602" y="36577"/>
                  </a:moveTo>
                  <a:lnTo>
                    <a:pt x="441302" y="36577"/>
                  </a:lnTo>
                  <a:lnTo>
                    <a:pt x="439473" y="47217"/>
                  </a:lnTo>
                  <a:lnTo>
                    <a:pt x="454602" y="47217"/>
                  </a:lnTo>
                  <a:lnTo>
                    <a:pt x="454602" y="36577"/>
                  </a:lnTo>
                  <a:close/>
                </a:path>
                <a:path w="1092835" h="161290">
                  <a:moveTo>
                    <a:pt x="515596" y="34914"/>
                  </a:moveTo>
                  <a:lnTo>
                    <a:pt x="481565" y="54553"/>
                  </a:lnTo>
                  <a:lnTo>
                    <a:pt x="475860" y="80303"/>
                  </a:lnTo>
                  <a:lnTo>
                    <a:pt x="476567" y="89613"/>
                  </a:lnTo>
                  <a:lnTo>
                    <a:pt x="500467" y="120164"/>
                  </a:lnTo>
                  <a:lnTo>
                    <a:pt x="517425" y="123032"/>
                  </a:lnTo>
                  <a:lnTo>
                    <a:pt x="526590" y="122543"/>
                  </a:lnTo>
                  <a:lnTo>
                    <a:pt x="535132" y="121078"/>
                  </a:lnTo>
                  <a:lnTo>
                    <a:pt x="543050" y="118636"/>
                  </a:lnTo>
                  <a:lnTo>
                    <a:pt x="550344" y="115217"/>
                  </a:lnTo>
                  <a:lnTo>
                    <a:pt x="550344" y="108899"/>
                  </a:lnTo>
                  <a:lnTo>
                    <a:pt x="512049" y="108899"/>
                  </a:lnTo>
                  <a:lnTo>
                    <a:pt x="504679" y="106738"/>
                  </a:lnTo>
                  <a:lnTo>
                    <a:pt x="494925" y="98093"/>
                  </a:lnTo>
                  <a:lnTo>
                    <a:pt x="492043" y="92052"/>
                  </a:lnTo>
                  <a:lnTo>
                    <a:pt x="491156" y="84293"/>
                  </a:lnTo>
                  <a:lnTo>
                    <a:pt x="555332" y="84293"/>
                  </a:lnTo>
                  <a:lnTo>
                    <a:pt x="555332" y="78973"/>
                  </a:lnTo>
                  <a:lnTo>
                    <a:pt x="554833" y="71990"/>
                  </a:lnTo>
                  <a:lnTo>
                    <a:pt x="491156" y="71990"/>
                  </a:lnTo>
                  <a:lnTo>
                    <a:pt x="491599" y="64009"/>
                  </a:lnTo>
                  <a:lnTo>
                    <a:pt x="494260" y="57969"/>
                  </a:lnTo>
                  <a:lnTo>
                    <a:pt x="504013" y="49767"/>
                  </a:lnTo>
                  <a:lnTo>
                    <a:pt x="509500" y="47716"/>
                  </a:lnTo>
                  <a:lnTo>
                    <a:pt x="545190" y="47716"/>
                  </a:lnTo>
                  <a:lnTo>
                    <a:pt x="539538" y="42115"/>
                  </a:lnTo>
                  <a:lnTo>
                    <a:pt x="532721" y="38114"/>
                  </a:lnTo>
                  <a:lnTo>
                    <a:pt x="524740" y="35714"/>
                  </a:lnTo>
                  <a:lnTo>
                    <a:pt x="515596" y="34914"/>
                  </a:lnTo>
                  <a:close/>
                </a:path>
                <a:path w="1092835" h="161290">
                  <a:moveTo>
                    <a:pt x="550344" y="100587"/>
                  </a:moveTo>
                  <a:lnTo>
                    <a:pt x="549513" y="100587"/>
                  </a:lnTo>
                  <a:lnTo>
                    <a:pt x="543050" y="104223"/>
                  </a:lnTo>
                  <a:lnTo>
                    <a:pt x="536296" y="106821"/>
                  </a:lnTo>
                  <a:lnTo>
                    <a:pt x="529250" y="108380"/>
                  </a:lnTo>
                  <a:lnTo>
                    <a:pt x="521914" y="108899"/>
                  </a:lnTo>
                  <a:lnTo>
                    <a:pt x="550344" y="108899"/>
                  </a:lnTo>
                  <a:lnTo>
                    <a:pt x="550344" y="100587"/>
                  </a:lnTo>
                  <a:close/>
                </a:path>
                <a:path w="1092835" h="161290">
                  <a:moveTo>
                    <a:pt x="545190" y="47716"/>
                  </a:moveTo>
                  <a:lnTo>
                    <a:pt x="521692" y="47716"/>
                  </a:lnTo>
                  <a:lnTo>
                    <a:pt x="527179" y="49767"/>
                  </a:lnTo>
                  <a:lnTo>
                    <a:pt x="532890" y="54553"/>
                  </a:lnTo>
                  <a:lnTo>
                    <a:pt x="537044" y="57969"/>
                  </a:lnTo>
                  <a:lnTo>
                    <a:pt x="539759" y="64009"/>
                  </a:lnTo>
                  <a:lnTo>
                    <a:pt x="540203" y="71990"/>
                  </a:lnTo>
                  <a:lnTo>
                    <a:pt x="554833" y="71990"/>
                  </a:lnTo>
                  <a:lnTo>
                    <a:pt x="554698" y="70099"/>
                  </a:lnTo>
                  <a:lnTo>
                    <a:pt x="552797" y="61931"/>
                  </a:lnTo>
                  <a:lnTo>
                    <a:pt x="549627" y="54470"/>
                  </a:lnTo>
                  <a:lnTo>
                    <a:pt x="545190" y="47716"/>
                  </a:lnTo>
                  <a:close/>
                </a:path>
                <a:path w="1092835" h="161290">
                  <a:moveTo>
                    <a:pt x="588969" y="36577"/>
                  </a:moveTo>
                  <a:lnTo>
                    <a:pt x="575668" y="36577"/>
                  </a:lnTo>
                  <a:lnTo>
                    <a:pt x="575668" y="121369"/>
                  </a:lnTo>
                  <a:lnTo>
                    <a:pt x="590797" y="121369"/>
                  </a:lnTo>
                  <a:lnTo>
                    <a:pt x="590797" y="64841"/>
                  </a:lnTo>
                  <a:lnTo>
                    <a:pt x="595910" y="57858"/>
                  </a:lnTo>
                  <a:lnTo>
                    <a:pt x="601604" y="52870"/>
                  </a:lnTo>
                  <a:lnTo>
                    <a:pt x="607881" y="49877"/>
                  </a:lnTo>
                  <a:lnTo>
                    <a:pt x="609024" y="49711"/>
                  </a:lnTo>
                  <a:lnTo>
                    <a:pt x="590797" y="49711"/>
                  </a:lnTo>
                  <a:lnTo>
                    <a:pt x="590750" y="46940"/>
                  </a:lnTo>
                  <a:lnTo>
                    <a:pt x="588969" y="36577"/>
                  </a:lnTo>
                  <a:close/>
                </a:path>
                <a:path w="1092835" h="161290">
                  <a:moveTo>
                    <a:pt x="643216" y="48880"/>
                  </a:moveTo>
                  <a:lnTo>
                    <a:pt x="620946" y="48880"/>
                  </a:lnTo>
                  <a:lnTo>
                    <a:pt x="625324" y="50598"/>
                  </a:lnTo>
                  <a:lnTo>
                    <a:pt x="627873" y="54034"/>
                  </a:lnTo>
                  <a:lnTo>
                    <a:pt x="630423" y="57359"/>
                  </a:lnTo>
                  <a:lnTo>
                    <a:pt x="631697" y="62624"/>
                  </a:lnTo>
                  <a:lnTo>
                    <a:pt x="631697" y="121369"/>
                  </a:lnTo>
                  <a:lnTo>
                    <a:pt x="646827" y="121369"/>
                  </a:lnTo>
                  <a:lnTo>
                    <a:pt x="646827" y="64841"/>
                  </a:lnTo>
                  <a:lnTo>
                    <a:pt x="651939" y="57858"/>
                  </a:lnTo>
                  <a:lnTo>
                    <a:pt x="657634" y="52870"/>
                  </a:lnTo>
                  <a:lnTo>
                    <a:pt x="660075" y="51706"/>
                  </a:lnTo>
                  <a:lnTo>
                    <a:pt x="644333" y="51706"/>
                  </a:lnTo>
                  <a:lnTo>
                    <a:pt x="643216" y="48880"/>
                  </a:lnTo>
                  <a:close/>
                </a:path>
                <a:path w="1092835" h="161290">
                  <a:moveTo>
                    <a:pt x="698912" y="48880"/>
                  </a:moveTo>
                  <a:lnTo>
                    <a:pt x="676864" y="48880"/>
                  </a:lnTo>
                  <a:lnTo>
                    <a:pt x="681187" y="50598"/>
                  </a:lnTo>
                  <a:lnTo>
                    <a:pt x="683737" y="54034"/>
                  </a:lnTo>
                  <a:lnTo>
                    <a:pt x="686397" y="57359"/>
                  </a:lnTo>
                  <a:lnTo>
                    <a:pt x="687727" y="62624"/>
                  </a:lnTo>
                  <a:lnTo>
                    <a:pt x="687727" y="121369"/>
                  </a:lnTo>
                  <a:lnTo>
                    <a:pt x="702856" y="121369"/>
                  </a:lnTo>
                  <a:lnTo>
                    <a:pt x="702856" y="58412"/>
                  </a:lnTo>
                  <a:lnTo>
                    <a:pt x="700473" y="50986"/>
                  </a:lnTo>
                  <a:lnTo>
                    <a:pt x="698912" y="48880"/>
                  </a:lnTo>
                  <a:close/>
                </a:path>
                <a:path w="1092835" h="161290">
                  <a:moveTo>
                    <a:pt x="684180" y="34914"/>
                  </a:moveTo>
                  <a:lnTo>
                    <a:pt x="675091" y="34914"/>
                  </a:lnTo>
                  <a:lnTo>
                    <a:pt x="665656" y="35964"/>
                  </a:lnTo>
                  <a:lnTo>
                    <a:pt x="657468" y="39112"/>
                  </a:lnTo>
                  <a:lnTo>
                    <a:pt x="650526" y="44360"/>
                  </a:lnTo>
                  <a:lnTo>
                    <a:pt x="644832" y="51706"/>
                  </a:lnTo>
                  <a:lnTo>
                    <a:pt x="660075" y="51706"/>
                  </a:lnTo>
                  <a:lnTo>
                    <a:pt x="663910" y="49877"/>
                  </a:lnTo>
                  <a:lnTo>
                    <a:pt x="670768" y="48880"/>
                  </a:lnTo>
                  <a:lnTo>
                    <a:pt x="698912" y="48880"/>
                  </a:lnTo>
                  <a:lnTo>
                    <a:pt x="695707" y="44557"/>
                  </a:lnTo>
                  <a:lnTo>
                    <a:pt x="691052" y="38128"/>
                  </a:lnTo>
                  <a:lnTo>
                    <a:pt x="684180" y="34914"/>
                  </a:lnTo>
                  <a:close/>
                </a:path>
                <a:path w="1092835" h="161290">
                  <a:moveTo>
                    <a:pt x="625269" y="34914"/>
                  </a:moveTo>
                  <a:lnTo>
                    <a:pt x="619062" y="34914"/>
                  </a:lnTo>
                  <a:lnTo>
                    <a:pt x="610832" y="35839"/>
                  </a:lnTo>
                  <a:lnTo>
                    <a:pt x="603433" y="38613"/>
                  </a:lnTo>
                  <a:lnTo>
                    <a:pt x="596866" y="43237"/>
                  </a:lnTo>
                  <a:lnTo>
                    <a:pt x="591130" y="49711"/>
                  </a:lnTo>
                  <a:lnTo>
                    <a:pt x="609024" y="49711"/>
                  </a:lnTo>
                  <a:lnTo>
                    <a:pt x="614739" y="48880"/>
                  </a:lnTo>
                  <a:lnTo>
                    <a:pt x="643216" y="48880"/>
                  </a:lnTo>
                  <a:lnTo>
                    <a:pt x="642449" y="46940"/>
                  </a:lnTo>
                  <a:lnTo>
                    <a:pt x="639290" y="42950"/>
                  </a:lnTo>
                  <a:lnTo>
                    <a:pt x="634856" y="39736"/>
                  </a:lnTo>
                  <a:lnTo>
                    <a:pt x="630533" y="36521"/>
                  </a:lnTo>
                  <a:lnTo>
                    <a:pt x="625269" y="34914"/>
                  </a:lnTo>
                  <a:close/>
                </a:path>
                <a:path w="1092835" h="161290">
                  <a:moveTo>
                    <a:pt x="763199" y="34914"/>
                  </a:moveTo>
                  <a:lnTo>
                    <a:pt x="729168" y="54553"/>
                  </a:lnTo>
                  <a:lnTo>
                    <a:pt x="723463" y="80303"/>
                  </a:lnTo>
                  <a:lnTo>
                    <a:pt x="724170" y="89613"/>
                  </a:lnTo>
                  <a:lnTo>
                    <a:pt x="748070" y="120164"/>
                  </a:lnTo>
                  <a:lnTo>
                    <a:pt x="765028" y="123032"/>
                  </a:lnTo>
                  <a:lnTo>
                    <a:pt x="774193" y="122543"/>
                  </a:lnTo>
                  <a:lnTo>
                    <a:pt x="782735" y="121078"/>
                  </a:lnTo>
                  <a:lnTo>
                    <a:pt x="790653" y="118636"/>
                  </a:lnTo>
                  <a:lnTo>
                    <a:pt x="797948" y="115217"/>
                  </a:lnTo>
                  <a:lnTo>
                    <a:pt x="797948" y="108899"/>
                  </a:lnTo>
                  <a:lnTo>
                    <a:pt x="759653" y="108899"/>
                  </a:lnTo>
                  <a:lnTo>
                    <a:pt x="752282" y="106738"/>
                  </a:lnTo>
                  <a:lnTo>
                    <a:pt x="742528" y="98093"/>
                  </a:lnTo>
                  <a:lnTo>
                    <a:pt x="739646" y="92052"/>
                  </a:lnTo>
                  <a:lnTo>
                    <a:pt x="738759" y="84293"/>
                  </a:lnTo>
                  <a:lnTo>
                    <a:pt x="802936" y="84293"/>
                  </a:lnTo>
                  <a:lnTo>
                    <a:pt x="802936" y="78973"/>
                  </a:lnTo>
                  <a:lnTo>
                    <a:pt x="802437" y="71990"/>
                  </a:lnTo>
                  <a:lnTo>
                    <a:pt x="738759" y="71990"/>
                  </a:lnTo>
                  <a:lnTo>
                    <a:pt x="739203" y="64009"/>
                  </a:lnTo>
                  <a:lnTo>
                    <a:pt x="741863" y="57969"/>
                  </a:lnTo>
                  <a:lnTo>
                    <a:pt x="751617" y="49767"/>
                  </a:lnTo>
                  <a:lnTo>
                    <a:pt x="757103" y="47716"/>
                  </a:lnTo>
                  <a:lnTo>
                    <a:pt x="792794" y="47716"/>
                  </a:lnTo>
                  <a:lnTo>
                    <a:pt x="787141" y="42115"/>
                  </a:lnTo>
                  <a:lnTo>
                    <a:pt x="780324" y="38114"/>
                  </a:lnTo>
                  <a:lnTo>
                    <a:pt x="772344" y="35714"/>
                  </a:lnTo>
                  <a:lnTo>
                    <a:pt x="763199" y="34914"/>
                  </a:lnTo>
                  <a:close/>
                </a:path>
                <a:path w="1092835" h="161290">
                  <a:moveTo>
                    <a:pt x="797948" y="100587"/>
                  </a:moveTo>
                  <a:lnTo>
                    <a:pt x="797116" y="100587"/>
                  </a:lnTo>
                  <a:lnTo>
                    <a:pt x="790653" y="104223"/>
                  </a:lnTo>
                  <a:lnTo>
                    <a:pt x="783899" y="106821"/>
                  </a:lnTo>
                  <a:lnTo>
                    <a:pt x="776854" y="108380"/>
                  </a:lnTo>
                  <a:lnTo>
                    <a:pt x="769517" y="108899"/>
                  </a:lnTo>
                  <a:lnTo>
                    <a:pt x="797948" y="108899"/>
                  </a:lnTo>
                  <a:lnTo>
                    <a:pt x="797948" y="100587"/>
                  </a:lnTo>
                  <a:close/>
                </a:path>
                <a:path w="1092835" h="161290">
                  <a:moveTo>
                    <a:pt x="792794" y="47716"/>
                  </a:moveTo>
                  <a:lnTo>
                    <a:pt x="769296" y="47716"/>
                  </a:lnTo>
                  <a:lnTo>
                    <a:pt x="774782" y="49767"/>
                  </a:lnTo>
                  <a:lnTo>
                    <a:pt x="780493" y="54553"/>
                  </a:lnTo>
                  <a:lnTo>
                    <a:pt x="784647" y="57969"/>
                  </a:lnTo>
                  <a:lnTo>
                    <a:pt x="787363" y="64009"/>
                  </a:lnTo>
                  <a:lnTo>
                    <a:pt x="787806" y="71990"/>
                  </a:lnTo>
                  <a:lnTo>
                    <a:pt x="802437" y="71990"/>
                  </a:lnTo>
                  <a:lnTo>
                    <a:pt x="802302" y="70099"/>
                  </a:lnTo>
                  <a:lnTo>
                    <a:pt x="800400" y="61931"/>
                  </a:lnTo>
                  <a:lnTo>
                    <a:pt x="797231" y="54470"/>
                  </a:lnTo>
                  <a:lnTo>
                    <a:pt x="792794" y="47716"/>
                  </a:lnTo>
                  <a:close/>
                </a:path>
                <a:path w="1092835" h="161290">
                  <a:moveTo>
                    <a:pt x="836572" y="36577"/>
                  </a:moveTo>
                  <a:lnTo>
                    <a:pt x="823271" y="36577"/>
                  </a:lnTo>
                  <a:lnTo>
                    <a:pt x="823271" y="121369"/>
                  </a:lnTo>
                  <a:lnTo>
                    <a:pt x="838401" y="121369"/>
                  </a:lnTo>
                  <a:lnTo>
                    <a:pt x="838401" y="64841"/>
                  </a:lnTo>
                  <a:lnTo>
                    <a:pt x="844906" y="57858"/>
                  </a:lnTo>
                  <a:lnTo>
                    <a:pt x="851618" y="52870"/>
                  </a:lnTo>
                  <a:lnTo>
                    <a:pt x="858539" y="49877"/>
                  </a:lnTo>
                  <a:lnTo>
                    <a:pt x="859727" y="49711"/>
                  </a:lnTo>
                  <a:lnTo>
                    <a:pt x="838401" y="49711"/>
                  </a:lnTo>
                  <a:lnTo>
                    <a:pt x="838401" y="47217"/>
                  </a:lnTo>
                  <a:lnTo>
                    <a:pt x="836572" y="36577"/>
                  </a:lnTo>
                  <a:close/>
                </a:path>
                <a:path w="1092835" h="161290">
                  <a:moveTo>
                    <a:pt x="895095" y="48880"/>
                  </a:moveTo>
                  <a:lnTo>
                    <a:pt x="865667" y="48880"/>
                  </a:lnTo>
                  <a:lnTo>
                    <a:pt x="873669" y="50148"/>
                  </a:lnTo>
                  <a:lnTo>
                    <a:pt x="879384" y="53951"/>
                  </a:lnTo>
                  <a:lnTo>
                    <a:pt x="882813" y="60289"/>
                  </a:lnTo>
                  <a:lnTo>
                    <a:pt x="883956" y="69163"/>
                  </a:lnTo>
                  <a:lnTo>
                    <a:pt x="883956" y="121369"/>
                  </a:lnTo>
                  <a:lnTo>
                    <a:pt x="899085" y="121369"/>
                  </a:lnTo>
                  <a:lnTo>
                    <a:pt x="898971" y="57858"/>
                  </a:lnTo>
                  <a:lnTo>
                    <a:pt x="896425" y="50432"/>
                  </a:lnTo>
                  <a:lnTo>
                    <a:pt x="895095" y="48880"/>
                  </a:lnTo>
                  <a:close/>
                </a:path>
                <a:path w="1092835" h="161290">
                  <a:moveTo>
                    <a:pt x="878525" y="34914"/>
                  </a:moveTo>
                  <a:lnTo>
                    <a:pt x="869325" y="34914"/>
                  </a:lnTo>
                  <a:lnTo>
                    <a:pt x="860991" y="35839"/>
                  </a:lnTo>
                  <a:lnTo>
                    <a:pt x="853115" y="38613"/>
                  </a:lnTo>
                  <a:lnTo>
                    <a:pt x="845695" y="43237"/>
                  </a:lnTo>
                  <a:lnTo>
                    <a:pt x="838733" y="49711"/>
                  </a:lnTo>
                  <a:lnTo>
                    <a:pt x="859727" y="49711"/>
                  </a:lnTo>
                  <a:lnTo>
                    <a:pt x="865667" y="48880"/>
                  </a:lnTo>
                  <a:lnTo>
                    <a:pt x="895095" y="48880"/>
                  </a:lnTo>
                  <a:lnTo>
                    <a:pt x="885785" y="38018"/>
                  </a:lnTo>
                  <a:lnTo>
                    <a:pt x="878525" y="34914"/>
                  </a:lnTo>
                  <a:close/>
                </a:path>
                <a:path w="1092835" h="161290">
                  <a:moveTo>
                    <a:pt x="945202" y="49545"/>
                  </a:moveTo>
                  <a:lnTo>
                    <a:pt x="930072" y="49545"/>
                  </a:lnTo>
                  <a:lnTo>
                    <a:pt x="930072" y="101085"/>
                  </a:lnTo>
                  <a:lnTo>
                    <a:pt x="931589" y="110687"/>
                  </a:lnTo>
                  <a:lnTo>
                    <a:pt x="936141" y="117545"/>
                  </a:lnTo>
                  <a:lnTo>
                    <a:pt x="943726" y="121660"/>
                  </a:lnTo>
                  <a:lnTo>
                    <a:pt x="954346" y="123032"/>
                  </a:lnTo>
                  <a:lnTo>
                    <a:pt x="959666" y="123032"/>
                  </a:lnTo>
                  <a:lnTo>
                    <a:pt x="964654" y="121812"/>
                  </a:lnTo>
                  <a:lnTo>
                    <a:pt x="969309" y="119374"/>
                  </a:lnTo>
                  <a:lnTo>
                    <a:pt x="969309" y="109731"/>
                  </a:lnTo>
                  <a:lnTo>
                    <a:pt x="953847" y="109731"/>
                  </a:lnTo>
                  <a:lnTo>
                    <a:pt x="951132" y="109287"/>
                  </a:lnTo>
                  <a:lnTo>
                    <a:pt x="949026" y="108401"/>
                  </a:lnTo>
                  <a:lnTo>
                    <a:pt x="946476" y="107292"/>
                  </a:lnTo>
                  <a:lnTo>
                    <a:pt x="945202" y="104410"/>
                  </a:lnTo>
                  <a:lnTo>
                    <a:pt x="945202" y="49545"/>
                  </a:lnTo>
                  <a:close/>
                </a:path>
                <a:path w="1092835" h="161290">
                  <a:moveTo>
                    <a:pt x="969309" y="107071"/>
                  </a:moveTo>
                  <a:lnTo>
                    <a:pt x="968145" y="107071"/>
                  </a:lnTo>
                  <a:lnTo>
                    <a:pt x="964155" y="108844"/>
                  </a:lnTo>
                  <a:lnTo>
                    <a:pt x="960498" y="109731"/>
                  </a:lnTo>
                  <a:lnTo>
                    <a:pt x="969309" y="109731"/>
                  </a:lnTo>
                  <a:lnTo>
                    <a:pt x="969309" y="107071"/>
                  </a:lnTo>
                  <a:close/>
                </a:path>
                <a:path w="1092835" h="161290">
                  <a:moveTo>
                    <a:pt x="945202" y="18288"/>
                  </a:moveTo>
                  <a:lnTo>
                    <a:pt x="914277" y="48547"/>
                  </a:lnTo>
                  <a:lnTo>
                    <a:pt x="914277" y="49545"/>
                  </a:lnTo>
                  <a:lnTo>
                    <a:pt x="969309" y="49545"/>
                  </a:lnTo>
                  <a:lnTo>
                    <a:pt x="969309" y="36577"/>
                  </a:lnTo>
                  <a:lnTo>
                    <a:pt x="945202" y="36577"/>
                  </a:lnTo>
                  <a:lnTo>
                    <a:pt x="945202" y="18288"/>
                  </a:lnTo>
                  <a:close/>
                </a:path>
                <a:path w="1092835" h="161290">
                  <a:moveTo>
                    <a:pt x="1006184" y="102748"/>
                  </a:moveTo>
                  <a:lnTo>
                    <a:pt x="987563" y="102748"/>
                  </a:lnTo>
                  <a:lnTo>
                    <a:pt x="987563" y="121369"/>
                  </a:lnTo>
                  <a:lnTo>
                    <a:pt x="1006184" y="121369"/>
                  </a:lnTo>
                  <a:lnTo>
                    <a:pt x="1006184" y="102748"/>
                  </a:lnTo>
                  <a:close/>
                </a:path>
                <a:path w="1092835" h="161290">
                  <a:moveTo>
                    <a:pt x="1049372" y="102748"/>
                  </a:moveTo>
                  <a:lnTo>
                    <a:pt x="1030751" y="102748"/>
                  </a:lnTo>
                  <a:lnTo>
                    <a:pt x="1030751" y="121369"/>
                  </a:lnTo>
                  <a:lnTo>
                    <a:pt x="1049372" y="121369"/>
                  </a:lnTo>
                  <a:lnTo>
                    <a:pt x="1049372" y="102748"/>
                  </a:lnTo>
                  <a:close/>
                </a:path>
                <a:path w="1092835" h="161290">
                  <a:moveTo>
                    <a:pt x="1092561" y="102748"/>
                  </a:moveTo>
                  <a:lnTo>
                    <a:pt x="1073940" y="102748"/>
                  </a:lnTo>
                  <a:lnTo>
                    <a:pt x="1073940" y="121369"/>
                  </a:lnTo>
                  <a:lnTo>
                    <a:pt x="1092561" y="121369"/>
                  </a:lnTo>
                  <a:lnTo>
                    <a:pt x="1092561" y="102748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20011" y="6483146"/>
              <a:ext cx="190537" cy="12284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24077" y="6976249"/>
              <a:ext cx="137714" cy="137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3669" y="2866314"/>
            <a:ext cx="2637155" cy="564515"/>
            <a:chOff x="1223669" y="2866314"/>
            <a:chExt cx="2637155" cy="564515"/>
          </a:xfrm>
        </p:grpSpPr>
        <p:sp>
          <p:nvSpPr>
            <p:cNvPr id="3" name="object 3"/>
            <p:cNvSpPr/>
            <p:nvPr/>
          </p:nvSpPr>
          <p:spPr>
            <a:xfrm>
              <a:off x="1223669" y="2866314"/>
              <a:ext cx="435609" cy="564515"/>
            </a:xfrm>
            <a:custGeom>
              <a:avLst/>
              <a:gdLst/>
              <a:ahLst/>
              <a:cxnLst/>
              <a:rect l="l" t="t" r="r" b="b"/>
              <a:pathLst>
                <a:path w="435610" h="564514">
                  <a:moveTo>
                    <a:pt x="0" y="0"/>
                  </a:moveTo>
                  <a:lnTo>
                    <a:pt x="4782" y="564332"/>
                  </a:lnTo>
                  <a:lnTo>
                    <a:pt x="435297" y="278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854" y="3063961"/>
              <a:ext cx="2286529" cy="3644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453" y="3063963"/>
              <a:ext cx="2233330" cy="31123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285" y="3646270"/>
            <a:ext cx="10908926" cy="14771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6013" y="7748871"/>
            <a:ext cx="2665753" cy="21901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902008" y="7827497"/>
            <a:ext cx="2500630" cy="1350645"/>
          </a:xfrm>
          <a:custGeom>
            <a:avLst/>
            <a:gdLst/>
            <a:ahLst/>
            <a:cxnLst/>
            <a:rect l="l" t="t" r="r" b="b"/>
            <a:pathLst>
              <a:path w="2500629" h="1350645">
                <a:moveTo>
                  <a:pt x="2500543" y="0"/>
                </a:moveTo>
                <a:lnTo>
                  <a:pt x="0" y="0"/>
                </a:lnTo>
                <a:lnTo>
                  <a:pt x="0" y="1350027"/>
                </a:lnTo>
                <a:lnTo>
                  <a:pt x="2500543" y="1350027"/>
                </a:lnTo>
                <a:lnTo>
                  <a:pt x="25005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6614" y="8216212"/>
            <a:ext cx="4848863" cy="144945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9797669" y="8432634"/>
            <a:ext cx="296545" cy="286385"/>
          </a:xfrm>
          <a:custGeom>
            <a:avLst/>
            <a:gdLst/>
            <a:ahLst/>
            <a:cxnLst/>
            <a:rect l="l" t="t" r="r" b="b"/>
            <a:pathLst>
              <a:path w="296545" h="286384">
                <a:moveTo>
                  <a:pt x="295935" y="46278"/>
                </a:moveTo>
                <a:lnTo>
                  <a:pt x="295833" y="40119"/>
                </a:lnTo>
                <a:lnTo>
                  <a:pt x="294716" y="35001"/>
                </a:lnTo>
                <a:lnTo>
                  <a:pt x="292354" y="29895"/>
                </a:lnTo>
                <a:lnTo>
                  <a:pt x="290004" y="24777"/>
                </a:lnTo>
                <a:lnTo>
                  <a:pt x="286550" y="20281"/>
                </a:lnTo>
                <a:lnTo>
                  <a:pt x="282638" y="17119"/>
                </a:lnTo>
                <a:lnTo>
                  <a:pt x="282638" y="46278"/>
                </a:lnTo>
                <a:lnTo>
                  <a:pt x="282638" y="226720"/>
                </a:lnTo>
                <a:lnTo>
                  <a:pt x="282638" y="232016"/>
                </a:lnTo>
                <a:lnTo>
                  <a:pt x="281038" y="237121"/>
                </a:lnTo>
                <a:lnTo>
                  <a:pt x="278142" y="241261"/>
                </a:lnTo>
                <a:lnTo>
                  <a:pt x="275247" y="245389"/>
                </a:lnTo>
                <a:lnTo>
                  <a:pt x="271259" y="248310"/>
                </a:lnTo>
                <a:lnTo>
                  <a:pt x="266839" y="249669"/>
                </a:lnTo>
                <a:lnTo>
                  <a:pt x="197015" y="271183"/>
                </a:lnTo>
                <a:lnTo>
                  <a:pt x="197015" y="41275"/>
                </a:lnTo>
                <a:lnTo>
                  <a:pt x="200736" y="40119"/>
                </a:lnTo>
                <a:lnTo>
                  <a:pt x="255219" y="23317"/>
                </a:lnTo>
                <a:lnTo>
                  <a:pt x="258368" y="22352"/>
                </a:lnTo>
                <a:lnTo>
                  <a:pt x="261683" y="22186"/>
                </a:lnTo>
                <a:lnTo>
                  <a:pt x="264896" y="22834"/>
                </a:lnTo>
                <a:lnTo>
                  <a:pt x="268097" y="23469"/>
                </a:lnTo>
                <a:lnTo>
                  <a:pt x="271170" y="24917"/>
                </a:lnTo>
                <a:lnTo>
                  <a:pt x="273850" y="27101"/>
                </a:lnTo>
                <a:lnTo>
                  <a:pt x="276529" y="29286"/>
                </a:lnTo>
                <a:lnTo>
                  <a:pt x="282638" y="46278"/>
                </a:lnTo>
                <a:lnTo>
                  <a:pt x="282638" y="17119"/>
                </a:lnTo>
                <a:lnTo>
                  <a:pt x="262115" y="8712"/>
                </a:lnTo>
                <a:lnTo>
                  <a:pt x="256565" y="8991"/>
                </a:lnTo>
                <a:lnTo>
                  <a:pt x="251307" y="10604"/>
                </a:lnTo>
                <a:lnTo>
                  <a:pt x="196811" y="27406"/>
                </a:lnTo>
                <a:lnTo>
                  <a:pt x="192722" y="28663"/>
                </a:lnTo>
                <a:lnTo>
                  <a:pt x="188366" y="28562"/>
                </a:lnTo>
                <a:lnTo>
                  <a:pt x="184315" y="27101"/>
                </a:lnTo>
                <a:lnTo>
                  <a:pt x="182067" y="33362"/>
                </a:lnTo>
                <a:lnTo>
                  <a:pt x="179819" y="39624"/>
                </a:lnTo>
                <a:lnTo>
                  <a:pt x="183718" y="41033"/>
                </a:lnTo>
                <a:lnTo>
                  <a:pt x="183718" y="270751"/>
                </a:lnTo>
                <a:lnTo>
                  <a:pt x="116116" y="246443"/>
                </a:lnTo>
                <a:lnTo>
                  <a:pt x="112217" y="245046"/>
                </a:lnTo>
                <a:lnTo>
                  <a:pt x="112217" y="15328"/>
                </a:lnTo>
                <a:lnTo>
                  <a:pt x="179819" y="39624"/>
                </a:lnTo>
                <a:lnTo>
                  <a:pt x="184302" y="27101"/>
                </a:lnTo>
                <a:lnTo>
                  <a:pt x="116116" y="2603"/>
                </a:lnTo>
                <a:lnTo>
                  <a:pt x="109359" y="165"/>
                </a:lnTo>
                <a:lnTo>
                  <a:pt x="102069" y="0"/>
                </a:lnTo>
                <a:lnTo>
                  <a:pt x="95211" y="2108"/>
                </a:lnTo>
                <a:lnTo>
                  <a:pt x="98920" y="14160"/>
                </a:lnTo>
                <a:lnTo>
                  <a:pt x="95199" y="2108"/>
                </a:lnTo>
                <a:lnTo>
                  <a:pt x="25184" y="23685"/>
                </a:lnTo>
                <a:lnTo>
                  <a:pt x="17792" y="25958"/>
                </a:lnTo>
                <a:lnTo>
                  <a:pt x="11404" y="30746"/>
                </a:lnTo>
                <a:lnTo>
                  <a:pt x="6896" y="37185"/>
                </a:lnTo>
                <a:lnTo>
                  <a:pt x="2400" y="43624"/>
                </a:lnTo>
                <a:lnTo>
                  <a:pt x="0" y="51396"/>
                </a:lnTo>
                <a:lnTo>
                  <a:pt x="0" y="59347"/>
                </a:lnTo>
                <a:lnTo>
                  <a:pt x="0" y="239801"/>
                </a:lnTo>
                <a:lnTo>
                  <a:pt x="13703" y="269290"/>
                </a:lnTo>
                <a:lnTo>
                  <a:pt x="18008" y="272796"/>
                </a:lnTo>
                <a:lnTo>
                  <a:pt x="23050" y="275209"/>
                </a:lnTo>
                <a:lnTo>
                  <a:pt x="28435" y="276288"/>
                </a:lnTo>
                <a:lnTo>
                  <a:pt x="33832" y="277368"/>
                </a:lnTo>
                <a:lnTo>
                  <a:pt x="39382" y="277075"/>
                </a:lnTo>
                <a:lnTo>
                  <a:pt x="44640" y="275463"/>
                </a:lnTo>
                <a:lnTo>
                  <a:pt x="99123" y="258660"/>
                </a:lnTo>
                <a:lnTo>
                  <a:pt x="95199" y="245948"/>
                </a:lnTo>
                <a:lnTo>
                  <a:pt x="40728" y="262750"/>
                </a:lnTo>
                <a:lnTo>
                  <a:pt x="37566" y="263715"/>
                </a:lnTo>
                <a:lnTo>
                  <a:pt x="34264" y="263893"/>
                </a:lnTo>
                <a:lnTo>
                  <a:pt x="31051" y="263245"/>
                </a:lnTo>
                <a:lnTo>
                  <a:pt x="27838" y="262597"/>
                </a:lnTo>
                <a:lnTo>
                  <a:pt x="13296" y="239801"/>
                </a:lnTo>
                <a:lnTo>
                  <a:pt x="13296" y="59347"/>
                </a:lnTo>
                <a:lnTo>
                  <a:pt x="13296" y="54051"/>
                </a:lnTo>
                <a:lnTo>
                  <a:pt x="29095" y="36398"/>
                </a:lnTo>
                <a:lnTo>
                  <a:pt x="98920" y="14884"/>
                </a:lnTo>
                <a:lnTo>
                  <a:pt x="98920" y="244817"/>
                </a:lnTo>
                <a:lnTo>
                  <a:pt x="95211" y="245948"/>
                </a:lnTo>
                <a:lnTo>
                  <a:pt x="99123" y="258660"/>
                </a:lnTo>
                <a:lnTo>
                  <a:pt x="103212" y="257403"/>
                </a:lnTo>
                <a:lnTo>
                  <a:pt x="107569" y="257505"/>
                </a:lnTo>
                <a:lnTo>
                  <a:pt x="111620" y="258965"/>
                </a:lnTo>
                <a:lnTo>
                  <a:pt x="111696" y="258724"/>
                </a:lnTo>
                <a:lnTo>
                  <a:pt x="111645" y="258978"/>
                </a:lnTo>
                <a:lnTo>
                  <a:pt x="179806" y="283464"/>
                </a:lnTo>
                <a:lnTo>
                  <a:pt x="186563" y="285902"/>
                </a:lnTo>
                <a:lnTo>
                  <a:pt x="193852" y="286080"/>
                </a:lnTo>
                <a:lnTo>
                  <a:pt x="200710" y="283959"/>
                </a:lnTo>
                <a:lnTo>
                  <a:pt x="270751" y="262382"/>
                </a:lnTo>
                <a:lnTo>
                  <a:pt x="278142" y="260108"/>
                </a:lnTo>
                <a:lnTo>
                  <a:pt x="284543" y="255320"/>
                </a:lnTo>
                <a:lnTo>
                  <a:pt x="289039" y="248881"/>
                </a:lnTo>
                <a:lnTo>
                  <a:pt x="293547" y="242443"/>
                </a:lnTo>
                <a:lnTo>
                  <a:pt x="295935" y="234670"/>
                </a:lnTo>
                <a:lnTo>
                  <a:pt x="295935" y="226720"/>
                </a:lnTo>
                <a:lnTo>
                  <a:pt x="295935" y="46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9587" y="7707790"/>
            <a:ext cx="2872964" cy="19020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85042" y="11683055"/>
            <a:ext cx="4548380" cy="21605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902008" y="11764522"/>
            <a:ext cx="2500630" cy="1350645"/>
          </a:xfrm>
          <a:custGeom>
            <a:avLst/>
            <a:gdLst/>
            <a:ahLst/>
            <a:cxnLst/>
            <a:rect l="l" t="t" r="r" b="b"/>
            <a:pathLst>
              <a:path w="2500629" h="1350644">
                <a:moveTo>
                  <a:pt x="2500543" y="0"/>
                </a:moveTo>
                <a:lnTo>
                  <a:pt x="0" y="0"/>
                </a:lnTo>
                <a:lnTo>
                  <a:pt x="0" y="1350027"/>
                </a:lnTo>
                <a:lnTo>
                  <a:pt x="2500543" y="1350027"/>
                </a:lnTo>
                <a:lnTo>
                  <a:pt x="25005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76381" y="12150910"/>
            <a:ext cx="4877660" cy="175769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9797669" y="12369659"/>
            <a:ext cx="296545" cy="286385"/>
          </a:xfrm>
          <a:custGeom>
            <a:avLst/>
            <a:gdLst/>
            <a:ahLst/>
            <a:cxnLst/>
            <a:rect l="l" t="t" r="r" b="b"/>
            <a:pathLst>
              <a:path w="296545" h="286384">
                <a:moveTo>
                  <a:pt x="295935" y="46266"/>
                </a:moveTo>
                <a:lnTo>
                  <a:pt x="295833" y="40119"/>
                </a:lnTo>
                <a:lnTo>
                  <a:pt x="294716" y="35001"/>
                </a:lnTo>
                <a:lnTo>
                  <a:pt x="292354" y="29895"/>
                </a:lnTo>
                <a:lnTo>
                  <a:pt x="290004" y="24777"/>
                </a:lnTo>
                <a:lnTo>
                  <a:pt x="286550" y="20281"/>
                </a:lnTo>
                <a:lnTo>
                  <a:pt x="282638" y="17119"/>
                </a:lnTo>
                <a:lnTo>
                  <a:pt x="282638" y="46278"/>
                </a:lnTo>
                <a:lnTo>
                  <a:pt x="282638" y="226720"/>
                </a:lnTo>
                <a:lnTo>
                  <a:pt x="282638" y="232016"/>
                </a:lnTo>
                <a:lnTo>
                  <a:pt x="281038" y="237121"/>
                </a:lnTo>
                <a:lnTo>
                  <a:pt x="278142" y="241261"/>
                </a:lnTo>
                <a:lnTo>
                  <a:pt x="275247" y="245389"/>
                </a:lnTo>
                <a:lnTo>
                  <a:pt x="271259" y="248310"/>
                </a:lnTo>
                <a:lnTo>
                  <a:pt x="266839" y="249669"/>
                </a:lnTo>
                <a:lnTo>
                  <a:pt x="197015" y="271183"/>
                </a:lnTo>
                <a:lnTo>
                  <a:pt x="197015" y="41275"/>
                </a:lnTo>
                <a:lnTo>
                  <a:pt x="200736" y="40119"/>
                </a:lnTo>
                <a:lnTo>
                  <a:pt x="255219" y="23317"/>
                </a:lnTo>
                <a:lnTo>
                  <a:pt x="258368" y="22352"/>
                </a:lnTo>
                <a:lnTo>
                  <a:pt x="261683" y="22186"/>
                </a:lnTo>
                <a:lnTo>
                  <a:pt x="264896" y="22834"/>
                </a:lnTo>
                <a:lnTo>
                  <a:pt x="268097" y="23469"/>
                </a:lnTo>
                <a:lnTo>
                  <a:pt x="271170" y="24917"/>
                </a:lnTo>
                <a:lnTo>
                  <a:pt x="273850" y="27101"/>
                </a:lnTo>
                <a:lnTo>
                  <a:pt x="276529" y="29286"/>
                </a:lnTo>
                <a:lnTo>
                  <a:pt x="282638" y="46278"/>
                </a:lnTo>
                <a:lnTo>
                  <a:pt x="282638" y="17119"/>
                </a:lnTo>
                <a:lnTo>
                  <a:pt x="262115" y="8712"/>
                </a:lnTo>
                <a:lnTo>
                  <a:pt x="256565" y="8991"/>
                </a:lnTo>
                <a:lnTo>
                  <a:pt x="251307" y="10604"/>
                </a:lnTo>
                <a:lnTo>
                  <a:pt x="196811" y="27406"/>
                </a:lnTo>
                <a:lnTo>
                  <a:pt x="192722" y="28663"/>
                </a:lnTo>
                <a:lnTo>
                  <a:pt x="188366" y="28562"/>
                </a:lnTo>
                <a:lnTo>
                  <a:pt x="184315" y="27101"/>
                </a:lnTo>
                <a:lnTo>
                  <a:pt x="182067" y="33362"/>
                </a:lnTo>
                <a:lnTo>
                  <a:pt x="179819" y="39624"/>
                </a:lnTo>
                <a:lnTo>
                  <a:pt x="183718" y="41033"/>
                </a:lnTo>
                <a:lnTo>
                  <a:pt x="183718" y="270751"/>
                </a:lnTo>
                <a:lnTo>
                  <a:pt x="116116" y="246443"/>
                </a:lnTo>
                <a:lnTo>
                  <a:pt x="112217" y="245046"/>
                </a:lnTo>
                <a:lnTo>
                  <a:pt x="112217" y="15328"/>
                </a:lnTo>
                <a:lnTo>
                  <a:pt x="179819" y="39624"/>
                </a:lnTo>
                <a:lnTo>
                  <a:pt x="184302" y="27101"/>
                </a:lnTo>
                <a:lnTo>
                  <a:pt x="116116" y="2603"/>
                </a:lnTo>
                <a:lnTo>
                  <a:pt x="109359" y="165"/>
                </a:lnTo>
                <a:lnTo>
                  <a:pt x="102069" y="0"/>
                </a:lnTo>
                <a:lnTo>
                  <a:pt x="95211" y="2108"/>
                </a:lnTo>
                <a:lnTo>
                  <a:pt x="98920" y="14160"/>
                </a:lnTo>
                <a:lnTo>
                  <a:pt x="95199" y="2108"/>
                </a:lnTo>
                <a:lnTo>
                  <a:pt x="25184" y="23685"/>
                </a:lnTo>
                <a:lnTo>
                  <a:pt x="17792" y="25958"/>
                </a:lnTo>
                <a:lnTo>
                  <a:pt x="11404" y="30746"/>
                </a:lnTo>
                <a:lnTo>
                  <a:pt x="6896" y="37185"/>
                </a:lnTo>
                <a:lnTo>
                  <a:pt x="2400" y="43624"/>
                </a:lnTo>
                <a:lnTo>
                  <a:pt x="0" y="51396"/>
                </a:lnTo>
                <a:lnTo>
                  <a:pt x="0" y="59347"/>
                </a:lnTo>
                <a:lnTo>
                  <a:pt x="0" y="239801"/>
                </a:lnTo>
                <a:lnTo>
                  <a:pt x="13703" y="269290"/>
                </a:lnTo>
                <a:lnTo>
                  <a:pt x="18008" y="272796"/>
                </a:lnTo>
                <a:lnTo>
                  <a:pt x="23050" y="275209"/>
                </a:lnTo>
                <a:lnTo>
                  <a:pt x="28435" y="276288"/>
                </a:lnTo>
                <a:lnTo>
                  <a:pt x="33832" y="277368"/>
                </a:lnTo>
                <a:lnTo>
                  <a:pt x="39382" y="277075"/>
                </a:lnTo>
                <a:lnTo>
                  <a:pt x="44640" y="275463"/>
                </a:lnTo>
                <a:lnTo>
                  <a:pt x="99123" y="258660"/>
                </a:lnTo>
                <a:lnTo>
                  <a:pt x="95199" y="245948"/>
                </a:lnTo>
                <a:lnTo>
                  <a:pt x="40728" y="262750"/>
                </a:lnTo>
                <a:lnTo>
                  <a:pt x="37566" y="263715"/>
                </a:lnTo>
                <a:lnTo>
                  <a:pt x="34264" y="263893"/>
                </a:lnTo>
                <a:lnTo>
                  <a:pt x="31051" y="263245"/>
                </a:lnTo>
                <a:lnTo>
                  <a:pt x="27838" y="262597"/>
                </a:lnTo>
                <a:lnTo>
                  <a:pt x="13296" y="239801"/>
                </a:lnTo>
                <a:lnTo>
                  <a:pt x="13296" y="59347"/>
                </a:lnTo>
                <a:lnTo>
                  <a:pt x="13296" y="54051"/>
                </a:lnTo>
                <a:lnTo>
                  <a:pt x="29095" y="36398"/>
                </a:lnTo>
                <a:lnTo>
                  <a:pt x="98920" y="14884"/>
                </a:lnTo>
                <a:lnTo>
                  <a:pt x="98920" y="244817"/>
                </a:lnTo>
                <a:lnTo>
                  <a:pt x="95211" y="245948"/>
                </a:lnTo>
                <a:lnTo>
                  <a:pt x="99123" y="258660"/>
                </a:lnTo>
                <a:lnTo>
                  <a:pt x="103212" y="257403"/>
                </a:lnTo>
                <a:lnTo>
                  <a:pt x="107569" y="257505"/>
                </a:lnTo>
                <a:lnTo>
                  <a:pt x="111620" y="258965"/>
                </a:lnTo>
                <a:lnTo>
                  <a:pt x="111696" y="258724"/>
                </a:lnTo>
                <a:lnTo>
                  <a:pt x="111645" y="258978"/>
                </a:lnTo>
                <a:lnTo>
                  <a:pt x="179806" y="283464"/>
                </a:lnTo>
                <a:lnTo>
                  <a:pt x="186563" y="285902"/>
                </a:lnTo>
                <a:lnTo>
                  <a:pt x="193852" y="286080"/>
                </a:lnTo>
                <a:lnTo>
                  <a:pt x="200710" y="283959"/>
                </a:lnTo>
                <a:lnTo>
                  <a:pt x="270751" y="262382"/>
                </a:lnTo>
                <a:lnTo>
                  <a:pt x="278142" y="260108"/>
                </a:lnTo>
                <a:lnTo>
                  <a:pt x="284543" y="255320"/>
                </a:lnTo>
                <a:lnTo>
                  <a:pt x="289039" y="248881"/>
                </a:lnTo>
                <a:lnTo>
                  <a:pt x="293547" y="242443"/>
                </a:lnTo>
                <a:lnTo>
                  <a:pt x="295935" y="234670"/>
                </a:lnTo>
                <a:lnTo>
                  <a:pt x="295935" y="226720"/>
                </a:lnTo>
                <a:lnTo>
                  <a:pt x="295935" y="462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9587" y="11644816"/>
            <a:ext cx="2872964" cy="19020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85042" y="15613429"/>
            <a:ext cx="4482688" cy="21605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902008" y="15694897"/>
            <a:ext cx="2500630" cy="1350645"/>
          </a:xfrm>
          <a:custGeom>
            <a:avLst/>
            <a:gdLst/>
            <a:ahLst/>
            <a:cxnLst/>
            <a:rect l="l" t="t" r="r" b="b"/>
            <a:pathLst>
              <a:path w="2500629" h="1350644">
                <a:moveTo>
                  <a:pt x="2500543" y="0"/>
                </a:moveTo>
                <a:lnTo>
                  <a:pt x="0" y="0"/>
                </a:lnTo>
                <a:lnTo>
                  <a:pt x="0" y="1350027"/>
                </a:lnTo>
                <a:lnTo>
                  <a:pt x="2500543" y="1350027"/>
                </a:lnTo>
                <a:lnTo>
                  <a:pt x="25005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6381" y="16083612"/>
            <a:ext cx="4726988" cy="175304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9797669" y="16300031"/>
            <a:ext cx="296545" cy="286385"/>
          </a:xfrm>
          <a:custGeom>
            <a:avLst/>
            <a:gdLst/>
            <a:ahLst/>
            <a:cxnLst/>
            <a:rect l="l" t="t" r="r" b="b"/>
            <a:pathLst>
              <a:path w="296545" h="286384">
                <a:moveTo>
                  <a:pt x="295935" y="46278"/>
                </a:moveTo>
                <a:lnTo>
                  <a:pt x="295833" y="40119"/>
                </a:lnTo>
                <a:lnTo>
                  <a:pt x="294716" y="35001"/>
                </a:lnTo>
                <a:lnTo>
                  <a:pt x="292354" y="29895"/>
                </a:lnTo>
                <a:lnTo>
                  <a:pt x="290004" y="24790"/>
                </a:lnTo>
                <a:lnTo>
                  <a:pt x="286550" y="20294"/>
                </a:lnTo>
                <a:lnTo>
                  <a:pt x="282638" y="17119"/>
                </a:lnTo>
                <a:lnTo>
                  <a:pt x="282638" y="46278"/>
                </a:lnTo>
                <a:lnTo>
                  <a:pt x="282638" y="226720"/>
                </a:lnTo>
                <a:lnTo>
                  <a:pt x="282638" y="232016"/>
                </a:lnTo>
                <a:lnTo>
                  <a:pt x="281038" y="237121"/>
                </a:lnTo>
                <a:lnTo>
                  <a:pt x="278142" y="241261"/>
                </a:lnTo>
                <a:lnTo>
                  <a:pt x="275247" y="245402"/>
                </a:lnTo>
                <a:lnTo>
                  <a:pt x="271259" y="248310"/>
                </a:lnTo>
                <a:lnTo>
                  <a:pt x="266839" y="249682"/>
                </a:lnTo>
                <a:lnTo>
                  <a:pt x="197015" y="271195"/>
                </a:lnTo>
                <a:lnTo>
                  <a:pt x="197015" y="41275"/>
                </a:lnTo>
                <a:lnTo>
                  <a:pt x="200736" y="40119"/>
                </a:lnTo>
                <a:lnTo>
                  <a:pt x="255219" y="23329"/>
                </a:lnTo>
                <a:lnTo>
                  <a:pt x="258368" y="22352"/>
                </a:lnTo>
                <a:lnTo>
                  <a:pt x="282638" y="46278"/>
                </a:lnTo>
                <a:lnTo>
                  <a:pt x="282638" y="17119"/>
                </a:lnTo>
                <a:lnTo>
                  <a:pt x="262115" y="8712"/>
                </a:lnTo>
                <a:lnTo>
                  <a:pt x="256565" y="8991"/>
                </a:lnTo>
                <a:lnTo>
                  <a:pt x="251307" y="10617"/>
                </a:lnTo>
                <a:lnTo>
                  <a:pt x="196811" y="27406"/>
                </a:lnTo>
                <a:lnTo>
                  <a:pt x="192722" y="28676"/>
                </a:lnTo>
                <a:lnTo>
                  <a:pt x="188366" y="28575"/>
                </a:lnTo>
                <a:lnTo>
                  <a:pt x="184315" y="27114"/>
                </a:lnTo>
                <a:lnTo>
                  <a:pt x="182067" y="33362"/>
                </a:lnTo>
                <a:lnTo>
                  <a:pt x="179819" y="39624"/>
                </a:lnTo>
                <a:lnTo>
                  <a:pt x="183718" y="41033"/>
                </a:lnTo>
                <a:lnTo>
                  <a:pt x="183718" y="270751"/>
                </a:lnTo>
                <a:lnTo>
                  <a:pt x="116116" y="246456"/>
                </a:lnTo>
                <a:lnTo>
                  <a:pt x="112217" y="245059"/>
                </a:lnTo>
                <a:lnTo>
                  <a:pt x="112217" y="15341"/>
                </a:lnTo>
                <a:lnTo>
                  <a:pt x="179819" y="39624"/>
                </a:lnTo>
                <a:lnTo>
                  <a:pt x="184302" y="27101"/>
                </a:lnTo>
                <a:lnTo>
                  <a:pt x="116116" y="2603"/>
                </a:lnTo>
                <a:lnTo>
                  <a:pt x="109359" y="177"/>
                </a:lnTo>
                <a:lnTo>
                  <a:pt x="102069" y="0"/>
                </a:lnTo>
                <a:lnTo>
                  <a:pt x="95211" y="2108"/>
                </a:lnTo>
                <a:lnTo>
                  <a:pt x="98920" y="14160"/>
                </a:lnTo>
                <a:lnTo>
                  <a:pt x="25184" y="23685"/>
                </a:lnTo>
                <a:lnTo>
                  <a:pt x="0" y="51409"/>
                </a:lnTo>
                <a:lnTo>
                  <a:pt x="0" y="59359"/>
                </a:lnTo>
                <a:lnTo>
                  <a:pt x="0" y="239801"/>
                </a:lnTo>
                <a:lnTo>
                  <a:pt x="101" y="245960"/>
                </a:lnTo>
                <a:lnTo>
                  <a:pt x="1219" y="251079"/>
                </a:lnTo>
                <a:lnTo>
                  <a:pt x="3581" y="256184"/>
                </a:lnTo>
                <a:lnTo>
                  <a:pt x="5943" y="261302"/>
                </a:lnTo>
                <a:lnTo>
                  <a:pt x="9398" y="265798"/>
                </a:lnTo>
                <a:lnTo>
                  <a:pt x="13703" y="269303"/>
                </a:lnTo>
                <a:lnTo>
                  <a:pt x="18008" y="272808"/>
                </a:lnTo>
                <a:lnTo>
                  <a:pt x="23050" y="275209"/>
                </a:lnTo>
                <a:lnTo>
                  <a:pt x="28435" y="276288"/>
                </a:lnTo>
                <a:lnTo>
                  <a:pt x="33832" y="277368"/>
                </a:lnTo>
                <a:lnTo>
                  <a:pt x="39382" y="277088"/>
                </a:lnTo>
                <a:lnTo>
                  <a:pt x="44640" y="275463"/>
                </a:lnTo>
                <a:lnTo>
                  <a:pt x="99123" y="258673"/>
                </a:lnTo>
                <a:lnTo>
                  <a:pt x="95199" y="245960"/>
                </a:lnTo>
                <a:lnTo>
                  <a:pt x="40728" y="262750"/>
                </a:lnTo>
                <a:lnTo>
                  <a:pt x="37566" y="263728"/>
                </a:lnTo>
                <a:lnTo>
                  <a:pt x="34264" y="263893"/>
                </a:lnTo>
                <a:lnTo>
                  <a:pt x="31051" y="263245"/>
                </a:lnTo>
                <a:lnTo>
                  <a:pt x="27838" y="262610"/>
                </a:lnTo>
                <a:lnTo>
                  <a:pt x="24765" y="261162"/>
                </a:lnTo>
                <a:lnTo>
                  <a:pt x="22085" y="258978"/>
                </a:lnTo>
                <a:lnTo>
                  <a:pt x="19405" y="256794"/>
                </a:lnTo>
                <a:lnTo>
                  <a:pt x="17195" y="253936"/>
                </a:lnTo>
                <a:lnTo>
                  <a:pt x="15646" y="250609"/>
                </a:lnTo>
                <a:lnTo>
                  <a:pt x="14109" y="247269"/>
                </a:lnTo>
                <a:lnTo>
                  <a:pt x="13398" y="244017"/>
                </a:lnTo>
                <a:lnTo>
                  <a:pt x="13296" y="239801"/>
                </a:lnTo>
                <a:lnTo>
                  <a:pt x="13296" y="59347"/>
                </a:lnTo>
                <a:lnTo>
                  <a:pt x="13296" y="54051"/>
                </a:lnTo>
                <a:lnTo>
                  <a:pt x="98920" y="14884"/>
                </a:lnTo>
                <a:lnTo>
                  <a:pt x="98920" y="244817"/>
                </a:lnTo>
                <a:lnTo>
                  <a:pt x="95211" y="245960"/>
                </a:lnTo>
                <a:lnTo>
                  <a:pt x="99123" y="258673"/>
                </a:lnTo>
                <a:lnTo>
                  <a:pt x="103212" y="257403"/>
                </a:lnTo>
                <a:lnTo>
                  <a:pt x="107569" y="257505"/>
                </a:lnTo>
                <a:lnTo>
                  <a:pt x="111620" y="258965"/>
                </a:lnTo>
                <a:lnTo>
                  <a:pt x="111709" y="258711"/>
                </a:lnTo>
                <a:lnTo>
                  <a:pt x="111645" y="258978"/>
                </a:lnTo>
                <a:lnTo>
                  <a:pt x="179806" y="283476"/>
                </a:lnTo>
                <a:lnTo>
                  <a:pt x="186563" y="285902"/>
                </a:lnTo>
                <a:lnTo>
                  <a:pt x="193852" y="286080"/>
                </a:lnTo>
                <a:lnTo>
                  <a:pt x="200710" y="283972"/>
                </a:lnTo>
                <a:lnTo>
                  <a:pt x="270751" y="262382"/>
                </a:lnTo>
                <a:lnTo>
                  <a:pt x="278142" y="260108"/>
                </a:lnTo>
                <a:lnTo>
                  <a:pt x="284543" y="255333"/>
                </a:lnTo>
                <a:lnTo>
                  <a:pt x="289039" y="248881"/>
                </a:lnTo>
                <a:lnTo>
                  <a:pt x="293547" y="242455"/>
                </a:lnTo>
                <a:lnTo>
                  <a:pt x="295935" y="234670"/>
                </a:lnTo>
                <a:lnTo>
                  <a:pt x="295935" y="226720"/>
                </a:lnTo>
                <a:lnTo>
                  <a:pt x="295935" y="46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9587" y="15575190"/>
            <a:ext cx="2872964" cy="190200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0088626" y="7169109"/>
            <a:ext cx="2381250" cy="1217295"/>
            <a:chOff x="10088626" y="7169109"/>
            <a:chExt cx="2381250" cy="1217295"/>
          </a:xfrm>
        </p:grpSpPr>
        <p:sp>
          <p:nvSpPr>
            <p:cNvPr id="23" name="object 23"/>
            <p:cNvSpPr/>
            <p:nvPr/>
          </p:nvSpPr>
          <p:spPr>
            <a:xfrm>
              <a:off x="10088626" y="7169109"/>
              <a:ext cx="2381250" cy="1217295"/>
            </a:xfrm>
            <a:custGeom>
              <a:avLst/>
              <a:gdLst/>
              <a:ahLst/>
              <a:cxnLst/>
              <a:rect l="l" t="t" r="r" b="b"/>
              <a:pathLst>
                <a:path w="2381250" h="1217295">
                  <a:moveTo>
                    <a:pt x="2380836" y="0"/>
                  </a:moveTo>
                  <a:lnTo>
                    <a:pt x="0" y="0"/>
                  </a:lnTo>
                  <a:lnTo>
                    <a:pt x="0" y="1217019"/>
                  </a:lnTo>
                  <a:lnTo>
                    <a:pt x="2380836" y="1217019"/>
                  </a:lnTo>
                  <a:lnTo>
                    <a:pt x="2380836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1001" y="7226294"/>
              <a:ext cx="1773739" cy="28756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46575" y="7561337"/>
              <a:ext cx="1407795" cy="762000"/>
            </a:xfrm>
            <a:custGeom>
              <a:avLst/>
              <a:gdLst/>
              <a:ahLst/>
              <a:cxnLst/>
              <a:rect l="l" t="t" r="r" b="b"/>
              <a:pathLst>
                <a:path w="1407795" h="762000">
                  <a:moveTo>
                    <a:pt x="1404086" y="0"/>
                  </a:moveTo>
                  <a:lnTo>
                    <a:pt x="0" y="0"/>
                  </a:lnTo>
                  <a:lnTo>
                    <a:pt x="0" y="213410"/>
                  </a:lnTo>
                  <a:lnTo>
                    <a:pt x="1404086" y="213410"/>
                  </a:lnTo>
                  <a:lnTo>
                    <a:pt x="1404086" y="0"/>
                  </a:lnTo>
                  <a:close/>
                </a:path>
                <a:path w="1407795" h="762000">
                  <a:moveTo>
                    <a:pt x="1407287" y="366725"/>
                  </a:moveTo>
                  <a:lnTo>
                    <a:pt x="1955" y="366725"/>
                  </a:lnTo>
                  <a:lnTo>
                    <a:pt x="1955" y="761746"/>
                  </a:lnTo>
                  <a:lnTo>
                    <a:pt x="1407287" y="761746"/>
                  </a:lnTo>
                  <a:lnTo>
                    <a:pt x="1407287" y="366725"/>
                  </a:lnTo>
                  <a:close/>
                </a:path>
              </a:pathLst>
            </a:custGeom>
            <a:solidFill>
              <a:srgbClr val="A49F9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761738" y="7616112"/>
              <a:ext cx="1327150" cy="728345"/>
            </a:xfrm>
            <a:custGeom>
              <a:avLst/>
              <a:gdLst/>
              <a:ahLst/>
              <a:cxnLst/>
              <a:rect l="l" t="t" r="r" b="b"/>
              <a:pathLst>
                <a:path w="1327150" h="728345">
                  <a:moveTo>
                    <a:pt x="100520" y="641438"/>
                  </a:moveTo>
                  <a:lnTo>
                    <a:pt x="76415" y="641438"/>
                  </a:lnTo>
                  <a:lnTo>
                    <a:pt x="76415" y="623150"/>
                  </a:lnTo>
                  <a:lnTo>
                    <a:pt x="45491" y="653415"/>
                  </a:lnTo>
                  <a:lnTo>
                    <a:pt x="45491" y="654418"/>
                  </a:lnTo>
                  <a:lnTo>
                    <a:pt x="61290" y="654418"/>
                  </a:lnTo>
                  <a:lnTo>
                    <a:pt x="61290" y="705954"/>
                  </a:lnTo>
                  <a:lnTo>
                    <a:pt x="62801" y="715556"/>
                  </a:lnTo>
                  <a:lnTo>
                    <a:pt x="67360" y="722414"/>
                  </a:lnTo>
                  <a:lnTo>
                    <a:pt x="74942" y="726528"/>
                  </a:lnTo>
                  <a:lnTo>
                    <a:pt x="85559" y="727900"/>
                  </a:lnTo>
                  <a:lnTo>
                    <a:pt x="90881" y="727900"/>
                  </a:lnTo>
                  <a:lnTo>
                    <a:pt x="95872" y="726681"/>
                  </a:lnTo>
                  <a:lnTo>
                    <a:pt x="100520" y="724242"/>
                  </a:lnTo>
                  <a:lnTo>
                    <a:pt x="100520" y="714603"/>
                  </a:lnTo>
                  <a:lnTo>
                    <a:pt x="100520" y="711936"/>
                  </a:lnTo>
                  <a:lnTo>
                    <a:pt x="99364" y="711936"/>
                  </a:lnTo>
                  <a:lnTo>
                    <a:pt x="95377" y="713714"/>
                  </a:lnTo>
                  <a:lnTo>
                    <a:pt x="91719" y="714603"/>
                  </a:lnTo>
                  <a:lnTo>
                    <a:pt x="85064" y="714603"/>
                  </a:lnTo>
                  <a:lnTo>
                    <a:pt x="82346" y="714159"/>
                  </a:lnTo>
                  <a:lnTo>
                    <a:pt x="80238" y="713270"/>
                  </a:lnTo>
                  <a:lnTo>
                    <a:pt x="77698" y="712165"/>
                  </a:lnTo>
                  <a:lnTo>
                    <a:pt x="76415" y="709282"/>
                  </a:lnTo>
                  <a:lnTo>
                    <a:pt x="76415" y="654418"/>
                  </a:lnTo>
                  <a:lnTo>
                    <a:pt x="100520" y="654418"/>
                  </a:lnTo>
                  <a:lnTo>
                    <a:pt x="100520" y="641438"/>
                  </a:lnTo>
                  <a:close/>
                </a:path>
                <a:path w="1327150" h="728345">
                  <a:moveTo>
                    <a:pt x="113728" y="2997"/>
                  </a:moveTo>
                  <a:lnTo>
                    <a:pt x="97434" y="2997"/>
                  </a:lnTo>
                  <a:lnTo>
                    <a:pt x="57200" y="103581"/>
                  </a:lnTo>
                  <a:lnTo>
                    <a:pt x="56527" y="103581"/>
                  </a:lnTo>
                  <a:lnTo>
                    <a:pt x="16459" y="2997"/>
                  </a:lnTo>
                  <a:lnTo>
                    <a:pt x="0" y="2997"/>
                  </a:lnTo>
                  <a:lnTo>
                    <a:pt x="47891" y="119049"/>
                  </a:lnTo>
                  <a:lnTo>
                    <a:pt x="65849" y="119049"/>
                  </a:lnTo>
                  <a:lnTo>
                    <a:pt x="72224" y="103581"/>
                  </a:lnTo>
                  <a:lnTo>
                    <a:pt x="113728" y="2997"/>
                  </a:lnTo>
                  <a:close/>
                </a:path>
                <a:path w="1327150" h="728345">
                  <a:moveTo>
                    <a:pt x="148577" y="422973"/>
                  </a:moveTo>
                  <a:lnTo>
                    <a:pt x="147802" y="418604"/>
                  </a:lnTo>
                  <a:lnTo>
                    <a:pt x="146253" y="414502"/>
                  </a:lnTo>
                  <a:lnTo>
                    <a:pt x="144691" y="410286"/>
                  </a:lnTo>
                  <a:lnTo>
                    <a:pt x="142252" y="406349"/>
                  </a:lnTo>
                  <a:lnTo>
                    <a:pt x="141046" y="405028"/>
                  </a:lnTo>
                  <a:lnTo>
                    <a:pt x="138938" y="402691"/>
                  </a:lnTo>
                  <a:lnTo>
                    <a:pt x="135712" y="399034"/>
                  </a:lnTo>
                  <a:lnTo>
                    <a:pt x="133451" y="397624"/>
                  </a:lnTo>
                  <a:lnTo>
                    <a:pt x="133451" y="421208"/>
                  </a:lnTo>
                  <a:lnTo>
                    <a:pt x="133451" y="434060"/>
                  </a:lnTo>
                  <a:lnTo>
                    <a:pt x="131114" y="439432"/>
                  </a:lnTo>
                  <a:lnTo>
                    <a:pt x="126466" y="443763"/>
                  </a:lnTo>
                  <a:lnTo>
                    <a:pt x="121920" y="448081"/>
                  </a:lnTo>
                  <a:lnTo>
                    <a:pt x="113995" y="450240"/>
                  </a:lnTo>
                  <a:lnTo>
                    <a:pt x="73926" y="450240"/>
                  </a:lnTo>
                  <a:lnTo>
                    <a:pt x="73926" y="405028"/>
                  </a:lnTo>
                  <a:lnTo>
                    <a:pt x="113995" y="405028"/>
                  </a:lnTo>
                  <a:lnTo>
                    <a:pt x="121920" y="407187"/>
                  </a:lnTo>
                  <a:lnTo>
                    <a:pt x="126466" y="411505"/>
                  </a:lnTo>
                  <a:lnTo>
                    <a:pt x="131114" y="415823"/>
                  </a:lnTo>
                  <a:lnTo>
                    <a:pt x="133451" y="421208"/>
                  </a:lnTo>
                  <a:lnTo>
                    <a:pt x="133451" y="397624"/>
                  </a:lnTo>
                  <a:lnTo>
                    <a:pt x="131114" y="396151"/>
                  </a:lnTo>
                  <a:lnTo>
                    <a:pt x="125133" y="394055"/>
                  </a:lnTo>
                  <a:lnTo>
                    <a:pt x="119151" y="391833"/>
                  </a:lnTo>
                  <a:lnTo>
                    <a:pt x="112166" y="390728"/>
                  </a:lnTo>
                  <a:lnTo>
                    <a:pt x="58801" y="390728"/>
                  </a:lnTo>
                  <a:lnTo>
                    <a:pt x="58801" y="506768"/>
                  </a:lnTo>
                  <a:lnTo>
                    <a:pt x="73926" y="506768"/>
                  </a:lnTo>
                  <a:lnTo>
                    <a:pt x="73926" y="464540"/>
                  </a:lnTo>
                  <a:lnTo>
                    <a:pt x="112166" y="464540"/>
                  </a:lnTo>
                  <a:lnTo>
                    <a:pt x="138938" y="452577"/>
                  </a:lnTo>
                  <a:lnTo>
                    <a:pt x="141046" y="450240"/>
                  </a:lnTo>
                  <a:lnTo>
                    <a:pt x="148577" y="432295"/>
                  </a:lnTo>
                  <a:lnTo>
                    <a:pt x="148577" y="422973"/>
                  </a:lnTo>
                  <a:close/>
                </a:path>
                <a:path w="1327150" h="728345">
                  <a:moveTo>
                    <a:pt x="199580" y="683844"/>
                  </a:moveTo>
                  <a:lnTo>
                    <a:pt x="198843" y="674420"/>
                  </a:lnTo>
                  <a:lnTo>
                    <a:pt x="196634" y="665962"/>
                  </a:lnTo>
                  <a:lnTo>
                    <a:pt x="192938" y="658469"/>
                  </a:lnTo>
                  <a:lnTo>
                    <a:pt x="189090" y="653580"/>
                  </a:lnTo>
                  <a:lnTo>
                    <a:pt x="187782" y="651916"/>
                  </a:lnTo>
                  <a:lnTo>
                    <a:pt x="184454" y="649122"/>
                  </a:lnTo>
                  <a:lnTo>
                    <a:pt x="184454" y="673646"/>
                  </a:lnTo>
                  <a:lnTo>
                    <a:pt x="184454" y="693928"/>
                  </a:lnTo>
                  <a:lnTo>
                    <a:pt x="181686" y="701522"/>
                  </a:lnTo>
                  <a:lnTo>
                    <a:pt x="170713" y="711606"/>
                  </a:lnTo>
                  <a:lnTo>
                    <a:pt x="164338" y="714095"/>
                  </a:lnTo>
                  <a:lnTo>
                    <a:pt x="149707" y="714095"/>
                  </a:lnTo>
                  <a:lnTo>
                    <a:pt x="143281" y="711606"/>
                  </a:lnTo>
                  <a:lnTo>
                    <a:pt x="137731" y="706615"/>
                  </a:lnTo>
                  <a:lnTo>
                    <a:pt x="132308" y="701522"/>
                  </a:lnTo>
                  <a:lnTo>
                    <a:pt x="129590" y="693928"/>
                  </a:lnTo>
                  <a:lnTo>
                    <a:pt x="129590" y="673646"/>
                  </a:lnTo>
                  <a:lnTo>
                    <a:pt x="132308" y="666051"/>
                  </a:lnTo>
                  <a:lnTo>
                    <a:pt x="137731" y="661060"/>
                  </a:lnTo>
                  <a:lnTo>
                    <a:pt x="143281" y="656069"/>
                  </a:lnTo>
                  <a:lnTo>
                    <a:pt x="149707" y="653580"/>
                  </a:lnTo>
                  <a:lnTo>
                    <a:pt x="164338" y="653580"/>
                  </a:lnTo>
                  <a:lnTo>
                    <a:pt x="170713" y="656069"/>
                  </a:lnTo>
                  <a:lnTo>
                    <a:pt x="176136" y="661060"/>
                  </a:lnTo>
                  <a:lnTo>
                    <a:pt x="181686" y="666051"/>
                  </a:lnTo>
                  <a:lnTo>
                    <a:pt x="156857" y="639775"/>
                  </a:lnTo>
                  <a:lnTo>
                    <a:pt x="147764" y="640537"/>
                  </a:lnTo>
                  <a:lnTo>
                    <a:pt x="117360" y="665962"/>
                  </a:lnTo>
                  <a:lnTo>
                    <a:pt x="114452" y="683844"/>
                  </a:lnTo>
                  <a:lnTo>
                    <a:pt x="115189" y="693254"/>
                  </a:lnTo>
                  <a:lnTo>
                    <a:pt x="139598" y="724865"/>
                  </a:lnTo>
                  <a:lnTo>
                    <a:pt x="156857" y="727900"/>
                  </a:lnTo>
                  <a:lnTo>
                    <a:pt x="166014" y="727138"/>
                  </a:lnTo>
                  <a:lnTo>
                    <a:pt x="174231" y="724865"/>
                  </a:lnTo>
                  <a:lnTo>
                    <a:pt x="181483" y="721067"/>
                  </a:lnTo>
                  <a:lnTo>
                    <a:pt x="187782" y="715759"/>
                  </a:lnTo>
                  <a:lnTo>
                    <a:pt x="189090" y="714095"/>
                  </a:lnTo>
                  <a:lnTo>
                    <a:pt x="192938" y="709218"/>
                  </a:lnTo>
                  <a:lnTo>
                    <a:pt x="196634" y="701713"/>
                  </a:lnTo>
                  <a:lnTo>
                    <a:pt x="198843" y="693254"/>
                  </a:lnTo>
                  <a:lnTo>
                    <a:pt x="199580" y="683844"/>
                  </a:lnTo>
                  <a:close/>
                </a:path>
                <a:path w="1327150" h="728345">
                  <a:moveTo>
                    <a:pt x="207721" y="76644"/>
                  </a:moveTo>
                  <a:lnTo>
                    <a:pt x="192595" y="41935"/>
                  </a:lnTo>
                  <a:lnTo>
                    <a:pt x="192595" y="66446"/>
                  </a:lnTo>
                  <a:lnTo>
                    <a:pt x="192595" y="86741"/>
                  </a:lnTo>
                  <a:lnTo>
                    <a:pt x="189814" y="94322"/>
                  </a:lnTo>
                  <a:lnTo>
                    <a:pt x="178841" y="104419"/>
                  </a:lnTo>
                  <a:lnTo>
                    <a:pt x="172478" y="106908"/>
                  </a:lnTo>
                  <a:lnTo>
                    <a:pt x="157835" y="106908"/>
                  </a:lnTo>
                  <a:lnTo>
                    <a:pt x="151409" y="104419"/>
                  </a:lnTo>
                  <a:lnTo>
                    <a:pt x="145872" y="99428"/>
                  </a:lnTo>
                  <a:lnTo>
                    <a:pt x="140436" y="94322"/>
                  </a:lnTo>
                  <a:lnTo>
                    <a:pt x="137718" y="86741"/>
                  </a:lnTo>
                  <a:lnTo>
                    <a:pt x="137718" y="66446"/>
                  </a:lnTo>
                  <a:lnTo>
                    <a:pt x="140436" y="58864"/>
                  </a:lnTo>
                  <a:lnTo>
                    <a:pt x="145872" y="53873"/>
                  </a:lnTo>
                  <a:lnTo>
                    <a:pt x="151409" y="48882"/>
                  </a:lnTo>
                  <a:lnTo>
                    <a:pt x="157835" y="46393"/>
                  </a:lnTo>
                  <a:lnTo>
                    <a:pt x="172478" y="46393"/>
                  </a:lnTo>
                  <a:lnTo>
                    <a:pt x="178841" y="48882"/>
                  </a:lnTo>
                  <a:lnTo>
                    <a:pt x="184277" y="53873"/>
                  </a:lnTo>
                  <a:lnTo>
                    <a:pt x="189814" y="58864"/>
                  </a:lnTo>
                  <a:lnTo>
                    <a:pt x="164985" y="32588"/>
                  </a:lnTo>
                  <a:lnTo>
                    <a:pt x="155892" y="33350"/>
                  </a:lnTo>
                  <a:lnTo>
                    <a:pt x="125501" y="58775"/>
                  </a:lnTo>
                  <a:lnTo>
                    <a:pt x="122593" y="76644"/>
                  </a:lnTo>
                  <a:lnTo>
                    <a:pt x="123317" y="86067"/>
                  </a:lnTo>
                  <a:lnTo>
                    <a:pt x="147739" y="117678"/>
                  </a:lnTo>
                  <a:lnTo>
                    <a:pt x="164985" y="120713"/>
                  </a:lnTo>
                  <a:lnTo>
                    <a:pt x="174155" y="119951"/>
                  </a:lnTo>
                  <a:lnTo>
                    <a:pt x="204774" y="94526"/>
                  </a:lnTo>
                  <a:lnTo>
                    <a:pt x="206984" y="86067"/>
                  </a:lnTo>
                  <a:lnTo>
                    <a:pt x="207721" y="76644"/>
                  </a:lnTo>
                  <a:close/>
                </a:path>
                <a:path w="1327150" h="728345">
                  <a:moveTo>
                    <a:pt x="244690" y="34251"/>
                  </a:moveTo>
                  <a:lnTo>
                    <a:pt x="229565" y="34251"/>
                  </a:lnTo>
                  <a:lnTo>
                    <a:pt x="229565" y="119049"/>
                  </a:lnTo>
                  <a:lnTo>
                    <a:pt x="244690" y="119049"/>
                  </a:lnTo>
                  <a:lnTo>
                    <a:pt x="244690" y="34251"/>
                  </a:lnTo>
                  <a:close/>
                </a:path>
                <a:path w="1327150" h="728345">
                  <a:moveTo>
                    <a:pt x="245364" y="0"/>
                  </a:moveTo>
                  <a:lnTo>
                    <a:pt x="229069" y="0"/>
                  </a:lnTo>
                  <a:lnTo>
                    <a:pt x="229069" y="16294"/>
                  </a:lnTo>
                  <a:lnTo>
                    <a:pt x="245364" y="16294"/>
                  </a:lnTo>
                  <a:lnTo>
                    <a:pt x="245364" y="0"/>
                  </a:lnTo>
                  <a:close/>
                </a:path>
                <a:path w="1327150" h="728345">
                  <a:moveTo>
                    <a:pt x="246989" y="464375"/>
                  </a:moveTo>
                  <a:lnTo>
                    <a:pt x="246253" y="454964"/>
                  </a:lnTo>
                  <a:lnTo>
                    <a:pt x="244043" y="446506"/>
                  </a:lnTo>
                  <a:lnTo>
                    <a:pt x="240347" y="439000"/>
                  </a:lnTo>
                  <a:lnTo>
                    <a:pt x="236499" y="434124"/>
                  </a:lnTo>
                  <a:lnTo>
                    <a:pt x="235191" y="432460"/>
                  </a:lnTo>
                  <a:lnTo>
                    <a:pt x="231863" y="429666"/>
                  </a:lnTo>
                  <a:lnTo>
                    <a:pt x="231863" y="454177"/>
                  </a:lnTo>
                  <a:lnTo>
                    <a:pt x="231863" y="474459"/>
                  </a:lnTo>
                  <a:lnTo>
                    <a:pt x="229095" y="482053"/>
                  </a:lnTo>
                  <a:lnTo>
                    <a:pt x="218122" y="492137"/>
                  </a:lnTo>
                  <a:lnTo>
                    <a:pt x="211747" y="494639"/>
                  </a:lnTo>
                  <a:lnTo>
                    <a:pt x="197116" y="494639"/>
                  </a:lnTo>
                  <a:lnTo>
                    <a:pt x="190690" y="492137"/>
                  </a:lnTo>
                  <a:lnTo>
                    <a:pt x="185140" y="487159"/>
                  </a:lnTo>
                  <a:lnTo>
                    <a:pt x="179717" y="482053"/>
                  </a:lnTo>
                  <a:lnTo>
                    <a:pt x="176999" y="474459"/>
                  </a:lnTo>
                  <a:lnTo>
                    <a:pt x="176999" y="454177"/>
                  </a:lnTo>
                  <a:lnTo>
                    <a:pt x="179717" y="446582"/>
                  </a:lnTo>
                  <a:lnTo>
                    <a:pt x="185140" y="441604"/>
                  </a:lnTo>
                  <a:lnTo>
                    <a:pt x="190690" y="436613"/>
                  </a:lnTo>
                  <a:lnTo>
                    <a:pt x="197116" y="434124"/>
                  </a:lnTo>
                  <a:lnTo>
                    <a:pt x="211747" y="434124"/>
                  </a:lnTo>
                  <a:lnTo>
                    <a:pt x="218122" y="436613"/>
                  </a:lnTo>
                  <a:lnTo>
                    <a:pt x="223545" y="441604"/>
                  </a:lnTo>
                  <a:lnTo>
                    <a:pt x="229095" y="446582"/>
                  </a:lnTo>
                  <a:lnTo>
                    <a:pt x="204266" y="420319"/>
                  </a:lnTo>
                  <a:lnTo>
                    <a:pt x="195173" y="421081"/>
                  </a:lnTo>
                  <a:lnTo>
                    <a:pt x="164782" y="446506"/>
                  </a:lnTo>
                  <a:lnTo>
                    <a:pt x="161861" y="464375"/>
                  </a:lnTo>
                  <a:lnTo>
                    <a:pt x="162598" y="473786"/>
                  </a:lnTo>
                  <a:lnTo>
                    <a:pt x="187020" y="505396"/>
                  </a:lnTo>
                  <a:lnTo>
                    <a:pt x="204266" y="508431"/>
                  </a:lnTo>
                  <a:lnTo>
                    <a:pt x="213423" y="507682"/>
                  </a:lnTo>
                  <a:lnTo>
                    <a:pt x="221640" y="505396"/>
                  </a:lnTo>
                  <a:lnTo>
                    <a:pt x="228892" y="501611"/>
                  </a:lnTo>
                  <a:lnTo>
                    <a:pt x="235191" y="496303"/>
                  </a:lnTo>
                  <a:lnTo>
                    <a:pt x="236499" y="494639"/>
                  </a:lnTo>
                  <a:lnTo>
                    <a:pt x="240347" y="489750"/>
                  </a:lnTo>
                  <a:lnTo>
                    <a:pt x="244043" y="482244"/>
                  </a:lnTo>
                  <a:lnTo>
                    <a:pt x="246253" y="473786"/>
                  </a:lnTo>
                  <a:lnTo>
                    <a:pt x="246989" y="464375"/>
                  </a:lnTo>
                  <a:close/>
                </a:path>
                <a:path w="1327150" h="728345">
                  <a:moveTo>
                    <a:pt x="295910" y="641438"/>
                  </a:moveTo>
                  <a:lnTo>
                    <a:pt x="280784" y="641438"/>
                  </a:lnTo>
                  <a:lnTo>
                    <a:pt x="280784" y="697966"/>
                  </a:lnTo>
                  <a:lnTo>
                    <a:pt x="274281" y="704951"/>
                  </a:lnTo>
                  <a:lnTo>
                    <a:pt x="267563" y="709942"/>
                  </a:lnTo>
                  <a:lnTo>
                    <a:pt x="260642" y="712939"/>
                  </a:lnTo>
                  <a:lnTo>
                    <a:pt x="253517" y="713930"/>
                  </a:lnTo>
                  <a:lnTo>
                    <a:pt x="245516" y="712660"/>
                  </a:lnTo>
                  <a:lnTo>
                    <a:pt x="239801" y="708863"/>
                  </a:lnTo>
                  <a:lnTo>
                    <a:pt x="236372" y="702525"/>
                  </a:lnTo>
                  <a:lnTo>
                    <a:pt x="235229" y="693648"/>
                  </a:lnTo>
                  <a:lnTo>
                    <a:pt x="235229" y="641438"/>
                  </a:lnTo>
                  <a:lnTo>
                    <a:pt x="220103" y="641438"/>
                  </a:lnTo>
                  <a:lnTo>
                    <a:pt x="220218" y="704951"/>
                  </a:lnTo>
                  <a:lnTo>
                    <a:pt x="222758" y="712381"/>
                  </a:lnTo>
                  <a:lnTo>
                    <a:pt x="233400" y="724789"/>
                  </a:lnTo>
                  <a:lnTo>
                    <a:pt x="240665" y="727900"/>
                  </a:lnTo>
                  <a:lnTo>
                    <a:pt x="249859" y="727900"/>
                  </a:lnTo>
                  <a:lnTo>
                    <a:pt x="258191" y="726973"/>
                  </a:lnTo>
                  <a:lnTo>
                    <a:pt x="266065" y="724204"/>
                  </a:lnTo>
                  <a:lnTo>
                    <a:pt x="273494" y="719569"/>
                  </a:lnTo>
                  <a:lnTo>
                    <a:pt x="279552" y="713930"/>
                  </a:lnTo>
                  <a:lnTo>
                    <a:pt x="280454" y="713105"/>
                  </a:lnTo>
                  <a:lnTo>
                    <a:pt x="280784" y="713105"/>
                  </a:lnTo>
                  <a:lnTo>
                    <a:pt x="280784" y="715594"/>
                  </a:lnTo>
                  <a:lnTo>
                    <a:pt x="282613" y="726236"/>
                  </a:lnTo>
                  <a:lnTo>
                    <a:pt x="295910" y="726236"/>
                  </a:lnTo>
                  <a:lnTo>
                    <a:pt x="295910" y="713105"/>
                  </a:lnTo>
                  <a:lnTo>
                    <a:pt x="295910" y="641438"/>
                  </a:lnTo>
                  <a:close/>
                </a:path>
                <a:path w="1327150" h="728345">
                  <a:moveTo>
                    <a:pt x="319646" y="32588"/>
                  </a:moveTo>
                  <a:lnTo>
                    <a:pt x="318325" y="32588"/>
                  </a:lnTo>
                  <a:lnTo>
                    <a:pt x="309130" y="33515"/>
                  </a:lnTo>
                  <a:lnTo>
                    <a:pt x="300863" y="36283"/>
                  </a:lnTo>
                  <a:lnTo>
                    <a:pt x="293509" y="40919"/>
                  </a:lnTo>
                  <a:lnTo>
                    <a:pt x="287070" y="47383"/>
                  </a:lnTo>
                  <a:lnTo>
                    <a:pt x="286727" y="47383"/>
                  </a:lnTo>
                  <a:lnTo>
                    <a:pt x="286727" y="44894"/>
                  </a:lnTo>
                  <a:lnTo>
                    <a:pt x="284899" y="34251"/>
                  </a:lnTo>
                  <a:lnTo>
                    <a:pt x="271602" y="34251"/>
                  </a:lnTo>
                  <a:lnTo>
                    <a:pt x="271602" y="119049"/>
                  </a:lnTo>
                  <a:lnTo>
                    <a:pt x="286727" y="119049"/>
                  </a:lnTo>
                  <a:lnTo>
                    <a:pt x="286727" y="61518"/>
                  </a:lnTo>
                  <a:lnTo>
                    <a:pt x="289941" y="56972"/>
                  </a:lnTo>
                  <a:lnTo>
                    <a:pt x="294386" y="53428"/>
                  </a:lnTo>
                  <a:lnTo>
                    <a:pt x="305689" y="48323"/>
                  </a:lnTo>
                  <a:lnTo>
                    <a:pt x="310197" y="47383"/>
                  </a:lnTo>
                  <a:lnTo>
                    <a:pt x="311785" y="47053"/>
                  </a:lnTo>
                  <a:lnTo>
                    <a:pt x="319646" y="47053"/>
                  </a:lnTo>
                  <a:lnTo>
                    <a:pt x="319646" y="32588"/>
                  </a:lnTo>
                  <a:close/>
                </a:path>
                <a:path w="1327150" h="728345">
                  <a:moveTo>
                    <a:pt x="343319" y="421982"/>
                  </a:moveTo>
                  <a:lnTo>
                    <a:pt x="328193" y="421982"/>
                  </a:lnTo>
                  <a:lnTo>
                    <a:pt x="328193" y="478510"/>
                  </a:lnTo>
                  <a:lnTo>
                    <a:pt x="321691" y="485495"/>
                  </a:lnTo>
                  <a:lnTo>
                    <a:pt x="314972" y="490474"/>
                  </a:lnTo>
                  <a:lnTo>
                    <a:pt x="308051" y="493471"/>
                  </a:lnTo>
                  <a:lnTo>
                    <a:pt x="300926" y="494474"/>
                  </a:lnTo>
                  <a:lnTo>
                    <a:pt x="292925" y="493204"/>
                  </a:lnTo>
                  <a:lnTo>
                    <a:pt x="287210" y="489394"/>
                  </a:lnTo>
                  <a:lnTo>
                    <a:pt x="283781" y="483057"/>
                  </a:lnTo>
                  <a:lnTo>
                    <a:pt x="282638" y="474192"/>
                  </a:lnTo>
                  <a:lnTo>
                    <a:pt x="282638" y="421982"/>
                  </a:lnTo>
                  <a:lnTo>
                    <a:pt x="267512" y="421982"/>
                  </a:lnTo>
                  <a:lnTo>
                    <a:pt x="267627" y="485495"/>
                  </a:lnTo>
                  <a:lnTo>
                    <a:pt x="270167" y="492925"/>
                  </a:lnTo>
                  <a:lnTo>
                    <a:pt x="280809" y="505333"/>
                  </a:lnTo>
                  <a:lnTo>
                    <a:pt x="288074" y="508431"/>
                  </a:lnTo>
                  <a:lnTo>
                    <a:pt x="297268" y="508431"/>
                  </a:lnTo>
                  <a:lnTo>
                    <a:pt x="305600" y="507517"/>
                  </a:lnTo>
                  <a:lnTo>
                    <a:pt x="313474" y="504736"/>
                  </a:lnTo>
                  <a:lnTo>
                    <a:pt x="320903" y="500113"/>
                  </a:lnTo>
                  <a:lnTo>
                    <a:pt x="326961" y="494474"/>
                  </a:lnTo>
                  <a:lnTo>
                    <a:pt x="327863" y="493636"/>
                  </a:lnTo>
                  <a:lnTo>
                    <a:pt x="328193" y="493636"/>
                  </a:lnTo>
                  <a:lnTo>
                    <a:pt x="328193" y="496138"/>
                  </a:lnTo>
                  <a:lnTo>
                    <a:pt x="330022" y="506768"/>
                  </a:lnTo>
                  <a:lnTo>
                    <a:pt x="343319" y="506768"/>
                  </a:lnTo>
                  <a:lnTo>
                    <a:pt x="343319" y="493636"/>
                  </a:lnTo>
                  <a:lnTo>
                    <a:pt x="343319" y="421982"/>
                  </a:lnTo>
                  <a:close/>
                </a:path>
                <a:path w="1327150" h="728345">
                  <a:moveTo>
                    <a:pt x="370293" y="639775"/>
                  </a:moveTo>
                  <a:lnTo>
                    <a:pt x="368960" y="639775"/>
                  </a:lnTo>
                  <a:lnTo>
                    <a:pt x="359778" y="640702"/>
                  </a:lnTo>
                  <a:lnTo>
                    <a:pt x="351497" y="643483"/>
                  </a:lnTo>
                  <a:lnTo>
                    <a:pt x="344144" y="648106"/>
                  </a:lnTo>
                  <a:lnTo>
                    <a:pt x="337705" y="654583"/>
                  </a:lnTo>
                  <a:lnTo>
                    <a:pt x="337375" y="654583"/>
                  </a:lnTo>
                  <a:lnTo>
                    <a:pt x="337375" y="652081"/>
                  </a:lnTo>
                  <a:lnTo>
                    <a:pt x="335546" y="641438"/>
                  </a:lnTo>
                  <a:lnTo>
                    <a:pt x="322237" y="641438"/>
                  </a:lnTo>
                  <a:lnTo>
                    <a:pt x="322237" y="726236"/>
                  </a:lnTo>
                  <a:lnTo>
                    <a:pt x="337375" y="726236"/>
                  </a:lnTo>
                  <a:lnTo>
                    <a:pt x="337375" y="668705"/>
                  </a:lnTo>
                  <a:lnTo>
                    <a:pt x="340588" y="664171"/>
                  </a:lnTo>
                  <a:lnTo>
                    <a:pt x="345020" y="660615"/>
                  </a:lnTo>
                  <a:lnTo>
                    <a:pt x="356323" y="655523"/>
                  </a:lnTo>
                  <a:lnTo>
                    <a:pt x="360832" y="654583"/>
                  </a:lnTo>
                  <a:lnTo>
                    <a:pt x="362419" y="654240"/>
                  </a:lnTo>
                  <a:lnTo>
                    <a:pt x="370293" y="654240"/>
                  </a:lnTo>
                  <a:lnTo>
                    <a:pt x="370293" y="639775"/>
                  </a:lnTo>
                  <a:close/>
                </a:path>
                <a:path w="1327150" h="728345">
                  <a:moveTo>
                    <a:pt x="417703" y="420319"/>
                  </a:moveTo>
                  <a:lnTo>
                    <a:pt x="416369" y="420319"/>
                  </a:lnTo>
                  <a:lnTo>
                    <a:pt x="407187" y="421246"/>
                  </a:lnTo>
                  <a:lnTo>
                    <a:pt x="398907" y="424014"/>
                  </a:lnTo>
                  <a:lnTo>
                    <a:pt x="391553" y="428637"/>
                  </a:lnTo>
                  <a:lnTo>
                    <a:pt x="385114" y="435114"/>
                  </a:lnTo>
                  <a:lnTo>
                    <a:pt x="384784" y="435114"/>
                  </a:lnTo>
                  <a:lnTo>
                    <a:pt x="384784" y="432625"/>
                  </a:lnTo>
                  <a:lnTo>
                    <a:pt x="382955" y="421982"/>
                  </a:lnTo>
                  <a:lnTo>
                    <a:pt x="369646" y="421982"/>
                  </a:lnTo>
                  <a:lnTo>
                    <a:pt x="369646" y="506768"/>
                  </a:lnTo>
                  <a:lnTo>
                    <a:pt x="384784" y="506768"/>
                  </a:lnTo>
                  <a:lnTo>
                    <a:pt x="384784" y="449249"/>
                  </a:lnTo>
                  <a:lnTo>
                    <a:pt x="387997" y="444703"/>
                  </a:lnTo>
                  <a:lnTo>
                    <a:pt x="392430" y="441159"/>
                  </a:lnTo>
                  <a:lnTo>
                    <a:pt x="403733" y="436054"/>
                  </a:lnTo>
                  <a:lnTo>
                    <a:pt x="408241" y="435114"/>
                  </a:lnTo>
                  <a:lnTo>
                    <a:pt x="409829" y="434784"/>
                  </a:lnTo>
                  <a:lnTo>
                    <a:pt x="417703" y="434784"/>
                  </a:lnTo>
                  <a:lnTo>
                    <a:pt x="417703" y="420319"/>
                  </a:lnTo>
                  <a:close/>
                </a:path>
                <a:path w="1327150" h="728345">
                  <a:moveTo>
                    <a:pt x="493966" y="491197"/>
                  </a:moveTo>
                  <a:lnTo>
                    <a:pt x="471462" y="459663"/>
                  </a:lnTo>
                  <a:lnTo>
                    <a:pt x="461543" y="457390"/>
                  </a:lnTo>
                  <a:lnTo>
                    <a:pt x="456666" y="456285"/>
                  </a:lnTo>
                  <a:lnTo>
                    <a:pt x="452513" y="454850"/>
                  </a:lnTo>
                  <a:lnTo>
                    <a:pt x="445643" y="451294"/>
                  </a:lnTo>
                  <a:lnTo>
                    <a:pt x="443915" y="448805"/>
                  </a:lnTo>
                  <a:lnTo>
                    <a:pt x="443915" y="442264"/>
                  </a:lnTo>
                  <a:lnTo>
                    <a:pt x="445579" y="439547"/>
                  </a:lnTo>
                  <a:lnTo>
                    <a:pt x="448906" y="437438"/>
                  </a:lnTo>
                  <a:lnTo>
                    <a:pt x="452348" y="435229"/>
                  </a:lnTo>
                  <a:lnTo>
                    <a:pt x="457606" y="434124"/>
                  </a:lnTo>
                  <a:lnTo>
                    <a:pt x="471792" y="434124"/>
                  </a:lnTo>
                  <a:lnTo>
                    <a:pt x="479056" y="435673"/>
                  </a:lnTo>
                  <a:lnTo>
                    <a:pt x="486486" y="438772"/>
                  </a:lnTo>
                  <a:lnTo>
                    <a:pt x="487641" y="438772"/>
                  </a:lnTo>
                  <a:lnTo>
                    <a:pt x="487641" y="434124"/>
                  </a:lnTo>
                  <a:lnTo>
                    <a:pt x="487641" y="424980"/>
                  </a:lnTo>
                  <a:lnTo>
                    <a:pt x="481291" y="422935"/>
                  </a:lnTo>
                  <a:lnTo>
                    <a:pt x="474675" y="421487"/>
                  </a:lnTo>
                  <a:lnTo>
                    <a:pt x="467817" y="420611"/>
                  </a:lnTo>
                  <a:lnTo>
                    <a:pt x="460717" y="420319"/>
                  </a:lnTo>
                  <a:lnTo>
                    <a:pt x="451065" y="420319"/>
                  </a:lnTo>
                  <a:lnTo>
                    <a:pt x="429450" y="452234"/>
                  </a:lnTo>
                  <a:lnTo>
                    <a:pt x="431177" y="456895"/>
                  </a:lnTo>
                  <a:lnTo>
                    <a:pt x="466585" y="473468"/>
                  </a:lnTo>
                  <a:lnTo>
                    <a:pt x="470738" y="474853"/>
                  </a:lnTo>
                  <a:lnTo>
                    <a:pt x="474179" y="476516"/>
                  </a:lnTo>
                  <a:lnTo>
                    <a:pt x="477621" y="478066"/>
                  </a:lnTo>
                  <a:lnTo>
                    <a:pt x="479336" y="480110"/>
                  </a:lnTo>
                  <a:lnTo>
                    <a:pt x="479336" y="490537"/>
                  </a:lnTo>
                  <a:lnTo>
                    <a:pt x="473176" y="494474"/>
                  </a:lnTo>
                  <a:lnTo>
                    <a:pt x="460883" y="494474"/>
                  </a:lnTo>
                  <a:lnTo>
                    <a:pt x="452983" y="493966"/>
                  </a:lnTo>
                  <a:lnTo>
                    <a:pt x="445414" y="492480"/>
                  </a:lnTo>
                  <a:lnTo>
                    <a:pt x="438188" y="489978"/>
                  </a:lnTo>
                  <a:lnTo>
                    <a:pt x="431279" y="486486"/>
                  </a:lnTo>
                  <a:lnTo>
                    <a:pt x="430453" y="486486"/>
                  </a:lnTo>
                  <a:lnTo>
                    <a:pt x="430453" y="500951"/>
                  </a:lnTo>
                  <a:lnTo>
                    <a:pt x="437451" y="504228"/>
                  </a:lnTo>
                  <a:lnTo>
                    <a:pt x="444792" y="506564"/>
                  </a:lnTo>
                  <a:lnTo>
                    <a:pt x="452488" y="507974"/>
                  </a:lnTo>
                  <a:lnTo>
                    <a:pt x="460552" y="508431"/>
                  </a:lnTo>
                  <a:lnTo>
                    <a:pt x="468337" y="508000"/>
                  </a:lnTo>
                  <a:lnTo>
                    <a:pt x="492315" y="494474"/>
                  </a:lnTo>
                  <a:lnTo>
                    <a:pt x="493966" y="491197"/>
                  </a:lnTo>
                  <a:close/>
                </a:path>
                <a:path w="1327150" h="728345">
                  <a:moveTo>
                    <a:pt x="506272" y="56083"/>
                  </a:moveTo>
                  <a:lnTo>
                    <a:pt x="503897" y="48666"/>
                  </a:lnTo>
                  <a:lnTo>
                    <a:pt x="502335" y="46558"/>
                  </a:lnTo>
                  <a:lnTo>
                    <a:pt x="499122" y="42227"/>
                  </a:lnTo>
                  <a:lnTo>
                    <a:pt x="494474" y="35801"/>
                  </a:lnTo>
                  <a:lnTo>
                    <a:pt x="487603" y="32588"/>
                  </a:lnTo>
                  <a:lnTo>
                    <a:pt x="478510" y="32588"/>
                  </a:lnTo>
                  <a:lnTo>
                    <a:pt x="469074" y="33642"/>
                  </a:lnTo>
                  <a:lnTo>
                    <a:pt x="460883" y="36791"/>
                  </a:lnTo>
                  <a:lnTo>
                    <a:pt x="453948" y="42037"/>
                  </a:lnTo>
                  <a:lnTo>
                    <a:pt x="448246" y="49377"/>
                  </a:lnTo>
                  <a:lnTo>
                    <a:pt x="447751" y="49377"/>
                  </a:lnTo>
                  <a:lnTo>
                    <a:pt x="446633" y="46558"/>
                  </a:lnTo>
                  <a:lnTo>
                    <a:pt x="445871" y="44615"/>
                  </a:lnTo>
                  <a:lnTo>
                    <a:pt x="442709" y="40627"/>
                  </a:lnTo>
                  <a:lnTo>
                    <a:pt x="438277" y="37414"/>
                  </a:lnTo>
                  <a:lnTo>
                    <a:pt x="433946" y="34201"/>
                  </a:lnTo>
                  <a:lnTo>
                    <a:pt x="428688" y="32588"/>
                  </a:lnTo>
                  <a:lnTo>
                    <a:pt x="422478" y="32588"/>
                  </a:lnTo>
                  <a:lnTo>
                    <a:pt x="414248" y="33515"/>
                  </a:lnTo>
                  <a:lnTo>
                    <a:pt x="406857" y="36283"/>
                  </a:lnTo>
                  <a:lnTo>
                    <a:pt x="400278" y="40919"/>
                  </a:lnTo>
                  <a:lnTo>
                    <a:pt x="394550" y="47383"/>
                  </a:lnTo>
                  <a:lnTo>
                    <a:pt x="394220" y="47383"/>
                  </a:lnTo>
                  <a:lnTo>
                    <a:pt x="394169" y="44615"/>
                  </a:lnTo>
                  <a:lnTo>
                    <a:pt x="392391" y="34251"/>
                  </a:lnTo>
                  <a:lnTo>
                    <a:pt x="379082" y="34251"/>
                  </a:lnTo>
                  <a:lnTo>
                    <a:pt x="379082" y="119049"/>
                  </a:lnTo>
                  <a:lnTo>
                    <a:pt x="394220" y="119049"/>
                  </a:lnTo>
                  <a:lnTo>
                    <a:pt x="394220" y="62522"/>
                  </a:lnTo>
                  <a:lnTo>
                    <a:pt x="399326" y="55537"/>
                  </a:lnTo>
                  <a:lnTo>
                    <a:pt x="405028" y="50546"/>
                  </a:lnTo>
                  <a:lnTo>
                    <a:pt x="411302" y="47548"/>
                  </a:lnTo>
                  <a:lnTo>
                    <a:pt x="412445" y="47383"/>
                  </a:lnTo>
                  <a:lnTo>
                    <a:pt x="418160" y="46558"/>
                  </a:lnTo>
                  <a:lnTo>
                    <a:pt x="424370" y="46558"/>
                  </a:lnTo>
                  <a:lnTo>
                    <a:pt x="428739" y="48272"/>
                  </a:lnTo>
                  <a:lnTo>
                    <a:pt x="431292" y="51714"/>
                  </a:lnTo>
                  <a:lnTo>
                    <a:pt x="433844" y="55029"/>
                  </a:lnTo>
                  <a:lnTo>
                    <a:pt x="435114" y="60299"/>
                  </a:lnTo>
                  <a:lnTo>
                    <a:pt x="435114" y="119049"/>
                  </a:lnTo>
                  <a:lnTo>
                    <a:pt x="450240" y="119049"/>
                  </a:lnTo>
                  <a:lnTo>
                    <a:pt x="450240" y="62522"/>
                  </a:lnTo>
                  <a:lnTo>
                    <a:pt x="455358" y="55537"/>
                  </a:lnTo>
                  <a:lnTo>
                    <a:pt x="461048" y="50546"/>
                  </a:lnTo>
                  <a:lnTo>
                    <a:pt x="463499" y="49377"/>
                  </a:lnTo>
                  <a:lnTo>
                    <a:pt x="467334" y="47548"/>
                  </a:lnTo>
                  <a:lnTo>
                    <a:pt x="474192" y="46558"/>
                  </a:lnTo>
                  <a:lnTo>
                    <a:pt x="480288" y="46558"/>
                  </a:lnTo>
                  <a:lnTo>
                    <a:pt x="484606" y="48272"/>
                  </a:lnTo>
                  <a:lnTo>
                    <a:pt x="487159" y="51714"/>
                  </a:lnTo>
                  <a:lnTo>
                    <a:pt x="489813" y="55029"/>
                  </a:lnTo>
                  <a:lnTo>
                    <a:pt x="491147" y="60299"/>
                  </a:lnTo>
                  <a:lnTo>
                    <a:pt x="491147" y="119049"/>
                  </a:lnTo>
                  <a:lnTo>
                    <a:pt x="506272" y="119049"/>
                  </a:lnTo>
                  <a:lnTo>
                    <a:pt x="506272" y="56083"/>
                  </a:lnTo>
                  <a:close/>
                </a:path>
                <a:path w="1327150" h="728345">
                  <a:moveTo>
                    <a:pt x="508368" y="604862"/>
                  </a:moveTo>
                  <a:lnTo>
                    <a:pt x="493229" y="604862"/>
                  </a:lnTo>
                  <a:lnTo>
                    <a:pt x="493229" y="652081"/>
                  </a:lnTo>
                  <a:lnTo>
                    <a:pt x="493229" y="666381"/>
                  </a:lnTo>
                  <a:lnTo>
                    <a:pt x="493229" y="701294"/>
                  </a:lnTo>
                  <a:lnTo>
                    <a:pt x="487349" y="706755"/>
                  </a:lnTo>
                  <a:lnTo>
                    <a:pt x="481012" y="710653"/>
                  </a:lnTo>
                  <a:lnTo>
                    <a:pt x="474218" y="712990"/>
                  </a:lnTo>
                  <a:lnTo>
                    <a:pt x="466966" y="713765"/>
                  </a:lnTo>
                  <a:lnTo>
                    <a:pt x="458762" y="713765"/>
                  </a:lnTo>
                  <a:lnTo>
                    <a:pt x="452170" y="711161"/>
                  </a:lnTo>
                  <a:lnTo>
                    <a:pt x="442188" y="700747"/>
                  </a:lnTo>
                  <a:lnTo>
                    <a:pt x="439699" y="693394"/>
                  </a:lnTo>
                  <a:lnTo>
                    <a:pt x="439699" y="674293"/>
                  </a:lnTo>
                  <a:lnTo>
                    <a:pt x="442188" y="666940"/>
                  </a:lnTo>
                  <a:lnTo>
                    <a:pt x="452170" y="656513"/>
                  </a:lnTo>
                  <a:lnTo>
                    <a:pt x="458762" y="653910"/>
                  </a:lnTo>
                  <a:lnTo>
                    <a:pt x="466966" y="653910"/>
                  </a:lnTo>
                  <a:lnTo>
                    <a:pt x="474218" y="654697"/>
                  </a:lnTo>
                  <a:lnTo>
                    <a:pt x="481012" y="657034"/>
                  </a:lnTo>
                  <a:lnTo>
                    <a:pt x="487349" y="660933"/>
                  </a:lnTo>
                  <a:lnTo>
                    <a:pt x="493229" y="666381"/>
                  </a:lnTo>
                  <a:lnTo>
                    <a:pt x="493229" y="652081"/>
                  </a:lnTo>
                  <a:lnTo>
                    <a:pt x="492734" y="652081"/>
                  </a:lnTo>
                  <a:lnTo>
                    <a:pt x="486562" y="646696"/>
                  </a:lnTo>
                  <a:lnTo>
                    <a:pt x="479856" y="642861"/>
                  </a:lnTo>
                  <a:lnTo>
                    <a:pt x="472592" y="640549"/>
                  </a:lnTo>
                  <a:lnTo>
                    <a:pt x="464807" y="639775"/>
                  </a:lnTo>
                  <a:lnTo>
                    <a:pt x="456996" y="640524"/>
                  </a:lnTo>
                  <a:lnTo>
                    <a:pt x="427558" y="665759"/>
                  </a:lnTo>
                  <a:lnTo>
                    <a:pt x="424573" y="683844"/>
                  </a:lnTo>
                  <a:lnTo>
                    <a:pt x="425323" y="693394"/>
                  </a:lnTo>
                  <a:lnTo>
                    <a:pt x="449681" y="724903"/>
                  </a:lnTo>
                  <a:lnTo>
                    <a:pt x="464807" y="727900"/>
                  </a:lnTo>
                  <a:lnTo>
                    <a:pt x="472592" y="727125"/>
                  </a:lnTo>
                  <a:lnTo>
                    <a:pt x="479856" y="724827"/>
                  </a:lnTo>
                  <a:lnTo>
                    <a:pt x="486562" y="720979"/>
                  </a:lnTo>
                  <a:lnTo>
                    <a:pt x="492734" y="715594"/>
                  </a:lnTo>
                  <a:lnTo>
                    <a:pt x="493229" y="715594"/>
                  </a:lnTo>
                  <a:lnTo>
                    <a:pt x="495058" y="726236"/>
                  </a:lnTo>
                  <a:lnTo>
                    <a:pt x="508368" y="726236"/>
                  </a:lnTo>
                  <a:lnTo>
                    <a:pt x="508368" y="715594"/>
                  </a:lnTo>
                  <a:lnTo>
                    <a:pt x="508368" y="713765"/>
                  </a:lnTo>
                  <a:lnTo>
                    <a:pt x="508368" y="653910"/>
                  </a:lnTo>
                  <a:lnTo>
                    <a:pt x="508368" y="652081"/>
                  </a:lnTo>
                  <a:lnTo>
                    <a:pt x="508368" y="604862"/>
                  </a:lnTo>
                  <a:close/>
                </a:path>
                <a:path w="1327150" h="728345">
                  <a:moveTo>
                    <a:pt x="552234" y="603199"/>
                  </a:moveTo>
                  <a:lnTo>
                    <a:pt x="533615" y="603199"/>
                  </a:lnTo>
                  <a:lnTo>
                    <a:pt x="533615" y="621830"/>
                  </a:lnTo>
                  <a:lnTo>
                    <a:pt x="542759" y="621830"/>
                  </a:lnTo>
                  <a:lnTo>
                    <a:pt x="542759" y="629361"/>
                  </a:lnTo>
                  <a:lnTo>
                    <a:pt x="539711" y="634796"/>
                  </a:lnTo>
                  <a:lnTo>
                    <a:pt x="533615" y="638124"/>
                  </a:lnTo>
                  <a:lnTo>
                    <a:pt x="533615" y="648931"/>
                  </a:lnTo>
                  <a:lnTo>
                    <a:pt x="541756" y="644296"/>
                  </a:lnTo>
                  <a:lnTo>
                    <a:pt x="547573" y="638238"/>
                  </a:lnTo>
                  <a:lnTo>
                    <a:pt x="551065" y="630745"/>
                  </a:lnTo>
                  <a:lnTo>
                    <a:pt x="552234" y="621830"/>
                  </a:lnTo>
                  <a:lnTo>
                    <a:pt x="552234" y="603199"/>
                  </a:lnTo>
                  <a:close/>
                </a:path>
                <a:path w="1327150" h="728345">
                  <a:moveTo>
                    <a:pt x="588975" y="421982"/>
                  </a:moveTo>
                  <a:lnTo>
                    <a:pt x="573849" y="421982"/>
                  </a:lnTo>
                  <a:lnTo>
                    <a:pt x="573849" y="478510"/>
                  </a:lnTo>
                  <a:lnTo>
                    <a:pt x="567347" y="485495"/>
                  </a:lnTo>
                  <a:lnTo>
                    <a:pt x="560628" y="490474"/>
                  </a:lnTo>
                  <a:lnTo>
                    <a:pt x="553707" y="493471"/>
                  </a:lnTo>
                  <a:lnTo>
                    <a:pt x="546582" y="494474"/>
                  </a:lnTo>
                  <a:lnTo>
                    <a:pt x="538581" y="493204"/>
                  </a:lnTo>
                  <a:lnTo>
                    <a:pt x="532866" y="489394"/>
                  </a:lnTo>
                  <a:lnTo>
                    <a:pt x="529437" y="483057"/>
                  </a:lnTo>
                  <a:lnTo>
                    <a:pt x="528294" y="474192"/>
                  </a:lnTo>
                  <a:lnTo>
                    <a:pt x="528294" y="421982"/>
                  </a:lnTo>
                  <a:lnTo>
                    <a:pt x="513168" y="421982"/>
                  </a:lnTo>
                  <a:lnTo>
                    <a:pt x="513283" y="485495"/>
                  </a:lnTo>
                  <a:lnTo>
                    <a:pt x="515823" y="492925"/>
                  </a:lnTo>
                  <a:lnTo>
                    <a:pt x="526465" y="505333"/>
                  </a:lnTo>
                  <a:lnTo>
                    <a:pt x="533730" y="508431"/>
                  </a:lnTo>
                  <a:lnTo>
                    <a:pt x="542925" y="508431"/>
                  </a:lnTo>
                  <a:lnTo>
                    <a:pt x="573519" y="493636"/>
                  </a:lnTo>
                  <a:lnTo>
                    <a:pt x="573849" y="493636"/>
                  </a:lnTo>
                  <a:lnTo>
                    <a:pt x="573849" y="496138"/>
                  </a:lnTo>
                  <a:lnTo>
                    <a:pt x="575678" y="506768"/>
                  </a:lnTo>
                  <a:lnTo>
                    <a:pt x="588975" y="506768"/>
                  </a:lnTo>
                  <a:lnTo>
                    <a:pt x="588975" y="493636"/>
                  </a:lnTo>
                  <a:lnTo>
                    <a:pt x="588975" y="421982"/>
                  </a:lnTo>
                  <a:close/>
                </a:path>
                <a:path w="1327150" h="728345">
                  <a:moveTo>
                    <a:pt x="611835" y="76644"/>
                  </a:moveTo>
                  <a:lnTo>
                    <a:pt x="611098" y="67233"/>
                  </a:lnTo>
                  <a:lnTo>
                    <a:pt x="608888" y="58775"/>
                  </a:lnTo>
                  <a:lnTo>
                    <a:pt x="605205" y="51269"/>
                  </a:lnTo>
                  <a:lnTo>
                    <a:pt x="601345" y="46393"/>
                  </a:lnTo>
                  <a:lnTo>
                    <a:pt x="600036" y="44729"/>
                  </a:lnTo>
                  <a:lnTo>
                    <a:pt x="596709" y="41935"/>
                  </a:lnTo>
                  <a:lnTo>
                    <a:pt x="596709" y="66446"/>
                  </a:lnTo>
                  <a:lnTo>
                    <a:pt x="596709" y="86741"/>
                  </a:lnTo>
                  <a:lnTo>
                    <a:pt x="593940" y="94322"/>
                  </a:lnTo>
                  <a:lnTo>
                    <a:pt x="582968" y="104419"/>
                  </a:lnTo>
                  <a:lnTo>
                    <a:pt x="576592" y="106908"/>
                  </a:lnTo>
                  <a:lnTo>
                    <a:pt x="561962" y="106908"/>
                  </a:lnTo>
                  <a:lnTo>
                    <a:pt x="555536" y="104419"/>
                  </a:lnTo>
                  <a:lnTo>
                    <a:pt x="549986" y="99428"/>
                  </a:lnTo>
                  <a:lnTo>
                    <a:pt x="544563" y="94322"/>
                  </a:lnTo>
                  <a:lnTo>
                    <a:pt x="541845" y="86741"/>
                  </a:lnTo>
                  <a:lnTo>
                    <a:pt x="541845" y="66446"/>
                  </a:lnTo>
                  <a:lnTo>
                    <a:pt x="544563" y="58864"/>
                  </a:lnTo>
                  <a:lnTo>
                    <a:pt x="549986" y="53873"/>
                  </a:lnTo>
                  <a:lnTo>
                    <a:pt x="555536" y="48882"/>
                  </a:lnTo>
                  <a:lnTo>
                    <a:pt x="561962" y="46393"/>
                  </a:lnTo>
                  <a:lnTo>
                    <a:pt x="576592" y="46393"/>
                  </a:lnTo>
                  <a:lnTo>
                    <a:pt x="582968" y="48882"/>
                  </a:lnTo>
                  <a:lnTo>
                    <a:pt x="588403" y="53873"/>
                  </a:lnTo>
                  <a:lnTo>
                    <a:pt x="593940" y="58864"/>
                  </a:lnTo>
                  <a:lnTo>
                    <a:pt x="569112" y="32588"/>
                  </a:lnTo>
                  <a:lnTo>
                    <a:pt x="560019" y="33350"/>
                  </a:lnTo>
                  <a:lnTo>
                    <a:pt x="529628" y="58775"/>
                  </a:lnTo>
                  <a:lnTo>
                    <a:pt x="526719" y="76644"/>
                  </a:lnTo>
                  <a:lnTo>
                    <a:pt x="527443" y="86067"/>
                  </a:lnTo>
                  <a:lnTo>
                    <a:pt x="551865" y="117678"/>
                  </a:lnTo>
                  <a:lnTo>
                    <a:pt x="569112" y="120713"/>
                  </a:lnTo>
                  <a:lnTo>
                    <a:pt x="578281" y="119951"/>
                  </a:lnTo>
                  <a:lnTo>
                    <a:pt x="586486" y="117678"/>
                  </a:lnTo>
                  <a:lnTo>
                    <a:pt x="593737" y="113880"/>
                  </a:lnTo>
                  <a:lnTo>
                    <a:pt x="600036" y="108572"/>
                  </a:lnTo>
                  <a:lnTo>
                    <a:pt x="601345" y="106908"/>
                  </a:lnTo>
                  <a:lnTo>
                    <a:pt x="605205" y="102019"/>
                  </a:lnTo>
                  <a:lnTo>
                    <a:pt x="608888" y="94526"/>
                  </a:lnTo>
                  <a:lnTo>
                    <a:pt x="611098" y="86067"/>
                  </a:lnTo>
                  <a:lnTo>
                    <a:pt x="611835" y="76644"/>
                  </a:lnTo>
                  <a:close/>
                </a:path>
                <a:path w="1327150" h="728345">
                  <a:moveTo>
                    <a:pt x="631101" y="421982"/>
                  </a:moveTo>
                  <a:lnTo>
                    <a:pt x="615975" y="421982"/>
                  </a:lnTo>
                  <a:lnTo>
                    <a:pt x="615975" y="506768"/>
                  </a:lnTo>
                  <a:lnTo>
                    <a:pt x="631101" y="506768"/>
                  </a:lnTo>
                  <a:lnTo>
                    <a:pt x="631101" y="421982"/>
                  </a:lnTo>
                  <a:close/>
                </a:path>
                <a:path w="1327150" h="728345">
                  <a:moveTo>
                    <a:pt x="631761" y="387731"/>
                  </a:moveTo>
                  <a:lnTo>
                    <a:pt x="615467" y="387731"/>
                  </a:lnTo>
                  <a:lnTo>
                    <a:pt x="615467" y="404025"/>
                  </a:lnTo>
                  <a:lnTo>
                    <a:pt x="631761" y="404025"/>
                  </a:lnTo>
                  <a:lnTo>
                    <a:pt x="631761" y="387731"/>
                  </a:lnTo>
                  <a:close/>
                </a:path>
                <a:path w="1327150" h="728345">
                  <a:moveTo>
                    <a:pt x="650036" y="726236"/>
                  </a:moveTo>
                  <a:lnTo>
                    <a:pt x="649922" y="662724"/>
                  </a:lnTo>
                  <a:lnTo>
                    <a:pt x="647382" y="655294"/>
                  </a:lnTo>
                  <a:lnTo>
                    <a:pt x="646049" y="653745"/>
                  </a:lnTo>
                  <a:lnTo>
                    <a:pt x="636739" y="642886"/>
                  </a:lnTo>
                  <a:lnTo>
                    <a:pt x="629475" y="639775"/>
                  </a:lnTo>
                  <a:lnTo>
                    <a:pt x="620280" y="639775"/>
                  </a:lnTo>
                  <a:lnTo>
                    <a:pt x="612025" y="640702"/>
                  </a:lnTo>
                  <a:lnTo>
                    <a:pt x="604189" y="643483"/>
                  </a:lnTo>
                  <a:lnTo>
                    <a:pt x="596811" y="648106"/>
                  </a:lnTo>
                  <a:lnTo>
                    <a:pt x="589851" y="654583"/>
                  </a:lnTo>
                  <a:lnTo>
                    <a:pt x="589356" y="654583"/>
                  </a:lnTo>
                  <a:lnTo>
                    <a:pt x="589356" y="604862"/>
                  </a:lnTo>
                  <a:lnTo>
                    <a:pt x="574230" y="604862"/>
                  </a:lnTo>
                  <a:lnTo>
                    <a:pt x="574230" y="726236"/>
                  </a:lnTo>
                  <a:lnTo>
                    <a:pt x="589356" y="726236"/>
                  </a:lnTo>
                  <a:lnTo>
                    <a:pt x="589356" y="669709"/>
                  </a:lnTo>
                  <a:lnTo>
                    <a:pt x="595858" y="662724"/>
                  </a:lnTo>
                  <a:lnTo>
                    <a:pt x="602576" y="657733"/>
                  </a:lnTo>
                  <a:lnTo>
                    <a:pt x="609498" y="654748"/>
                  </a:lnTo>
                  <a:lnTo>
                    <a:pt x="610679" y="654583"/>
                  </a:lnTo>
                  <a:lnTo>
                    <a:pt x="616623" y="653745"/>
                  </a:lnTo>
                  <a:lnTo>
                    <a:pt x="624624" y="655015"/>
                  </a:lnTo>
                  <a:lnTo>
                    <a:pt x="630339" y="658812"/>
                  </a:lnTo>
                  <a:lnTo>
                    <a:pt x="633768" y="665162"/>
                  </a:lnTo>
                  <a:lnTo>
                    <a:pt x="634911" y="674027"/>
                  </a:lnTo>
                  <a:lnTo>
                    <a:pt x="634911" y="726236"/>
                  </a:lnTo>
                  <a:lnTo>
                    <a:pt x="650036" y="726236"/>
                  </a:lnTo>
                  <a:close/>
                </a:path>
                <a:path w="1327150" h="728345">
                  <a:moveTo>
                    <a:pt x="708837" y="119049"/>
                  </a:moveTo>
                  <a:lnTo>
                    <a:pt x="708723" y="55537"/>
                  </a:lnTo>
                  <a:lnTo>
                    <a:pt x="688276" y="32588"/>
                  </a:lnTo>
                  <a:lnTo>
                    <a:pt x="679081" y="32588"/>
                  </a:lnTo>
                  <a:lnTo>
                    <a:pt x="670737" y="33515"/>
                  </a:lnTo>
                  <a:lnTo>
                    <a:pt x="662863" y="36283"/>
                  </a:lnTo>
                  <a:lnTo>
                    <a:pt x="655447" y="40919"/>
                  </a:lnTo>
                  <a:lnTo>
                    <a:pt x="648487" y="47383"/>
                  </a:lnTo>
                  <a:lnTo>
                    <a:pt x="648157" y="47383"/>
                  </a:lnTo>
                  <a:lnTo>
                    <a:pt x="648157" y="44894"/>
                  </a:lnTo>
                  <a:lnTo>
                    <a:pt x="646328" y="34251"/>
                  </a:lnTo>
                  <a:lnTo>
                    <a:pt x="633018" y="34251"/>
                  </a:lnTo>
                  <a:lnTo>
                    <a:pt x="633018" y="119049"/>
                  </a:lnTo>
                  <a:lnTo>
                    <a:pt x="648157" y="119049"/>
                  </a:lnTo>
                  <a:lnTo>
                    <a:pt x="648157" y="62522"/>
                  </a:lnTo>
                  <a:lnTo>
                    <a:pt x="654659" y="55537"/>
                  </a:lnTo>
                  <a:lnTo>
                    <a:pt x="661365" y="50546"/>
                  </a:lnTo>
                  <a:lnTo>
                    <a:pt x="668286" y="47548"/>
                  </a:lnTo>
                  <a:lnTo>
                    <a:pt x="669480" y="47383"/>
                  </a:lnTo>
                  <a:lnTo>
                    <a:pt x="675424" y="46558"/>
                  </a:lnTo>
                  <a:lnTo>
                    <a:pt x="683425" y="47828"/>
                  </a:lnTo>
                  <a:lnTo>
                    <a:pt x="689140" y="51625"/>
                  </a:lnTo>
                  <a:lnTo>
                    <a:pt x="692569" y="57962"/>
                  </a:lnTo>
                  <a:lnTo>
                    <a:pt x="693712" y="66840"/>
                  </a:lnTo>
                  <a:lnTo>
                    <a:pt x="693712" y="119049"/>
                  </a:lnTo>
                  <a:lnTo>
                    <a:pt x="708837" y="119049"/>
                  </a:lnTo>
                  <a:close/>
                </a:path>
                <a:path w="1327150" h="728345">
                  <a:moveTo>
                    <a:pt x="731989" y="421982"/>
                  </a:moveTo>
                  <a:lnTo>
                    <a:pt x="715530" y="421982"/>
                  </a:lnTo>
                  <a:lnTo>
                    <a:pt x="689267" y="488823"/>
                  </a:lnTo>
                  <a:lnTo>
                    <a:pt x="688594" y="488823"/>
                  </a:lnTo>
                  <a:lnTo>
                    <a:pt x="662330" y="421982"/>
                  </a:lnTo>
                  <a:lnTo>
                    <a:pt x="645871" y="421982"/>
                  </a:lnTo>
                  <a:lnTo>
                    <a:pt x="681443" y="506768"/>
                  </a:lnTo>
                  <a:lnTo>
                    <a:pt x="696417" y="506768"/>
                  </a:lnTo>
                  <a:lnTo>
                    <a:pt x="703948" y="488823"/>
                  </a:lnTo>
                  <a:lnTo>
                    <a:pt x="731989" y="421982"/>
                  </a:lnTo>
                  <a:close/>
                </a:path>
                <a:path w="1327150" h="728345">
                  <a:moveTo>
                    <a:pt x="755510" y="683844"/>
                  </a:moveTo>
                  <a:lnTo>
                    <a:pt x="754773" y="674420"/>
                  </a:lnTo>
                  <a:lnTo>
                    <a:pt x="752563" y="665962"/>
                  </a:lnTo>
                  <a:lnTo>
                    <a:pt x="748868" y="658469"/>
                  </a:lnTo>
                  <a:lnTo>
                    <a:pt x="745020" y="653580"/>
                  </a:lnTo>
                  <a:lnTo>
                    <a:pt x="743712" y="651916"/>
                  </a:lnTo>
                  <a:lnTo>
                    <a:pt x="740384" y="649122"/>
                  </a:lnTo>
                  <a:lnTo>
                    <a:pt x="740384" y="673646"/>
                  </a:lnTo>
                  <a:lnTo>
                    <a:pt x="740384" y="693928"/>
                  </a:lnTo>
                  <a:lnTo>
                    <a:pt x="737616" y="701522"/>
                  </a:lnTo>
                  <a:lnTo>
                    <a:pt x="726643" y="711606"/>
                  </a:lnTo>
                  <a:lnTo>
                    <a:pt x="720267" y="714095"/>
                  </a:lnTo>
                  <a:lnTo>
                    <a:pt x="705637" y="714095"/>
                  </a:lnTo>
                  <a:lnTo>
                    <a:pt x="699211" y="711606"/>
                  </a:lnTo>
                  <a:lnTo>
                    <a:pt x="693661" y="706615"/>
                  </a:lnTo>
                  <a:lnTo>
                    <a:pt x="688238" y="701522"/>
                  </a:lnTo>
                  <a:lnTo>
                    <a:pt x="685520" y="693928"/>
                  </a:lnTo>
                  <a:lnTo>
                    <a:pt x="685520" y="673646"/>
                  </a:lnTo>
                  <a:lnTo>
                    <a:pt x="688238" y="666051"/>
                  </a:lnTo>
                  <a:lnTo>
                    <a:pt x="693661" y="661060"/>
                  </a:lnTo>
                  <a:lnTo>
                    <a:pt x="699211" y="656069"/>
                  </a:lnTo>
                  <a:lnTo>
                    <a:pt x="705637" y="653580"/>
                  </a:lnTo>
                  <a:lnTo>
                    <a:pt x="720267" y="653580"/>
                  </a:lnTo>
                  <a:lnTo>
                    <a:pt x="726643" y="656069"/>
                  </a:lnTo>
                  <a:lnTo>
                    <a:pt x="732066" y="661060"/>
                  </a:lnTo>
                  <a:lnTo>
                    <a:pt x="737616" y="666051"/>
                  </a:lnTo>
                  <a:lnTo>
                    <a:pt x="712787" y="639775"/>
                  </a:lnTo>
                  <a:lnTo>
                    <a:pt x="703694" y="640537"/>
                  </a:lnTo>
                  <a:lnTo>
                    <a:pt x="673303" y="665962"/>
                  </a:lnTo>
                  <a:lnTo>
                    <a:pt x="670382" y="683844"/>
                  </a:lnTo>
                  <a:lnTo>
                    <a:pt x="671118" y="693254"/>
                  </a:lnTo>
                  <a:lnTo>
                    <a:pt x="695528" y="724865"/>
                  </a:lnTo>
                  <a:lnTo>
                    <a:pt x="712787" y="727900"/>
                  </a:lnTo>
                  <a:lnTo>
                    <a:pt x="721944" y="727138"/>
                  </a:lnTo>
                  <a:lnTo>
                    <a:pt x="730161" y="724865"/>
                  </a:lnTo>
                  <a:lnTo>
                    <a:pt x="737412" y="721067"/>
                  </a:lnTo>
                  <a:lnTo>
                    <a:pt x="743712" y="715759"/>
                  </a:lnTo>
                  <a:lnTo>
                    <a:pt x="745020" y="714095"/>
                  </a:lnTo>
                  <a:lnTo>
                    <a:pt x="748868" y="709218"/>
                  </a:lnTo>
                  <a:lnTo>
                    <a:pt x="752563" y="701713"/>
                  </a:lnTo>
                  <a:lnTo>
                    <a:pt x="754773" y="693254"/>
                  </a:lnTo>
                  <a:lnTo>
                    <a:pt x="755510" y="683844"/>
                  </a:lnTo>
                  <a:close/>
                </a:path>
                <a:path w="1327150" h="728345">
                  <a:moveTo>
                    <a:pt x="794219" y="420319"/>
                  </a:moveTo>
                  <a:lnTo>
                    <a:pt x="792886" y="420319"/>
                  </a:lnTo>
                  <a:lnTo>
                    <a:pt x="783704" y="421246"/>
                  </a:lnTo>
                  <a:lnTo>
                    <a:pt x="775436" y="424014"/>
                  </a:lnTo>
                  <a:lnTo>
                    <a:pt x="768070" y="428637"/>
                  </a:lnTo>
                  <a:lnTo>
                    <a:pt x="761631" y="435114"/>
                  </a:lnTo>
                  <a:lnTo>
                    <a:pt x="761301" y="435114"/>
                  </a:lnTo>
                  <a:lnTo>
                    <a:pt x="761301" y="432625"/>
                  </a:lnTo>
                  <a:lnTo>
                    <a:pt x="759472" y="421982"/>
                  </a:lnTo>
                  <a:lnTo>
                    <a:pt x="746163" y="421982"/>
                  </a:lnTo>
                  <a:lnTo>
                    <a:pt x="746163" y="506768"/>
                  </a:lnTo>
                  <a:lnTo>
                    <a:pt x="761301" y="506768"/>
                  </a:lnTo>
                  <a:lnTo>
                    <a:pt x="761301" y="449249"/>
                  </a:lnTo>
                  <a:lnTo>
                    <a:pt x="764514" y="444703"/>
                  </a:lnTo>
                  <a:lnTo>
                    <a:pt x="768946" y="441159"/>
                  </a:lnTo>
                  <a:lnTo>
                    <a:pt x="780249" y="436054"/>
                  </a:lnTo>
                  <a:lnTo>
                    <a:pt x="784758" y="435114"/>
                  </a:lnTo>
                  <a:lnTo>
                    <a:pt x="786345" y="434784"/>
                  </a:lnTo>
                  <a:lnTo>
                    <a:pt x="794219" y="434784"/>
                  </a:lnTo>
                  <a:lnTo>
                    <a:pt x="794219" y="420319"/>
                  </a:lnTo>
                  <a:close/>
                </a:path>
                <a:path w="1327150" h="728345">
                  <a:moveTo>
                    <a:pt x="824738" y="639775"/>
                  </a:moveTo>
                  <a:lnTo>
                    <a:pt x="823417" y="639775"/>
                  </a:lnTo>
                  <a:lnTo>
                    <a:pt x="814222" y="640702"/>
                  </a:lnTo>
                  <a:lnTo>
                    <a:pt x="805954" y="643483"/>
                  </a:lnTo>
                  <a:lnTo>
                    <a:pt x="798601" y="648106"/>
                  </a:lnTo>
                  <a:lnTo>
                    <a:pt x="792149" y="654583"/>
                  </a:lnTo>
                  <a:lnTo>
                    <a:pt x="791819" y="654583"/>
                  </a:lnTo>
                  <a:lnTo>
                    <a:pt x="791819" y="652081"/>
                  </a:lnTo>
                  <a:lnTo>
                    <a:pt x="789990" y="641438"/>
                  </a:lnTo>
                  <a:lnTo>
                    <a:pt x="776693" y="641438"/>
                  </a:lnTo>
                  <a:lnTo>
                    <a:pt x="776693" y="726236"/>
                  </a:lnTo>
                  <a:lnTo>
                    <a:pt x="791819" y="726236"/>
                  </a:lnTo>
                  <a:lnTo>
                    <a:pt x="791819" y="668705"/>
                  </a:lnTo>
                  <a:lnTo>
                    <a:pt x="795032" y="664171"/>
                  </a:lnTo>
                  <a:lnTo>
                    <a:pt x="799465" y="660615"/>
                  </a:lnTo>
                  <a:lnTo>
                    <a:pt x="810780" y="655523"/>
                  </a:lnTo>
                  <a:lnTo>
                    <a:pt x="815276" y="654583"/>
                  </a:lnTo>
                  <a:lnTo>
                    <a:pt x="816876" y="654240"/>
                  </a:lnTo>
                  <a:lnTo>
                    <a:pt x="824738" y="654240"/>
                  </a:lnTo>
                  <a:lnTo>
                    <a:pt x="824738" y="639775"/>
                  </a:lnTo>
                  <a:close/>
                </a:path>
                <a:path w="1327150" h="728345">
                  <a:moveTo>
                    <a:pt x="851509" y="34251"/>
                  </a:moveTo>
                  <a:lnTo>
                    <a:pt x="835050" y="34251"/>
                  </a:lnTo>
                  <a:lnTo>
                    <a:pt x="808786" y="101092"/>
                  </a:lnTo>
                  <a:lnTo>
                    <a:pt x="808113" y="101092"/>
                  </a:lnTo>
                  <a:lnTo>
                    <a:pt x="781850" y="34251"/>
                  </a:lnTo>
                  <a:lnTo>
                    <a:pt x="765390" y="34251"/>
                  </a:lnTo>
                  <a:lnTo>
                    <a:pt x="800963" y="119049"/>
                  </a:lnTo>
                  <a:lnTo>
                    <a:pt x="815936" y="119049"/>
                  </a:lnTo>
                  <a:lnTo>
                    <a:pt x="823468" y="101092"/>
                  </a:lnTo>
                  <a:lnTo>
                    <a:pt x="851509" y="34251"/>
                  </a:lnTo>
                  <a:close/>
                </a:path>
                <a:path w="1327150" h="728345">
                  <a:moveTo>
                    <a:pt x="856780" y="641438"/>
                  </a:moveTo>
                  <a:lnTo>
                    <a:pt x="841654" y="641438"/>
                  </a:lnTo>
                  <a:lnTo>
                    <a:pt x="841654" y="726236"/>
                  </a:lnTo>
                  <a:lnTo>
                    <a:pt x="856780" y="726236"/>
                  </a:lnTo>
                  <a:lnTo>
                    <a:pt x="856780" y="641438"/>
                  </a:lnTo>
                  <a:close/>
                </a:path>
                <a:path w="1327150" h="728345">
                  <a:moveTo>
                    <a:pt x="857453" y="607199"/>
                  </a:moveTo>
                  <a:lnTo>
                    <a:pt x="841159" y="607199"/>
                  </a:lnTo>
                  <a:lnTo>
                    <a:pt x="841159" y="623493"/>
                  </a:lnTo>
                  <a:lnTo>
                    <a:pt x="857453" y="623493"/>
                  </a:lnTo>
                  <a:lnTo>
                    <a:pt x="857453" y="607199"/>
                  </a:lnTo>
                  <a:close/>
                </a:path>
                <a:path w="1327150" h="728345">
                  <a:moveTo>
                    <a:pt x="884948" y="464375"/>
                  </a:moveTo>
                  <a:lnTo>
                    <a:pt x="869823" y="428193"/>
                  </a:lnTo>
                  <a:lnTo>
                    <a:pt x="869823" y="457390"/>
                  </a:lnTo>
                  <a:lnTo>
                    <a:pt x="820775" y="457390"/>
                  </a:lnTo>
                  <a:lnTo>
                    <a:pt x="821220" y="449414"/>
                  </a:lnTo>
                  <a:lnTo>
                    <a:pt x="823874" y="443369"/>
                  </a:lnTo>
                  <a:lnTo>
                    <a:pt x="833628" y="435165"/>
                  </a:lnTo>
                  <a:lnTo>
                    <a:pt x="839114" y="433120"/>
                  </a:lnTo>
                  <a:lnTo>
                    <a:pt x="851306" y="433120"/>
                  </a:lnTo>
                  <a:lnTo>
                    <a:pt x="856792" y="435165"/>
                  </a:lnTo>
                  <a:lnTo>
                    <a:pt x="862507" y="439953"/>
                  </a:lnTo>
                  <a:lnTo>
                    <a:pt x="866660" y="443369"/>
                  </a:lnTo>
                  <a:lnTo>
                    <a:pt x="869378" y="449414"/>
                  </a:lnTo>
                  <a:lnTo>
                    <a:pt x="869823" y="457390"/>
                  </a:lnTo>
                  <a:lnTo>
                    <a:pt x="869823" y="428193"/>
                  </a:lnTo>
                  <a:lnTo>
                    <a:pt x="869149" y="427520"/>
                  </a:lnTo>
                  <a:lnTo>
                    <a:pt x="862342" y="423519"/>
                  </a:lnTo>
                  <a:lnTo>
                    <a:pt x="854354" y="421119"/>
                  </a:lnTo>
                  <a:lnTo>
                    <a:pt x="845210" y="420319"/>
                  </a:lnTo>
                  <a:lnTo>
                    <a:pt x="836066" y="421119"/>
                  </a:lnTo>
                  <a:lnTo>
                    <a:pt x="808012" y="447662"/>
                  </a:lnTo>
                  <a:lnTo>
                    <a:pt x="805472" y="465709"/>
                  </a:lnTo>
                  <a:lnTo>
                    <a:pt x="806183" y="475018"/>
                  </a:lnTo>
                  <a:lnTo>
                    <a:pt x="830084" y="505574"/>
                  </a:lnTo>
                  <a:lnTo>
                    <a:pt x="847039" y="508431"/>
                  </a:lnTo>
                  <a:lnTo>
                    <a:pt x="856208" y="507949"/>
                  </a:lnTo>
                  <a:lnTo>
                    <a:pt x="864743" y="506488"/>
                  </a:lnTo>
                  <a:lnTo>
                    <a:pt x="872667" y="504037"/>
                  </a:lnTo>
                  <a:lnTo>
                    <a:pt x="879957" y="500621"/>
                  </a:lnTo>
                  <a:lnTo>
                    <a:pt x="879957" y="494309"/>
                  </a:lnTo>
                  <a:lnTo>
                    <a:pt x="879957" y="485990"/>
                  </a:lnTo>
                  <a:lnTo>
                    <a:pt x="879132" y="485990"/>
                  </a:lnTo>
                  <a:lnTo>
                    <a:pt x="872667" y="489623"/>
                  </a:lnTo>
                  <a:lnTo>
                    <a:pt x="865911" y="492226"/>
                  </a:lnTo>
                  <a:lnTo>
                    <a:pt x="858862" y="493788"/>
                  </a:lnTo>
                  <a:lnTo>
                    <a:pt x="851535" y="494309"/>
                  </a:lnTo>
                  <a:lnTo>
                    <a:pt x="841667" y="494309"/>
                  </a:lnTo>
                  <a:lnTo>
                    <a:pt x="834301" y="492137"/>
                  </a:lnTo>
                  <a:lnTo>
                    <a:pt x="824547" y="483501"/>
                  </a:lnTo>
                  <a:lnTo>
                    <a:pt x="821664" y="477456"/>
                  </a:lnTo>
                  <a:lnTo>
                    <a:pt x="820775" y="469696"/>
                  </a:lnTo>
                  <a:lnTo>
                    <a:pt x="884948" y="469696"/>
                  </a:lnTo>
                  <a:lnTo>
                    <a:pt x="884948" y="464375"/>
                  </a:lnTo>
                  <a:close/>
                </a:path>
                <a:path w="1327150" h="728345">
                  <a:moveTo>
                    <a:pt x="945045" y="641438"/>
                  </a:moveTo>
                  <a:lnTo>
                    <a:pt x="879703" y="641438"/>
                  </a:lnTo>
                  <a:lnTo>
                    <a:pt x="879703" y="655574"/>
                  </a:lnTo>
                  <a:lnTo>
                    <a:pt x="926922" y="655574"/>
                  </a:lnTo>
                  <a:lnTo>
                    <a:pt x="926922" y="656247"/>
                  </a:lnTo>
                  <a:lnTo>
                    <a:pt x="878205" y="712266"/>
                  </a:lnTo>
                  <a:lnTo>
                    <a:pt x="878205" y="726236"/>
                  </a:lnTo>
                  <a:lnTo>
                    <a:pt x="945045" y="726236"/>
                  </a:lnTo>
                  <a:lnTo>
                    <a:pt x="945045" y="712101"/>
                  </a:lnTo>
                  <a:lnTo>
                    <a:pt x="896988" y="712101"/>
                  </a:lnTo>
                  <a:lnTo>
                    <a:pt x="896988" y="711606"/>
                  </a:lnTo>
                  <a:lnTo>
                    <a:pt x="945045" y="655574"/>
                  </a:lnTo>
                  <a:lnTo>
                    <a:pt x="945045" y="641438"/>
                  </a:lnTo>
                  <a:close/>
                </a:path>
                <a:path w="1327150" h="728345">
                  <a:moveTo>
                    <a:pt x="945654" y="76644"/>
                  </a:moveTo>
                  <a:lnTo>
                    <a:pt x="944918" y="67233"/>
                  </a:lnTo>
                  <a:lnTo>
                    <a:pt x="942708" y="58775"/>
                  </a:lnTo>
                  <a:lnTo>
                    <a:pt x="939012" y="51269"/>
                  </a:lnTo>
                  <a:lnTo>
                    <a:pt x="935164" y="46393"/>
                  </a:lnTo>
                  <a:lnTo>
                    <a:pt x="933856" y="44729"/>
                  </a:lnTo>
                  <a:lnTo>
                    <a:pt x="930529" y="41935"/>
                  </a:lnTo>
                  <a:lnTo>
                    <a:pt x="930529" y="66446"/>
                  </a:lnTo>
                  <a:lnTo>
                    <a:pt x="930529" y="86741"/>
                  </a:lnTo>
                  <a:lnTo>
                    <a:pt x="927760" y="94322"/>
                  </a:lnTo>
                  <a:lnTo>
                    <a:pt x="916787" y="104419"/>
                  </a:lnTo>
                  <a:lnTo>
                    <a:pt x="910412" y="106908"/>
                  </a:lnTo>
                  <a:lnTo>
                    <a:pt x="895781" y="106908"/>
                  </a:lnTo>
                  <a:lnTo>
                    <a:pt x="889355" y="104419"/>
                  </a:lnTo>
                  <a:lnTo>
                    <a:pt x="883805" y="99428"/>
                  </a:lnTo>
                  <a:lnTo>
                    <a:pt x="878382" y="94322"/>
                  </a:lnTo>
                  <a:lnTo>
                    <a:pt x="875665" y="86741"/>
                  </a:lnTo>
                  <a:lnTo>
                    <a:pt x="875665" y="66446"/>
                  </a:lnTo>
                  <a:lnTo>
                    <a:pt x="878382" y="58864"/>
                  </a:lnTo>
                  <a:lnTo>
                    <a:pt x="883805" y="53873"/>
                  </a:lnTo>
                  <a:lnTo>
                    <a:pt x="889355" y="48882"/>
                  </a:lnTo>
                  <a:lnTo>
                    <a:pt x="895781" y="46393"/>
                  </a:lnTo>
                  <a:lnTo>
                    <a:pt x="910412" y="46393"/>
                  </a:lnTo>
                  <a:lnTo>
                    <a:pt x="916787" y="48882"/>
                  </a:lnTo>
                  <a:lnTo>
                    <a:pt x="922210" y="53873"/>
                  </a:lnTo>
                  <a:lnTo>
                    <a:pt x="927760" y="58864"/>
                  </a:lnTo>
                  <a:lnTo>
                    <a:pt x="902931" y="32588"/>
                  </a:lnTo>
                  <a:lnTo>
                    <a:pt x="893838" y="33350"/>
                  </a:lnTo>
                  <a:lnTo>
                    <a:pt x="863447" y="58775"/>
                  </a:lnTo>
                  <a:lnTo>
                    <a:pt x="860539" y="76644"/>
                  </a:lnTo>
                  <a:lnTo>
                    <a:pt x="861263" y="86067"/>
                  </a:lnTo>
                  <a:lnTo>
                    <a:pt x="885685" y="117678"/>
                  </a:lnTo>
                  <a:lnTo>
                    <a:pt x="902931" y="120713"/>
                  </a:lnTo>
                  <a:lnTo>
                    <a:pt x="912101" y="119951"/>
                  </a:lnTo>
                  <a:lnTo>
                    <a:pt x="920305" y="117678"/>
                  </a:lnTo>
                  <a:lnTo>
                    <a:pt x="927557" y="113880"/>
                  </a:lnTo>
                  <a:lnTo>
                    <a:pt x="933856" y="108572"/>
                  </a:lnTo>
                  <a:lnTo>
                    <a:pt x="935164" y="106908"/>
                  </a:lnTo>
                  <a:lnTo>
                    <a:pt x="939012" y="102019"/>
                  </a:lnTo>
                  <a:lnTo>
                    <a:pt x="942708" y="94526"/>
                  </a:lnTo>
                  <a:lnTo>
                    <a:pt x="944918" y="86067"/>
                  </a:lnTo>
                  <a:lnTo>
                    <a:pt x="945654" y="76644"/>
                  </a:lnTo>
                  <a:close/>
                </a:path>
                <a:path w="1327150" h="728345">
                  <a:moveTo>
                    <a:pt x="1041654" y="34251"/>
                  </a:moveTo>
                  <a:lnTo>
                    <a:pt x="1025359" y="34251"/>
                  </a:lnTo>
                  <a:lnTo>
                    <a:pt x="998093" y="101257"/>
                  </a:lnTo>
                  <a:lnTo>
                    <a:pt x="997432" y="101257"/>
                  </a:lnTo>
                  <a:lnTo>
                    <a:pt x="970826" y="34251"/>
                  </a:lnTo>
                  <a:lnTo>
                    <a:pt x="954532" y="34251"/>
                  </a:lnTo>
                  <a:lnTo>
                    <a:pt x="989622" y="120370"/>
                  </a:lnTo>
                  <a:lnTo>
                    <a:pt x="975321" y="157289"/>
                  </a:lnTo>
                  <a:lnTo>
                    <a:pt x="990612" y="157289"/>
                  </a:lnTo>
                  <a:lnTo>
                    <a:pt x="1013853" y="101257"/>
                  </a:lnTo>
                  <a:lnTo>
                    <a:pt x="1041654" y="34251"/>
                  </a:lnTo>
                  <a:close/>
                </a:path>
                <a:path w="1327150" h="728345">
                  <a:moveTo>
                    <a:pt x="1046632" y="683844"/>
                  </a:moveTo>
                  <a:lnTo>
                    <a:pt x="1031494" y="649122"/>
                  </a:lnTo>
                  <a:lnTo>
                    <a:pt x="1031494" y="673646"/>
                  </a:lnTo>
                  <a:lnTo>
                    <a:pt x="1031494" y="693928"/>
                  </a:lnTo>
                  <a:lnTo>
                    <a:pt x="1028725" y="701522"/>
                  </a:lnTo>
                  <a:lnTo>
                    <a:pt x="1017752" y="711606"/>
                  </a:lnTo>
                  <a:lnTo>
                    <a:pt x="1011377" y="714095"/>
                  </a:lnTo>
                  <a:lnTo>
                    <a:pt x="996746" y="714095"/>
                  </a:lnTo>
                  <a:lnTo>
                    <a:pt x="990320" y="711606"/>
                  </a:lnTo>
                  <a:lnTo>
                    <a:pt x="984783" y="706615"/>
                  </a:lnTo>
                  <a:lnTo>
                    <a:pt x="979347" y="701522"/>
                  </a:lnTo>
                  <a:lnTo>
                    <a:pt x="976630" y="693928"/>
                  </a:lnTo>
                  <a:lnTo>
                    <a:pt x="976630" y="673646"/>
                  </a:lnTo>
                  <a:lnTo>
                    <a:pt x="979347" y="666051"/>
                  </a:lnTo>
                  <a:lnTo>
                    <a:pt x="984783" y="661060"/>
                  </a:lnTo>
                  <a:lnTo>
                    <a:pt x="990320" y="656069"/>
                  </a:lnTo>
                  <a:lnTo>
                    <a:pt x="996746" y="653580"/>
                  </a:lnTo>
                  <a:lnTo>
                    <a:pt x="1011377" y="653580"/>
                  </a:lnTo>
                  <a:lnTo>
                    <a:pt x="1017752" y="656069"/>
                  </a:lnTo>
                  <a:lnTo>
                    <a:pt x="1023188" y="661060"/>
                  </a:lnTo>
                  <a:lnTo>
                    <a:pt x="1028725" y="666051"/>
                  </a:lnTo>
                  <a:lnTo>
                    <a:pt x="1003896" y="639775"/>
                  </a:lnTo>
                  <a:lnTo>
                    <a:pt x="994803" y="640537"/>
                  </a:lnTo>
                  <a:lnTo>
                    <a:pt x="964412" y="665962"/>
                  </a:lnTo>
                  <a:lnTo>
                    <a:pt x="961504" y="683844"/>
                  </a:lnTo>
                  <a:lnTo>
                    <a:pt x="962228" y="693254"/>
                  </a:lnTo>
                  <a:lnTo>
                    <a:pt x="986650" y="724865"/>
                  </a:lnTo>
                  <a:lnTo>
                    <a:pt x="1003896" y="727900"/>
                  </a:lnTo>
                  <a:lnTo>
                    <a:pt x="1013066" y="727138"/>
                  </a:lnTo>
                  <a:lnTo>
                    <a:pt x="1043673" y="701713"/>
                  </a:lnTo>
                  <a:lnTo>
                    <a:pt x="1045895" y="693254"/>
                  </a:lnTo>
                  <a:lnTo>
                    <a:pt x="1046632" y="683844"/>
                  </a:lnTo>
                  <a:close/>
                </a:path>
                <a:path w="1327150" h="728345">
                  <a:moveTo>
                    <a:pt x="1075664" y="443814"/>
                  </a:moveTo>
                  <a:lnTo>
                    <a:pt x="1073277" y="436384"/>
                  </a:lnTo>
                  <a:lnTo>
                    <a:pt x="1071714" y="434289"/>
                  </a:lnTo>
                  <a:lnTo>
                    <a:pt x="1068514" y="429958"/>
                  </a:lnTo>
                  <a:lnTo>
                    <a:pt x="1063853" y="423532"/>
                  </a:lnTo>
                  <a:lnTo>
                    <a:pt x="1056982" y="420319"/>
                  </a:lnTo>
                  <a:lnTo>
                    <a:pt x="1047902" y="420319"/>
                  </a:lnTo>
                  <a:lnTo>
                    <a:pt x="1038466" y="421373"/>
                  </a:lnTo>
                  <a:lnTo>
                    <a:pt x="1030274" y="424522"/>
                  </a:lnTo>
                  <a:lnTo>
                    <a:pt x="1023327" y="429768"/>
                  </a:lnTo>
                  <a:lnTo>
                    <a:pt x="1017638" y="437108"/>
                  </a:lnTo>
                  <a:lnTo>
                    <a:pt x="1017143" y="437108"/>
                  </a:lnTo>
                  <a:lnTo>
                    <a:pt x="1016025" y="434289"/>
                  </a:lnTo>
                  <a:lnTo>
                    <a:pt x="1015250" y="432346"/>
                  </a:lnTo>
                  <a:lnTo>
                    <a:pt x="1012101" y="428358"/>
                  </a:lnTo>
                  <a:lnTo>
                    <a:pt x="1007656" y="425145"/>
                  </a:lnTo>
                  <a:lnTo>
                    <a:pt x="1003338" y="421932"/>
                  </a:lnTo>
                  <a:lnTo>
                    <a:pt x="998080" y="420319"/>
                  </a:lnTo>
                  <a:lnTo>
                    <a:pt x="991870" y="420319"/>
                  </a:lnTo>
                  <a:lnTo>
                    <a:pt x="983640" y="421246"/>
                  </a:lnTo>
                  <a:lnTo>
                    <a:pt x="976236" y="424014"/>
                  </a:lnTo>
                  <a:lnTo>
                    <a:pt x="969670" y="428637"/>
                  </a:lnTo>
                  <a:lnTo>
                    <a:pt x="963930" y="435114"/>
                  </a:lnTo>
                  <a:lnTo>
                    <a:pt x="963599" y="435114"/>
                  </a:lnTo>
                  <a:lnTo>
                    <a:pt x="963549" y="432346"/>
                  </a:lnTo>
                  <a:lnTo>
                    <a:pt x="961771" y="421982"/>
                  </a:lnTo>
                  <a:lnTo>
                    <a:pt x="948474" y="421982"/>
                  </a:lnTo>
                  <a:lnTo>
                    <a:pt x="948474" y="506768"/>
                  </a:lnTo>
                  <a:lnTo>
                    <a:pt x="963599" y="506768"/>
                  </a:lnTo>
                  <a:lnTo>
                    <a:pt x="963599" y="450240"/>
                  </a:lnTo>
                  <a:lnTo>
                    <a:pt x="968717" y="443268"/>
                  </a:lnTo>
                  <a:lnTo>
                    <a:pt x="974407" y="438277"/>
                  </a:lnTo>
                  <a:lnTo>
                    <a:pt x="980681" y="435279"/>
                  </a:lnTo>
                  <a:lnTo>
                    <a:pt x="981824" y="435114"/>
                  </a:lnTo>
                  <a:lnTo>
                    <a:pt x="987539" y="434289"/>
                  </a:lnTo>
                  <a:lnTo>
                    <a:pt x="993749" y="434289"/>
                  </a:lnTo>
                  <a:lnTo>
                    <a:pt x="998131" y="436003"/>
                  </a:lnTo>
                  <a:lnTo>
                    <a:pt x="1000683" y="439432"/>
                  </a:lnTo>
                  <a:lnTo>
                    <a:pt x="1003223" y="442760"/>
                  </a:lnTo>
                  <a:lnTo>
                    <a:pt x="1004506" y="448030"/>
                  </a:lnTo>
                  <a:lnTo>
                    <a:pt x="1004506" y="506768"/>
                  </a:lnTo>
                  <a:lnTo>
                    <a:pt x="1019632" y="506768"/>
                  </a:lnTo>
                  <a:lnTo>
                    <a:pt x="1019632" y="450240"/>
                  </a:lnTo>
                  <a:lnTo>
                    <a:pt x="1024750" y="443268"/>
                  </a:lnTo>
                  <a:lnTo>
                    <a:pt x="1030439" y="438277"/>
                  </a:lnTo>
                  <a:lnTo>
                    <a:pt x="1032878" y="437108"/>
                  </a:lnTo>
                  <a:lnTo>
                    <a:pt x="1036713" y="435279"/>
                  </a:lnTo>
                  <a:lnTo>
                    <a:pt x="1043571" y="434289"/>
                  </a:lnTo>
                  <a:lnTo>
                    <a:pt x="1049667" y="434289"/>
                  </a:lnTo>
                  <a:lnTo>
                    <a:pt x="1053998" y="436003"/>
                  </a:lnTo>
                  <a:lnTo>
                    <a:pt x="1056538" y="439432"/>
                  </a:lnTo>
                  <a:lnTo>
                    <a:pt x="1059205" y="442760"/>
                  </a:lnTo>
                  <a:lnTo>
                    <a:pt x="1060526" y="448030"/>
                  </a:lnTo>
                  <a:lnTo>
                    <a:pt x="1060526" y="506768"/>
                  </a:lnTo>
                  <a:lnTo>
                    <a:pt x="1075664" y="506768"/>
                  </a:lnTo>
                  <a:lnTo>
                    <a:pt x="1075664" y="443814"/>
                  </a:lnTo>
                  <a:close/>
                </a:path>
                <a:path w="1327150" h="728345">
                  <a:moveTo>
                    <a:pt x="1122159" y="56362"/>
                  </a:moveTo>
                  <a:lnTo>
                    <a:pt x="1119225" y="48666"/>
                  </a:lnTo>
                  <a:lnTo>
                    <a:pt x="1117600" y="46888"/>
                  </a:lnTo>
                  <a:lnTo>
                    <a:pt x="1113345" y="42227"/>
                  </a:lnTo>
                  <a:lnTo>
                    <a:pt x="1108456" y="38011"/>
                  </a:lnTo>
                  <a:lnTo>
                    <a:pt x="1102588" y="35001"/>
                  </a:lnTo>
                  <a:lnTo>
                    <a:pt x="1095730" y="33197"/>
                  </a:lnTo>
                  <a:lnTo>
                    <a:pt x="1087907" y="32588"/>
                  </a:lnTo>
                  <a:lnTo>
                    <a:pt x="1079804" y="32981"/>
                  </a:lnTo>
                  <a:lnTo>
                    <a:pt x="1071943" y="34163"/>
                  </a:lnTo>
                  <a:lnTo>
                    <a:pt x="1064348" y="36144"/>
                  </a:lnTo>
                  <a:lnTo>
                    <a:pt x="1056982" y="38912"/>
                  </a:lnTo>
                  <a:lnTo>
                    <a:pt x="1056982" y="52539"/>
                  </a:lnTo>
                  <a:lnTo>
                    <a:pt x="1057986" y="52539"/>
                  </a:lnTo>
                  <a:lnTo>
                    <a:pt x="1063904" y="50063"/>
                  </a:lnTo>
                  <a:lnTo>
                    <a:pt x="1070038" y="48298"/>
                  </a:lnTo>
                  <a:lnTo>
                    <a:pt x="1076375" y="47244"/>
                  </a:lnTo>
                  <a:lnTo>
                    <a:pt x="1082929" y="46888"/>
                  </a:lnTo>
                  <a:lnTo>
                    <a:pt x="1091793" y="46888"/>
                  </a:lnTo>
                  <a:lnTo>
                    <a:pt x="1097991" y="48501"/>
                  </a:lnTo>
                  <a:lnTo>
                    <a:pt x="1101547" y="51714"/>
                  </a:lnTo>
                  <a:lnTo>
                    <a:pt x="1105204" y="54927"/>
                  </a:lnTo>
                  <a:lnTo>
                    <a:pt x="1107033" y="60185"/>
                  </a:lnTo>
                  <a:lnTo>
                    <a:pt x="1107033" y="68834"/>
                  </a:lnTo>
                  <a:lnTo>
                    <a:pt x="1107033" y="80975"/>
                  </a:lnTo>
                  <a:lnTo>
                    <a:pt x="1107033" y="94932"/>
                  </a:lnTo>
                  <a:lnTo>
                    <a:pt x="1103922" y="98488"/>
                  </a:lnTo>
                  <a:lnTo>
                    <a:pt x="1100099" y="101473"/>
                  </a:lnTo>
                  <a:lnTo>
                    <a:pt x="1095552" y="103911"/>
                  </a:lnTo>
                  <a:lnTo>
                    <a:pt x="1091018" y="106248"/>
                  </a:lnTo>
                  <a:lnTo>
                    <a:pt x="1086307" y="107403"/>
                  </a:lnTo>
                  <a:lnTo>
                    <a:pt x="1069682" y="107403"/>
                  </a:lnTo>
                  <a:lnTo>
                    <a:pt x="1063802" y="103022"/>
                  </a:lnTo>
                  <a:lnTo>
                    <a:pt x="1063802" y="94272"/>
                  </a:lnTo>
                  <a:lnTo>
                    <a:pt x="1065377" y="88455"/>
                  </a:lnTo>
                  <a:lnTo>
                    <a:pt x="1070076" y="84302"/>
                  </a:lnTo>
                  <a:lnTo>
                    <a:pt x="1077925" y="81800"/>
                  </a:lnTo>
                  <a:lnTo>
                    <a:pt x="1088910" y="80975"/>
                  </a:lnTo>
                  <a:lnTo>
                    <a:pt x="1107033" y="80975"/>
                  </a:lnTo>
                  <a:lnTo>
                    <a:pt x="1107033" y="68834"/>
                  </a:lnTo>
                  <a:lnTo>
                    <a:pt x="1086916" y="68834"/>
                  </a:lnTo>
                  <a:lnTo>
                    <a:pt x="1078077" y="69291"/>
                  </a:lnTo>
                  <a:lnTo>
                    <a:pt x="1048677" y="87401"/>
                  </a:lnTo>
                  <a:lnTo>
                    <a:pt x="1048677" y="103136"/>
                  </a:lnTo>
                  <a:lnTo>
                    <a:pt x="1051280" y="109347"/>
                  </a:lnTo>
                  <a:lnTo>
                    <a:pt x="1056487" y="113893"/>
                  </a:lnTo>
                  <a:lnTo>
                    <a:pt x="1061808" y="118440"/>
                  </a:lnTo>
                  <a:lnTo>
                    <a:pt x="1068235" y="120713"/>
                  </a:lnTo>
                  <a:lnTo>
                    <a:pt x="1075778" y="120713"/>
                  </a:lnTo>
                  <a:lnTo>
                    <a:pt x="1084745" y="119938"/>
                  </a:lnTo>
                  <a:lnTo>
                    <a:pt x="1092860" y="117627"/>
                  </a:lnTo>
                  <a:lnTo>
                    <a:pt x="1100124" y="113792"/>
                  </a:lnTo>
                  <a:lnTo>
                    <a:pt x="1106525" y="108407"/>
                  </a:lnTo>
                  <a:lnTo>
                    <a:pt x="1107033" y="108407"/>
                  </a:lnTo>
                  <a:lnTo>
                    <a:pt x="1108862" y="119049"/>
                  </a:lnTo>
                  <a:lnTo>
                    <a:pt x="1122159" y="119049"/>
                  </a:lnTo>
                  <a:lnTo>
                    <a:pt x="1122159" y="108407"/>
                  </a:lnTo>
                  <a:lnTo>
                    <a:pt x="1122159" y="107403"/>
                  </a:lnTo>
                  <a:lnTo>
                    <a:pt x="1122159" y="80975"/>
                  </a:lnTo>
                  <a:lnTo>
                    <a:pt x="1122159" y="56362"/>
                  </a:lnTo>
                  <a:close/>
                </a:path>
                <a:path w="1327150" h="728345">
                  <a:moveTo>
                    <a:pt x="1143622" y="726236"/>
                  </a:moveTo>
                  <a:lnTo>
                    <a:pt x="1143508" y="662724"/>
                  </a:lnTo>
                  <a:lnTo>
                    <a:pt x="1140968" y="655294"/>
                  </a:lnTo>
                  <a:lnTo>
                    <a:pt x="1139634" y="653745"/>
                  </a:lnTo>
                  <a:lnTo>
                    <a:pt x="1130325" y="642886"/>
                  </a:lnTo>
                  <a:lnTo>
                    <a:pt x="1123061" y="639775"/>
                  </a:lnTo>
                  <a:lnTo>
                    <a:pt x="1113866" y="639775"/>
                  </a:lnTo>
                  <a:lnTo>
                    <a:pt x="1105535" y="640702"/>
                  </a:lnTo>
                  <a:lnTo>
                    <a:pt x="1097648" y="643483"/>
                  </a:lnTo>
                  <a:lnTo>
                    <a:pt x="1090231" y="648106"/>
                  </a:lnTo>
                  <a:lnTo>
                    <a:pt x="1083271" y="654583"/>
                  </a:lnTo>
                  <a:lnTo>
                    <a:pt x="1082941" y="654583"/>
                  </a:lnTo>
                  <a:lnTo>
                    <a:pt x="1082941" y="652081"/>
                  </a:lnTo>
                  <a:lnTo>
                    <a:pt x="1081112" y="641438"/>
                  </a:lnTo>
                  <a:lnTo>
                    <a:pt x="1067816" y="641438"/>
                  </a:lnTo>
                  <a:lnTo>
                    <a:pt x="1067816" y="726236"/>
                  </a:lnTo>
                  <a:lnTo>
                    <a:pt x="1082941" y="726236"/>
                  </a:lnTo>
                  <a:lnTo>
                    <a:pt x="1082941" y="669709"/>
                  </a:lnTo>
                  <a:lnTo>
                    <a:pt x="1089444" y="662724"/>
                  </a:lnTo>
                  <a:lnTo>
                    <a:pt x="1096162" y="657733"/>
                  </a:lnTo>
                  <a:lnTo>
                    <a:pt x="1103083" y="654748"/>
                  </a:lnTo>
                  <a:lnTo>
                    <a:pt x="1104265" y="654583"/>
                  </a:lnTo>
                  <a:lnTo>
                    <a:pt x="1110208" y="653745"/>
                  </a:lnTo>
                  <a:lnTo>
                    <a:pt x="1118209" y="655015"/>
                  </a:lnTo>
                  <a:lnTo>
                    <a:pt x="1123924" y="658812"/>
                  </a:lnTo>
                  <a:lnTo>
                    <a:pt x="1127353" y="665162"/>
                  </a:lnTo>
                  <a:lnTo>
                    <a:pt x="1128496" y="674027"/>
                  </a:lnTo>
                  <a:lnTo>
                    <a:pt x="1128496" y="726236"/>
                  </a:lnTo>
                  <a:lnTo>
                    <a:pt x="1143622" y="726236"/>
                  </a:lnTo>
                  <a:close/>
                </a:path>
                <a:path w="1327150" h="728345">
                  <a:moveTo>
                    <a:pt x="1181227" y="464375"/>
                  </a:moveTo>
                  <a:lnTo>
                    <a:pt x="1180490" y="454964"/>
                  </a:lnTo>
                  <a:lnTo>
                    <a:pt x="1178280" y="446506"/>
                  </a:lnTo>
                  <a:lnTo>
                    <a:pt x="1174584" y="439000"/>
                  </a:lnTo>
                  <a:lnTo>
                    <a:pt x="1170736" y="434124"/>
                  </a:lnTo>
                  <a:lnTo>
                    <a:pt x="1169428" y="432460"/>
                  </a:lnTo>
                  <a:lnTo>
                    <a:pt x="1166101" y="429666"/>
                  </a:lnTo>
                  <a:lnTo>
                    <a:pt x="1166101" y="454177"/>
                  </a:lnTo>
                  <a:lnTo>
                    <a:pt x="1166101" y="474459"/>
                  </a:lnTo>
                  <a:lnTo>
                    <a:pt x="1163332" y="482053"/>
                  </a:lnTo>
                  <a:lnTo>
                    <a:pt x="1152359" y="492137"/>
                  </a:lnTo>
                  <a:lnTo>
                    <a:pt x="1145984" y="494639"/>
                  </a:lnTo>
                  <a:lnTo>
                    <a:pt x="1131354" y="494639"/>
                  </a:lnTo>
                  <a:lnTo>
                    <a:pt x="1124915" y="492137"/>
                  </a:lnTo>
                  <a:lnTo>
                    <a:pt x="1119378" y="487159"/>
                  </a:lnTo>
                  <a:lnTo>
                    <a:pt x="1113942" y="482053"/>
                  </a:lnTo>
                  <a:lnTo>
                    <a:pt x="1111237" y="474459"/>
                  </a:lnTo>
                  <a:lnTo>
                    <a:pt x="1111237" y="454177"/>
                  </a:lnTo>
                  <a:lnTo>
                    <a:pt x="1113942" y="446582"/>
                  </a:lnTo>
                  <a:lnTo>
                    <a:pt x="1119378" y="441604"/>
                  </a:lnTo>
                  <a:lnTo>
                    <a:pt x="1124915" y="436613"/>
                  </a:lnTo>
                  <a:lnTo>
                    <a:pt x="1131354" y="434124"/>
                  </a:lnTo>
                  <a:lnTo>
                    <a:pt x="1145984" y="434124"/>
                  </a:lnTo>
                  <a:lnTo>
                    <a:pt x="1152359" y="436613"/>
                  </a:lnTo>
                  <a:lnTo>
                    <a:pt x="1157782" y="441604"/>
                  </a:lnTo>
                  <a:lnTo>
                    <a:pt x="1163332" y="446582"/>
                  </a:lnTo>
                  <a:lnTo>
                    <a:pt x="1138504" y="420319"/>
                  </a:lnTo>
                  <a:lnTo>
                    <a:pt x="1129411" y="421081"/>
                  </a:lnTo>
                  <a:lnTo>
                    <a:pt x="1099007" y="446506"/>
                  </a:lnTo>
                  <a:lnTo>
                    <a:pt x="1096098" y="464375"/>
                  </a:lnTo>
                  <a:lnTo>
                    <a:pt x="1096835" y="473786"/>
                  </a:lnTo>
                  <a:lnTo>
                    <a:pt x="1121244" y="505396"/>
                  </a:lnTo>
                  <a:lnTo>
                    <a:pt x="1138504" y="508431"/>
                  </a:lnTo>
                  <a:lnTo>
                    <a:pt x="1147660" y="507682"/>
                  </a:lnTo>
                  <a:lnTo>
                    <a:pt x="1155877" y="505396"/>
                  </a:lnTo>
                  <a:lnTo>
                    <a:pt x="1163129" y="501611"/>
                  </a:lnTo>
                  <a:lnTo>
                    <a:pt x="1169428" y="496303"/>
                  </a:lnTo>
                  <a:lnTo>
                    <a:pt x="1170736" y="494639"/>
                  </a:lnTo>
                  <a:lnTo>
                    <a:pt x="1174584" y="489750"/>
                  </a:lnTo>
                  <a:lnTo>
                    <a:pt x="1178280" y="482244"/>
                  </a:lnTo>
                  <a:lnTo>
                    <a:pt x="1180490" y="473786"/>
                  </a:lnTo>
                  <a:lnTo>
                    <a:pt x="1181227" y="464375"/>
                  </a:lnTo>
                  <a:close/>
                </a:path>
                <a:path w="1327150" h="728345">
                  <a:moveTo>
                    <a:pt x="1226350" y="34251"/>
                  </a:moveTo>
                  <a:lnTo>
                    <a:pt x="1213053" y="34251"/>
                  </a:lnTo>
                  <a:lnTo>
                    <a:pt x="1211224" y="44894"/>
                  </a:lnTo>
                  <a:lnTo>
                    <a:pt x="1211224" y="58686"/>
                  </a:lnTo>
                  <a:lnTo>
                    <a:pt x="1211224" y="92938"/>
                  </a:lnTo>
                  <a:lnTo>
                    <a:pt x="1205179" y="98323"/>
                  </a:lnTo>
                  <a:lnTo>
                    <a:pt x="1199007" y="102171"/>
                  </a:lnTo>
                  <a:lnTo>
                    <a:pt x="1192707" y="104470"/>
                  </a:lnTo>
                  <a:lnTo>
                    <a:pt x="1186281" y="105244"/>
                  </a:lnTo>
                  <a:lnTo>
                    <a:pt x="1177747" y="105244"/>
                  </a:lnTo>
                  <a:lnTo>
                    <a:pt x="1170825" y="102755"/>
                  </a:lnTo>
                  <a:lnTo>
                    <a:pt x="1165504" y="97764"/>
                  </a:lnTo>
                  <a:lnTo>
                    <a:pt x="1160297" y="92659"/>
                  </a:lnTo>
                  <a:lnTo>
                    <a:pt x="1157732" y="85483"/>
                  </a:lnTo>
                  <a:lnTo>
                    <a:pt x="1157732" y="66167"/>
                  </a:lnTo>
                  <a:lnTo>
                    <a:pt x="1160297" y="59029"/>
                  </a:lnTo>
                  <a:lnTo>
                    <a:pt x="1170825" y="48933"/>
                  </a:lnTo>
                  <a:lnTo>
                    <a:pt x="1177747" y="46393"/>
                  </a:lnTo>
                  <a:lnTo>
                    <a:pt x="1186281" y="46393"/>
                  </a:lnTo>
                  <a:lnTo>
                    <a:pt x="1192707" y="47155"/>
                  </a:lnTo>
                  <a:lnTo>
                    <a:pt x="1199007" y="49466"/>
                  </a:lnTo>
                  <a:lnTo>
                    <a:pt x="1205179" y="53314"/>
                  </a:lnTo>
                  <a:lnTo>
                    <a:pt x="1211224" y="58686"/>
                  </a:lnTo>
                  <a:lnTo>
                    <a:pt x="1211224" y="44894"/>
                  </a:lnTo>
                  <a:lnTo>
                    <a:pt x="1210729" y="44894"/>
                  </a:lnTo>
                  <a:lnTo>
                    <a:pt x="1204709" y="39509"/>
                  </a:lnTo>
                  <a:lnTo>
                    <a:pt x="1198130" y="35661"/>
                  </a:lnTo>
                  <a:lnTo>
                    <a:pt x="1190993" y="33362"/>
                  </a:lnTo>
                  <a:lnTo>
                    <a:pt x="1183297" y="32588"/>
                  </a:lnTo>
                  <a:lnTo>
                    <a:pt x="1175524" y="33312"/>
                  </a:lnTo>
                  <a:lnTo>
                    <a:pt x="1145628" y="57658"/>
                  </a:lnTo>
                  <a:lnTo>
                    <a:pt x="1142555" y="75819"/>
                  </a:lnTo>
                  <a:lnTo>
                    <a:pt x="1143330" y="85483"/>
                  </a:lnTo>
                  <a:lnTo>
                    <a:pt x="1168209" y="116217"/>
                  </a:lnTo>
                  <a:lnTo>
                    <a:pt x="1183297" y="119049"/>
                  </a:lnTo>
                  <a:lnTo>
                    <a:pt x="1190993" y="118275"/>
                  </a:lnTo>
                  <a:lnTo>
                    <a:pt x="1198130" y="115963"/>
                  </a:lnTo>
                  <a:lnTo>
                    <a:pt x="1204709" y="112128"/>
                  </a:lnTo>
                  <a:lnTo>
                    <a:pt x="1210729" y="106743"/>
                  </a:lnTo>
                  <a:lnTo>
                    <a:pt x="1211224" y="106743"/>
                  </a:lnTo>
                  <a:lnTo>
                    <a:pt x="1196911" y="142951"/>
                  </a:lnTo>
                  <a:lnTo>
                    <a:pt x="1185786" y="144653"/>
                  </a:lnTo>
                  <a:lnTo>
                    <a:pt x="1176604" y="144081"/>
                  </a:lnTo>
                  <a:lnTo>
                    <a:pt x="1168031" y="142367"/>
                  </a:lnTo>
                  <a:lnTo>
                    <a:pt x="1160068" y="139509"/>
                  </a:lnTo>
                  <a:lnTo>
                    <a:pt x="1152702" y="135509"/>
                  </a:lnTo>
                  <a:lnTo>
                    <a:pt x="1151864" y="135509"/>
                  </a:lnTo>
                  <a:lnTo>
                    <a:pt x="1151864" y="150469"/>
                  </a:lnTo>
                  <a:lnTo>
                    <a:pt x="1159979" y="154178"/>
                  </a:lnTo>
                  <a:lnTo>
                    <a:pt x="1168488" y="156832"/>
                  </a:lnTo>
                  <a:lnTo>
                    <a:pt x="1177429" y="158419"/>
                  </a:lnTo>
                  <a:lnTo>
                    <a:pt x="1186776" y="158953"/>
                  </a:lnTo>
                  <a:lnTo>
                    <a:pt x="1195857" y="158242"/>
                  </a:lnTo>
                  <a:lnTo>
                    <a:pt x="1225715" y="125260"/>
                  </a:lnTo>
                  <a:lnTo>
                    <a:pt x="1226350" y="106743"/>
                  </a:lnTo>
                  <a:lnTo>
                    <a:pt x="1226350" y="105244"/>
                  </a:lnTo>
                  <a:lnTo>
                    <a:pt x="1226350" y="46393"/>
                  </a:lnTo>
                  <a:lnTo>
                    <a:pt x="1226350" y="44894"/>
                  </a:lnTo>
                  <a:lnTo>
                    <a:pt x="1226350" y="34251"/>
                  </a:lnTo>
                  <a:close/>
                </a:path>
                <a:path w="1327150" h="728345">
                  <a:moveTo>
                    <a:pt x="1278216" y="506768"/>
                  </a:moveTo>
                  <a:lnTo>
                    <a:pt x="1278115" y="443268"/>
                  </a:lnTo>
                  <a:lnTo>
                    <a:pt x="1275562" y="435838"/>
                  </a:lnTo>
                  <a:lnTo>
                    <a:pt x="1274229" y="434289"/>
                  </a:lnTo>
                  <a:lnTo>
                    <a:pt x="1264920" y="423418"/>
                  </a:lnTo>
                  <a:lnTo>
                    <a:pt x="1257668" y="420319"/>
                  </a:lnTo>
                  <a:lnTo>
                    <a:pt x="1248460" y="420319"/>
                  </a:lnTo>
                  <a:lnTo>
                    <a:pt x="1240129" y="421246"/>
                  </a:lnTo>
                  <a:lnTo>
                    <a:pt x="1232255" y="424014"/>
                  </a:lnTo>
                  <a:lnTo>
                    <a:pt x="1224838" y="428637"/>
                  </a:lnTo>
                  <a:lnTo>
                    <a:pt x="1217866" y="435114"/>
                  </a:lnTo>
                  <a:lnTo>
                    <a:pt x="1217536" y="435114"/>
                  </a:lnTo>
                  <a:lnTo>
                    <a:pt x="1217536" y="432625"/>
                  </a:lnTo>
                  <a:lnTo>
                    <a:pt x="1215707" y="421982"/>
                  </a:lnTo>
                  <a:lnTo>
                    <a:pt x="1202410" y="421982"/>
                  </a:lnTo>
                  <a:lnTo>
                    <a:pt x="1202410" y="506768"/>
                  </a:lnTo>
                  <a:lnTo>
                    <a:pt x="1217536" y="506768"/>
                  </a:lnTo>
                  <a:lnTo>
                    <a:pt x="1217536" y="450240"/>
                  </a:lnTo>
                  <a:lnTo>
                    <a:pt x="1224038" y="443268"/>
                  </a:lnTo>
                  <a:lnTo>
                    <a:pt x="1230757" y="438277"/>
                  </a:lnTo>
                  <a:lnTo>
                    <a:pt x="1237678" y="435279"/>
                  </a:lnTo>
                  <a:lnTo>
                    <a:pt x="1238859" y="435114"/>
                  </a:lnTo>
                  <a:lnTo>
                    <a:pt x="1244803" y="434289"/>
                  </a:lnTo>
                  <a:lnTo>
                    <a:pt x="1252804" y="435546"/>
                  </a:lnTo>
                  <a:lnTo>
                    <a:pt x="1258519" y="439356"/>
                  </a:lnTo>
                  <a:lnTo>
                    <a:pt x="1261948" y="445693"/>
                  </a:lnTo>
                  <a:lnTo>
                    <a:pt x="1263091" y="454571"/>
                  </a:lnTo>
                  <a:lnTo>
                    <a:pt x="1263091" y="506768"/>
                  </a:lnTo>
                  <a:lnTo>
                    <a:pt x="1278216" y="506768"/>
                  </a:lnTo>
                  <a:close/>
                </a:path>
                <a:path w="1327150" h="728345">
                  <a:moveTo>
                    <a:pt x="1327086" y="76644"/>
                  </a:moveTo>
                  <a:lnTo>
                    <a:pt x="1326578" y="69659"/>
                  </a:lnTo>
                  <a:lnTo>
                    <a:pt x="1326451" y="67779"/>
                  </a:lnTo>
                  <a:lnTo>
                    <a:pt x="1324546" y="59601"/>
                  </a:lnTo>
                  <a:lnTo>
                    <a:pt x="1321371" y="52146"/>
                  </a:lnTo>
                  <a:lnTo>
                    <a:pt x="1316939" y="45389"/>
                  </a:lnTo>
                  <a:lnTo>
                    <a:pt x="1311948" y="40449"/>
                  </a:lnTo>
                  <a:lnTo>
                    <a:pt x="1311948" y="69659"/>
                  </a:lnTo>
                  <a:lnTo>
                    <a:pt x="1262900" y="69659"/>
                  </a:lnTo>
                  <a:lnTo>
                    <a:pt x="1263345" y="61683"/>
                  </a:lnTo>
                  <a:lnTo>
                    <a:pt x="1266012" y="55638"/>
                  </a:lnTo>
                  <a:lnTo>
                    <a:pt x="1275765" y="47447"/>
                  </a:lnTo>
                  <a:lnTo>
                    <a:pt x="1281252" y="45389"/>
                  </a:lnTo>
                  <a:lnTo>
                    <a:pt x="1293444" y="45389"/>
                  </a:lnTo>
                  <a:lnTo>
                    <a:pt x="1298930" y="47447"/>
                  </a:lnTo>
                  <a:lnTo>
                    <a:pt x="1304645" y="52235"/>
                  </a:lnTo>
                  <a:lnTo>
                    <a:pt x="1308798" y="55638"/>
                  </a:lnTo>
                  <a:lnTo>
                    <a:pt x="1311503" y="61683"/>
                  </a:lnTo>
                  <a:lnTo>
                    <a:pt x="1311948" y="69659"/>
                  </a:lnTo>
                  <a:lnTo>
                    <a:pt x="1311948" y="40449"/>
                  </a:lnTo>
                  <a:lnTo>
                    <a:pt x="1311287" y="39789"/>
                  </a:lnTo>
                  <a:lnTo>
                    <a:pt x="1304467" y="35788"/>
                  </a:lnTo>
                  <a:lnTo>
                    <a:pt x="1296492" y="33388"/>
                  </a:lnTo>
                  <a:lnTo>
                    <a:pt x="1287348" y="32588"/>
                  </a:lnTo>
                  <a:lnTo>
                    <a:pt x="1278204" y="33388"/>
                  </a:lnTo>
                  <a:lnTo>
                    <a:pt x="1250149" y="59944"/>
                  </a:lnTo>
                  <a:lnTo>
                    <a:pt x="1247609" y="77978"/>
                  </a:lnTo>
                  <a:lnTo>
                    <a:pt x="1248321" y="87287"/>
                  </a:lnTo>
                  <a:lnTo>
                    <a:pt x="1272222" y="117843"/>
                  </a:lnTo>
                  <a:lnTo>
                    <a:pt x="1289177" y="120713"/>
                  </a:lnTo>
                  <a:lnTo>
                    <a:pt x="1298346" y="120218"/>
                  </a:lnTo>
                  <a:lnTo>
                    <a:pt x="1306880" y="118757"/>
                  </a:lnTo>
                  <a:lnTo>
                    <a:pt x="1314805" y="116306"/>
                  </a:lnTo>
                  <a:lnTo>
                    <a:pt x="1322095" y="112890"/>
                  </a:lnTo>
                  <a:lnTo>
                    <a:pt x="1322095" y="106578"/>
                  </a:lnTo>
                  <a:lnTo>
                    <a:pt x="1322095" y="98259"/>
                  </a:lnTo>
                  <a:lnTo>
                    <a:pt x="1321257" y="98259"/>
                  </a:lnTo>
                  <a:lnTo>
                    <a:pt x="1314805" y="101904"/>
                  </a:lnTo>
                  <a:lnTo>
                    <a:pt x="1308049" y="104495"/>
                  </a:lnTo>
                  <a:lnTo>
                    <a:pt x="1301000" y="106057"/>
                  </a:lnTo>
                  <a:lnTo>
                    <a:pt x="1293660" y="106578"/>
                  </a:lnTo>
                  <a:lnTo>
                    <a:pt x="1283804" y="106578"/>
                  </a:lnTo>
                  <a:lnTo>
                    <a:pt x="1276426" y="104419"/>
                  </a:lnTo>
                  <a:lnTo>
                    <a:pt x="1266672" y="95770"/>
                  </a:lnTo>
                  <a:lnTo>
                    <a:pt x="1263789" y="89725"/>
                  </a:lnTo>
                  <a:lnTo>
                    <a:pt x="1262900" y="81965"/>
                  </a:lnTo>
                  <a:lnTo>
                    <a:pt x="1327086" y="81965"/>
                  </a:lnTo>
                  <a:lnTo>
                    <a:pt x="1327086" y="76644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00467" y="7258491"/>
              <a:ext cx="109894" cy="97829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46064" y="2380836"/>
            <a:ext cx="922019" cy="229235"/>
            <a:chOff x="246064" y="2380836"/>
            <a:chExt cx="922019" cy="229235"/>
          </a:xfrm>
        </p:grpSpPr>
        <p:sp>
          <p:nvSpPr>
            <p:cNvPr id="29" name="object 29"/>
            <p:cNvSpPr/>
            <p:nvPr/>
          </p:nvSpPr>
          <p:spPr>
            <a:xfrm>
              <a:off x="246064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22420" y="2380836"/>
              <a:ext cx="845819" cy="202565"/>
            </a:xfrm>
            <a:custGeom>
              <a:avLst/>
              <a:gdLst/>
              <a:ahLst/>
              <a:cxnLst/>
              <a:rect l="l" t="t" r="r" b="b"/>
              <a:pathLst>
                <a:path w="845819" h="202564">
                  <a:moveTo>
                    <a:pt x="94040" y="10391"/>
                  </a:moveTo>
                  <a:lnTo>
                    <a:pt x="72218" y="10391"/>
                  </a:lnTo>
                  <a:lnTo>
                    <a:pt x="0" y="199511"/>
                  </a:lnTo>
                  <a:lnTo>
                    <a:pt x="25718" y="199511"/>
                  </a:lnTo>
                  <a:lnTo>
                    <a:pt x="43513" y="150153"/>
                  </a:lnTo>
                  <a:lnTo>
                    <a:pt x="147507" y="150153"/>
                  </a:lnTo>
                  <a:lnTo>
                    <a:pt x="139656" y="129630"/>
                  </a:lnTo>
                  <a:lnTo>
                    <a:pt x="51046" y="129630"/>
                  </a:lnTo>
                  <a:lnTo>
                    <a:pt x="83129" y="41175"/>
                  </a:lnTo>
                  <a:lnTo>
                    <a:pt x="105817" y="41175"/>
                  </a:lnTo>
                  <a:lnTo>
                    <a:pt x="94040" y="10391"/>
                  </a:lnTo>
                  <a:close/>
                </a:path>
                <a:path w="845819" h="202564">
                  <a:moveTo>
                    <a:pt x="147507" y="150153"/>
                  </a:moveTo>
                  <a:lnTo>
                    <a:pt x="122746" y="150153"/>
                  </a:lnTo>
                  <a:lnTo>
                    <a:pt x="140801" y="199511"/>
                  </a:lnTo>
                  <a:lnTo>
                    <a:pt x="166389" y="199511"/>
                  </a:lnTo>
                  <a:lnTo>
                    <a:pt x="147507" y="150153"/>
                  </a:lnTo>
                  <a:close/>
                </a:path>
                <a:path w="845819" h="202564">
                  <a:moveTo>
                    <a:pt x="105817" y="41175"/>
                  </a:moveTo>
                  <a:lnTo>
                    <a:pt x="83129" y="41175"/>
                  </a:lnTo>
                  <a:lnTo>
                    <a:pt x="115342" y="129630"/>
                  </a:lnTo>
                  <a:lnTo>
                    <a:pt x="139656" y="129630"/>
                  </a:lnTo>
                  <a:lnTo>
                    <a:pt x="105817" y="41175"/>
                  </a:lnTo>
                  <a:close/>
                </a:path>
                <a:path w="845819" h="202564">
                  <a:moveTo>
                    <a:pt x="244323" y="56372"/>
                  </a:moveTo>
                  <a:lnTo>
                    <a:pt x="204333" y="70067"/>
                  </a:lnTo>
                  <a:lnTo>
                    <a:pt x="183729" y="107126"/>
                  </a:lnTo>
                  <a:lnTo>
                    <a:pt x="181846" y="126513"/>
                  </a:lnTo>
                  <a:lnTo>
                    <a:pt x="181942" y="131968"/>
                  </a:lnTo>
                  <a:lnTo>
                    <a:pt x="191344" y="172526"/>
                  </a:lnTo>
                  <a:lnTo>
                    <a:pt x="230831" y="200915"/>
                  </a:lnTo>
                  <a:lnTo>
                    <a:pt x="244453" y="202109"/>
                  </a:lnTo>
                  <a:lnTo>
                    <a:pt x="251499" y="201703"/>
                  </a:lnTo>
                  <a:lnTo>
                    <a:pt x="287836" y="183388"/>
                  </a:lnTo>
                  <a:lnTo>
                    <a:pt x="288553" y="182495"/>
                  </a:lnTo>
                  <a:lnTo>
                    <a:pt x="244453" y="182495"/>
                  </a:lnTo>
                  <a:lnTo>
                    <a:pt x="235702" y="181675"/>
                  </a:lnTo>
                  <a:lnTo>
                    <a:pt x="208376" y="153465"/>
                  </a:lnTo>
                  <a:lnTo>
                    <a:pt x="205876" y="131968"/>
                  </a:lnTo>
                  <a:lnTo>
                    <a:pt x="205924" y="126513"/>
                  </a:lnTo>
                  <a:lnTo>
                    <a:pt x="215877" y="89364"/>
                  </a:lnTo>
                  <a:lnTo>
                    <a:pt x="244323" y="76115"/>
                  </a:lnTo>
                  <a:lnTo>
                    <a:pt x="288646" y="76115"/>
                  </a:lnTo>
                  <a:lnTo>
                    <a:pt x="283550" y="70530"/>
                  </a:lnTo>
                  <a:lnTo>
                    <a:pt x="275253" y="64336"/>
                  </a:lnTo>
                  <a:lnTo>
                    <a:pt x="265950" y="59911"/>
                  </a:lnTo>
                  <a:lnTo>
                    <a:pt x="255640" y="57257"/>
                  </a:lnTo>
                  <a:lnTo>
                    <a:pt x="244323" y="56372"/>
                  </a:lnTo>
                  <a:close/>
                </a:path>
                <a:path w="845819" h="202564">
                  <a:moveTo>
                    <a:pt x="300306" y="155218"/>
                  </a:moveTo>
                  <a:lnTo>
                    <a:pt x="277575" y="155218"/>
                  </a:lnTo>
                  <a:lnTo>
                    <a:pt x="276882" y="163012"/>
                  </a:lnTo>
                  <a:lnTo>
                    <a:pt x="273332" y="169506"/>
                  </a:lnTo>
                  <a:lnTo>
                    <a:pt x="260516" y="179897"/>
                  </a:lnTo>
                  <a:lnTo>
                    <a:pt x="253026" y="182495"/>
                  </a:lnTo>
                  <a:lnTo>
                    <a:pt x="288553" y="182495"/>
                  </a:lnTo>
                  <a:lnTo>
                    <a:pt x="291993" y="178209"/>
                  </a:lnTo>
                  <a:lnTo>
                    <a:pt x="297102" y="170935"/>
                  </a:lnTo>
                  <a:lnTo>
                    <a:pt x="299873" y="163272"/>
                  </a:lnTo>
                  <a:lnTo>
                    <a:pt x="300306" y="155218"/>
                  </a:lnTo>
                  <a:close/>
                </a:path>
                <a:path w="845819" h="202564">
                  <a:moveTo>
                    <a:pt x="288646" y="76115"/>
                  </a:moveTo>
                  <a:lnTo>
                    <a:pt x="253415" y="76115"/>
                  </a:lnTo>
                  <a:lnTo>
                    <a:pt x="261036" y="79059"/>
                  </a:lnTo>
                  <a:lnTo>
                    <a:pt x="267184" y="84948"/>
                  </a:lnTo>
                  <a:lnTo>
                    <a:pt x="273418" y="90749"/>
                  </a:lnTo>
                  <a:lnTo>
                    <a:pt x="276882" y="98197"/>
                  </a:lnTo>
                  <a:lnTo>
                    <a:pt x="277575" y="107289"/>
                  </a:lnTo>
                  <a:lnTo>
                    <a:pt x="300306" y="107289"/>
                  </a:lnTo>
                  <a:lnTo>
                    <a:pt x="298869" y="96516"/>
                  </a:lnTo>
                  <a:lnTo>
                    <a:pt x="295597" y="86799"/>
                  </a:lnTo>
                  <a:lnTo>
                    <a:pt x="290491" y="78137"/>
                  </a:lnTo>
                  <a:lnTo>
                    <a:pt x="288646" y="76115"/>
                  </a:lnTo>
                  <a:close/>
                </a:path>
                <a:path w="845819" h="202564">
                  <a:moveTo>
                    <a:pt x="383565" y="56372"/>
                  </a:moveTo>
                  <a:lnTo>
                    <a:pt x="343575" y="70067"/>
                  </a:lnTo>
                  <a:lnTo>
                    <a:pt x="322972" y="107126"/>
                  </a:lnTo>
                  <a:lnTo>
                    <a:pt x="321088" y="126513"/>
                  </a:lnTo>
                  <a:lnTo>
                    <a:pt x="321184" y="131968"/>
                  </a:lnTo>
                  <a:lnTo>
                    <a:pt x="330586" y="172526"/>
                  </a:lnTo>
                  <a:lnTo>
                    <a:pt x="370073" y="200915"/>
                  </a:lnTo>
                  <a:lnTo>
                    <a:pt x="383695" y="202109"/>
                  </a:lnTo>
                  <a:lnTo>
                    <a:pt x="390742" y="201703"/>
                  </a:lnTo>
                  <a:lnTo>
                    <a:pt x="427079" y="183388"/>
                  </a:lnTo>
                  <a:lnTo>
                    <a:pt x="427795" y="182495"/>
                  </a:lnTo>
                  <a:lnTo>
                    <a:pt x="383695" y="182495"/>
                  </a:lnTo>
                  <a:lnTo>
                    <a:pt x="374944" y="181675"/>
                  </a:lnTo>
                  <a:lnTo>
                    <a:pt x="347618" y="153465"/>
                  </a:lnTo>
                  <a:lnTo>
                    <a:pt x="345118" y="131968"/>
                  </a:lnTo>
                  <a:lnTo>
                    <a:pt x="345166" y="126513"/>
                  </a:lnTo>
                  <a:lnTo>
                    <a:pt x="355119" y="89364"/>
                  </a:lnTo>
                  <a:lnTo>
                    <a:pt x="383565" y="76115"/>
                  </a:lnTo>
                  <a:lnTo>
                    <a:pt x="427889" y="76115"/>
                  </a:lnTo>
                  <a:lnTo>
                    <a:pt x="422792" y="70530"/>
                  </a:lnTo>
                  <a:lnTo>
                    <a:pt x="414496" y="64336"/>
                  </a:lnTo>
                  <a:lnTo>
                    <a:pt x="405192" y="59911"/>
                  </a:lnTo>
                  <a:lnTo>
                    <a:pt x="394882" y="57257"/>
                  </a:lnTo>
                  <a:lnTo>
                    <a:pt x="383565" y="56372"/>
                  </a:lnTo>
                  <a:close/>
                </a:path>
                <a:path w="845819" h="202564">
                  <a:moveTo>
                    <a:pt x="439548" y="155218"/>
                  </a:moveTo>
                  <a:lnTo>
                    <a:pt x="416817" y="155218"/>
                  </a:lnTo>
                  <a:lnTo>
                    <a:pt x="416125" y="163012"/>
                  </a:lnTo>
                  <a:lnTo>
                    <a:pt x="412574" y="169506"/>
                  </a:lnTo>
                  <a:lnTo>
                    <a:pt x="399758" y="179897"/>
                  </a:lnTo>
                  <a:lnTo>
                    <a:pt x="392268" y="182495"/>
                  </a:lnTo>
                  <a:lnTo>
                    <a:pt x="427795" y="182495"/>
                  </a:lnTo>
                  <a:lnTo>
                    <a:pt x="431235" y="178209"/>
                  </a:lnTo>
                  <a:lnTo>
                    <a:pt x="436344" y="170935"/>
                  </a:lnTo>
                  <a:lnTo>
                    <a:pt x="439115" y="163272"/>
                  </a:lnTo>
                  <a:lnTo>
                    <a:pt x="439548" y="155218"/>
                  </a:lnTo>
                  <a:close/>
                </a:path>
                <a:path w="845819" h="202564">
                  <a:moveTo>
                    <a:pt x="427889" y="76115"/>
                  </a:moveTo>
                  <a:lnTo>
                    <a:pt x="392658" y="76115"/>
                  </a:lnTo>
                  <a:lnTo>
                    <a:pt x="400278" y="79059"/>
                  </a:lnTo>
                  <a:lnTo>
                    <a:pt x="406426" y="84948"/>
                  </a:lnTo>
                  <a:lnTo>
                    <a:pt x="412661" y="90749"/>
                  </a:lnTo>
                  <a:lnTo>
                    <a:pt x="416125" y="98197"/>
                  </a:lnTo>
                  <a:lnTo>
                    <a:pt x="416817" y="107289"/>
                  </a:lnTo>
                  <a:lnTo>
                    <a:pt x="439548" y="107289"/>
                  </a:lnTo>
                  <a:lnTo>
                    <a:pt x="438111" y="96516"/>
                  </a:lnTo>
                  <a:lnTo>
                    <a:pt x="434840" y="86799"/>
                  </a:lnTo>
                  <a:lnTo>
                    <a:pt x="429733" y="78137"/>
                  </a:lnTo>
                  <a:lnTo>
                    <a:pt x="427889" y="76115"/>
                  </a:lnTo>
                  <a:close/>
                </a:path>
                <a:path w="845819" h="202564">
                  <a:moveTo>
                    <a:pt x="490075" y="58970"/>
                  </a:moveTo>
                  <a:lnTo>
                    <a:pt x="466046" y="58970"/>
                  </a:lnTo>
                  <a:lnTo>
                    <a:pt x="466046" y="150412"/>
                  </a:lnTo>
                  <a:lnTo>
                    <a:pt x="477866" y="189120"/>
                  </a:lnTo>
                  <a:lnTo>
                    <a:pt x="512157" y="202109"/>
                  </a:lnTo>
                  <a:lnTo>
                    <a:pt x="524910" y="201078"/>
                  </a:lnTo>
                  <a:lnTo>
                    <a:pt x="536024" y="197985"/>
                  </a:lnTo>
                  <a:lnTo>
                    <a:pt x="545498" y="192830"/>
                  </a:lnTo>
                  <a:lnTo>
                    <a:pt x="553332" y="185613"/>
                  </a:lnTo>
                  <a:lnTo>
                    <a:pt x="576712" y="185613"/>
                  </a:lnTo>
                  <a:lnTo>
                    <a:pt x="576712" y="181716"/>
                  </a:lnTo>
                  <a:lnTo>
                    <a:pt x="516053" y="181716"/>
                  </a:lnTo>
                  <a:lnTo>
                    <a:pt x="504688" y="179719"/>
                  </a:lnTo>
                  <a:lnTo>
                    <a:pt x="496570" y="173728"/>
                  </a:lnTo>
                  <a:lnTo>
                    <a:pt x="491699" y="163742"/>
                  </a:lnTo>
                  <a:lnTo>
                    <a:pt x="490151" y="150412"/>
                  </a:lnTo>
                  <a:lnTo>
                    <a:pt x="490075" y="58970"/>
                  </a:lnTo>
                  <a:close/>
                </a:path>
                <a:path w="845819" h="202564">
                  <a:moveTo>
                    <a:pt x="576712" y="185613"/>
                  </a:moveTo>
                  <a:lnTo>
                    <a:pt x="553332" y="185613"/>
                  </a:lnTo>
                  <a:lnTo>
                    <a:pt x="553852" y="199511"/>
                  </a:lnTo>
                  <a:lnTo>
                    <a:pt x="576712" y="199511"/>
                  </a:lnTo>
                  <a:lnTo>
                    <a:pt x="576712" y="185613"/>
                  </a:lnTo>
                  <a:close/>
                </a:path>
                <a:path w="845819" h="202564">
                  <a:moveTo>
                    <a:pt x="576712" y="58970"/>
                  </a:moveTo>
                  <a:lnTo>
                    <a:pt x="552682" y="58970"/>
                  </a:lnTo>
                  <a:lnTo>
                    <a:pt x="552682" y="161193"/>
                  </a:lnTo>
                  <a:lnTo>
                    <a:pt x="546984" y="170172"/>
                  </a:lnTo>
                  <a:lnTo>
                    <a:pt x="538979" y="176585"/>
                  </a:lnTo>
                  <a:lnTo>
                    <a:pt x="528669" y="180433"/>
                  </a:lnTo>
                  <a:lnTo>
                    <a:pt x="516053" y="181716"/>
                  </a:lnTo>
                  <a:lnTo>
                    <a:pt x="576712" y="181716"/>
                  </a:lnTo>
                  <a:lnTo>
                    <a:pt x="576712" y="58970"/>
                  </a:lnTo>
                  <a:close/>
                </a:path>
                <a:path w="845819" h="202564">
                  <a:moveTo>
                    <a:pt x="668674" y="56372"/>
                  </a:moveTo>
                  <a:lnTo>
                    <a:pt x="630747" y="70790"/>
                  </a:lnTo>
                  <a:lnTo>
                    <a:pt x="609217" y="108945"/>
                  </a:lnTo>
                  <a:lnTo>
                    <a:pt x="607236" y="133137"/>
                  </a:lnTo>
                  <a:lnTo>
                    <a:pt x="608357" y="148066"/>
                  </a:lnTo>
                  <a:lnTo>
                    <a:pt x="625161" y="183405"/>
                  </a:lnTo>
                  <a:lnTo>
                    <a:pt x="671662" y="202109"/>
                  </a:lnTo>
                  <a:lnTo>
                    <a:pt x="688223" y="200412"/>
                  </a:lnTo>
                  <a:lnTo>
                    <a:pt x="702576" y="195322"/>
                  </a:lnTo>
                  <a:lnTo>
                    <a:pt x="714721" y="186839"/>
                  </a:lnTo>
                  <a:lnTo>
                    <a:pt x="718354" y="182495"/>
                  </a:lnTo>
                  <a:lnTo>
                    <a:pt x="672961" y="182495"/>
                  </a:lnTo>
                  <a:lnTo>
                    <a:pt x="664388" y="181700"/>
                  </a:lnTo>
                  <a:lnTo>
                    <a:pt x="634546" y="154926"/>
                  </a:lnTo>
                  <a:lnTo>
                    <a:pt x="631266" y="136124"/>
                  </a:lnTo>
                  <a:lnTo>
                    <a:pt x="726476" y="136124"/>
                  </a:lnTo>
                  <a:lnTo>
                    <a:pt x="726476" y="126123"/>
                  </a:lnTo>
                  <a:lnTo>
                    <a:pt x="725892" y="116381"/>
                  </a:lnTo>
                  <a:lnTo>
                    <a:pt x="632045" y="116381"/>
                  </a:lnTo>
                  <a:lnTo>
                    <a:pt x="633685" y="107370"/>
                  </a:lnTo>
                  <a:lnTo>
                    <a:pt x="661693" y="76781"/>
                  </a:lnTo>
                  <a:lnTo>
                    <a:pt x="668674" y="76115"/>
                  </a:lnTo>
                  <a:lnTo>
                    <a:pt x="712401" y="76115"/>
                  </a:lnTo>
                  <a:lnTo>
                    <a:pt x="711278" y="74427"/>
                  </a:lnTo>
                  <a:lnTo>
                    <a:pt x="702917" y="66528"/>
                  </a:lnTo>
                  <a:lnTo>
                    <a:pt x="693029" y="60886"/>
                  </a:lnTo>
                  <a:lnTo>
                    <a:pt x="681615" y="57500"/>
                  </a:lnTo>
                  <a:lnTo>
                    <a:pt x="668674" y="56372"/>
                  </a:lnTo>
                  <a:close/>
                </a:path>
                <a:path w="845819" h="202564">
                  <a:moveTo>
                    <a:pt x="709980" y="163531"/>
                  </a:moveTo>
                  <a:lnTo>
                    <a:pt x="705563" y="169246"/>
                  </a:lnTo>
                  <a:lnTo>
                    <a:pt x="700411" y="173836"/>
                  </a:lnTo>
                  <a:lnTo>
                    <a:pt x="688634" y="180763"/>
                  </a:lnTo>
                  <a:lnTo>
                    <a:pt x="681447" y="182495"/>
                  </a:lnTo>
                  <a:lnTo>
                    <a:pt x="718354" y="182495"/>
                  </a:lnTo>
                  <a:lnTo>
                    <a:pt x="724657" y="174962"/>
                  </a:lnTo>
                  <a:lnTo>
                    <a:pt x="709980" y="163531"/>
                  </a:lnTo>
                  <a:close/>
                </a:path>
                <a:path w="845819" h="202564">
                  <a:moveTo>
                    <a:pt x="712401" y="76115"/>
                  </a:moveTo>
                  <a:lnTo>
                    <a:pt x="668674" y="76115"/>
                  </a:lnTo>
                  <a:lnTo>
                    <a:pt x="675818" y="76748"/>
                  </a:lnTo>
                  <a:lnTo>
                    <a:pt x="682183" y="78648"/>
                  </a:lnTo>
                  <a:lnTo>
                    <a:pt x="702446" y="114563"/>
                  </a:lnTo>
                  <a:lnTo>
                    <a:pt x="702446" y="116381"/>
                  </a:lnTo>
                  <a:lnTo>
                    <a:pt x="725892" y="116381"/>
                  </a:lnTo>
                  <a:lnTo>
                    <a:pt x="725526" y="110276"/>
                  </a:lnTo>
                  <a:lnTo>
                    <a:pt x="722676" y="96378"/>
                  </a:lnTo>
                  <a:lnTo>
                    <a:pt x="717927" y="84428"/>
                  </a:lnTo>
                  <a:lnTo>
                    <a:pt x="712401" y="76115"/>
                  </a:lnTo>
                  <a:close/>
                </a:path>
                <a:path w="845819" h="202564">
                  <a:moveTo>
                    <a:pt x="780510" y="58970"/>
                  </a:moveTo>
                  <a:lnTo>
                    <a:pt x="756480" y="58970"/>
                  </a:lnTo>
                  <a:lnTo>
                    <a:pt x="756480" y="199511"/>
                  </a:lnTo>
                  <a:lnTo>
                    <a:pt x="780510" y="199511"/>
                  </a:lnTo>
                  <a:lnTo>
                    <a:pt x="780510" y="58970"/>
                  </a:lnTo>
                  <a:close/>
                </a:path>
                <a:path w="845819" h="202564">
                  <a:moveTo>
                    <a:pt x="773366" y="7793"/>
                  </a:moveTo>
                  <a:lnTo>
                    <a:pt x="764014" y="7793"/>
                  </a:lnTo>
                  <a:lnTo>
                    <a:pt x="760464" y="9135"/>
                  </a:lnTo>
                  <a:lnTo>
                    <a:pt x="758039" y="11820"/>
                  </a:lnTo>
                  <a:lnTo>
                    <a:pt x="755701" y="14504"/>
                  </a:lnTo>
                  <a:lnTo>
                    <a:pt x="754532" y="17794"/>
                  </a:lnTo>
                  <a:lnTo>
                    <a:pt x="754532" y="25588"/>
                  </a:lnTo>
                  <a:lnTo>
                    <a:pt x="755701" y="28835"/>
                  </a:lnTo>
                  <a:lnTo>
                    <a:pt x="758039" y="31433"/>
                  </a:lnTo>
                  <a:lnTo>
                    <a:pt x="760464" y="34031"/>
                  </a:lnTo>
                  <a:lnTo>
                    <a:pt x="764014" y="35330"/>
                  </a:lnTo>
                  <a:lnTo>
                    <a:pt x="773366" y="35330"/>
                  </a:lnTo>
                  <a:lnTo>
                    <a:pt x="776916" y="34031"/>
                  </a:lnTo>
                  <a:lnTo>
                    <a:pt x="781766" y="28835"/>
                  </a:lnTo>
                  <a:lnTo>
                    <a:pt x="782978" y="25588"/>
                  </a:lnTo>
                  <a:lnTo>
                    <a:pt x="782978" y="17794"/>
                  </a:lnTo>
                  <a:lnTo>
                    <a:pt x="781766" y="14504"/>
                  </a:lnTo>
                  <a:lnTo>
                    <a:pt x="776916" y="9135"/>
                  </a:lnTo>
                  <a:lnTo>
                    <a:pt x="773366" y="7793"/>
                  </a:lnTo>
                  <a:close/>
                </a:path>
                <a:path w="845819" h="202564">
                  <a:moveTo>
                    <a:pt x="845195" y="0"/>
                  </a:moveTo>
                  <a:lnTo>
                    <a:pt x="821166" y="0"/>
                  </a:lnTo>
                  <a:lnTo>
                    <a:pt x="821166" y="199511"/>
                  </a:lnTo>
                  <a:lnTo>
                    <a:pt x="845195" y="199511"/>
                  </a:lnTo>
                  <a:lnTo>
                    <a:pt x="845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10895" y="2388629"/>
            <a:ext cx="1938332" cy="24575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34707" y="2384401"/>
            <a:ext cx="2305597" cy="253545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7014475" y="2380836"/>
            <a:ext cx="586105" cy="255270"/>
            <a:chOff x="7014475" y="2380836"/>
            <a:chExt cx="586105" cy="255270"/>
          </a:xfrm>
        </p:grpSpPr>
        <p:sp>
          <p:nvSpPr>
            <p:cNvPr id="34" name="object 34"/>
            <p:cNvSpPr/>
            <p:nvPr/>
          </p:nvSpPr>
          <p:spPr>
            <a:xfrm>
              <a:off x="7014475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09146" y="2380836"/>
              <a:ext cx="491490" cy="255270"/>
            </a:xfrm>
            <a:custGeom>
              <a:avLst/>
              <a:gdLst/>
              <a:ahLst/>
              <a:cxnLst/>
              <a:rect l="l" t="t" r="r" b="b"/>
              <a:pathLst>
                <a:path w="491490" h="255269">
                  <a:moveTo>
                    <a:pt x="61827" y="10391"/>
                  </a:moveTo>
                  <a:lnTo>
                    <a:pt x="0" y="10391"/>
                  </a:lnTo>
                  <a:lnTo>
                    <a:pt x="0" y="199511"/>
                  </a:lnTo>
                  <a:lnTo>
                    <a:pt x="65594" y="199511"/>
                  </a:lnTo>
                  <a:lnTo>
                    <a:pt x="79809" y="198602"/>
                  </a:lnTo>
                  <a:lnTo>
                    <a:pt x="92319" y="195874"/>
                  </a:lnTo>
                  <a:lnTo>
                    <a:pt x="103124" y="191328"/>
                  </a:lnTo>
                  <a:lnTo>
                    <a:pt x="112225" y="184963"/>
                  </a:lnTo>
                  <a:lnTo>
                    <a:pt x="117527" y="179118"/>
                  </a:lnTo>
                  <a:lnTo>
                    <a:pt x="24938" y="179118"/>
                  </a:lnTo>
                  <a:lnTo>
                    <a:pt x="24938" y="111056"/>
                  </a:lnTo>
                  <a:lnTo>
                    <a:pt x="115134" y="111056"/>
                  </a:lnTo>
                  <a:lnTo>
                    <a:pt x="114936" y="110828"/>
                  </a:lnTo>
                  <a:lnTo>
                    <a:pt x="109302" y="106250"/>
                  </a:lnTo>
                  <a:lnTo>
                    <a:pt x="102856" y="102645"/>
                  </a:lnTo>
                  <a:lnTo>
                    <a:pt x="95599" y="100015"/>
                  </a:lnTo>
                  <a:lnTo>
                    <a:pt x="101752" y="96938"/>
                  </a:lnTo>
                  <a:lnTo>
                    <a:pt x="107224" y="93293"/>
                  </a:lnTo>
                  <a:lnTo>
                    <a:pt x="109771" y="91053"/>
                  </a:lnTo>
                  <a:lnTo>
                    <a:pt x="24938" y="91053"/>
                  </a:lnTo>
                  <a:lnTo>
                    <a:pt x="24938" y="30913"/>
                  </a:lnTo>
                  <a:lnTo>
                    <a:pt x="115262" y="30913"/>
                  </a:lnTo>
                  <a:lnTo>
                    <a:pt x="114887" y="30248"/>
                  </a:lnTo>
                  <a:lnTo>
                    <a:pt x="108068" y="23120"/>
                  </a:lnTo>
                  <a:lnTo>
                    <a:pt x="99382" y="17551"/>
                  </a:lnTo>
                  <a:lnTo>
                    <a:pt x="88779" y="13573"/>
                  </a:lnTo>
                  <a:lnTo>
                    <a:pt x="76261" y="11186"/>
                  </a:lnTo>
                  <a:lnTo>
                    <a:pt x="61827" y="10391"/>
                  </a:lnTo>
                  <a:close/>
                </a:path>
                <a:path w="491490" h="255269">
                  <a:moveTo>
                    <a:pt x="115134" y="111056"/>
                  </a:moveTo>
                  <a:lnTo>
                    <a:pt x="66503" y="111056"/>
                  </a:lnTo>
                  <a:lnTo>
                    <a:pt x="82756" y="113191"/>
                  </a:lnTo>
                  <a:lnTo>
                    <a:pt x="94365" y="119596"/>
                  </a:lnTo>
                  <a:lnTo>
                    <a:pt x="101330" y="130271"/>
                  </a:lnTo>
                  <a:lnTo>
                    <a:pt x="103652" y="145217"/>
                  </a:lnTo>
                  <a:lnTo>
                    <a:pt x="103019" y="152718"/>
                  </a:lnTo>
                  <a:lnTo>
                    <a:pt x="74354" y="178558"/>
                  </a:lnTo>
                  <a:lnTo>
                    <a:pt x="66114" y="179118"/>
                  </a:lnTo>
                  <a:lnTo>
                    <a:pt x="117527" y="179118"/>
                  </a:lnTo>
                  <a:lnTo>
                    <a:pt x="119442" y="177007"/>
                  </a:lnTo>
                  <a:lnTo>
                    <a:pt x="124597" y="167688"/>
                  </a:lnTo>
                  <a:lnTo>
                    <a:pt x="127690" y="157004"/>
                  </a:lnTo>
                  <a:lnTo>
                    <a:pt x="128721" y="144957"/>
                  </a:lnTo>
                  <a:lnTo>
                    <a:pt x="128161" y="136936"/>
                  </a:lnTo>
                  <a:lnTo>
                    <a:pt x="126480" y="129500"/>
                  </a:lnTo>
                  <a:lnTo>
                    <a:pt x="123679" y="122648"/>
                  </a:lnTo>
                  <a:lnTo>
                    <a:pt x="119758" y="116381"/>
                  </a:lnTo>
                  <a:lnTo>
                    <a:pt x="115134" y="111056"/>
                  </a:lnTo>
                  <a:close/>
                </a:path>
                <a:path w="491490" h="255269">
                  <a:moveTo>
                    <a:pt x="115262" y="30913"/>
                  </a:moveTo>
                  <a:lnTo>
                    <a:pt x="61827" y="30913"/>
                  </a:lnTo>
                  <a:lnTo>
                    <a:pt x="70522" y="31360"/>
                  </a:lnTo>
                  <a:lnTo>
                    <a:pt x="78031" y="32699"/>
                  </a:lnTo>
                  <a:lnTo>
                    <a:pt x="84355" y="34932"/>
                  </a:lnTo>
                  <a:lnTo>
                    <a:pt x="89494" y="38057"/>
                  </a:lnTo>
                  <a:lnTo>
                    <a:pt x="95555" y="42733"/>
                  </a:lnTo>
                  <a:lnTo>
                    <a:pt x="98586" y="50267"/>
                  </a:lnTo>
                  <a:lnTo>
                    <a:pt x="98586" y="70010"/>
                  </a:lnTo>
                  <a:lnTo>
                    <a:pt x="62607" y="91053"/>
                  </a:lnTo>
                  <a:lnTo>
                    <a:pt x="109771" y="91053"/>
                  </a:lnTo>
                  <a:lnTo>
                    <a:pt x="123655" y="60788"/>
                  </a:lnTo>
                  <a:lnTo>
                    <a:pt x="122681" y="49082"/>
                  </a:lnTo>
                  <a:lnTo>
                    <a:pt x="119758" y="38902"/>
                  </a:lnTo>
                  <a:lnTo>
                    <a:pt x="115262" y="30913"/>
                  </a:lnTo>
                  <a:close/>
                </a:path>
                <a:path w="491490" h="255269">
                  <a:moveTo>
                    <a:pt x="188081" y="0"/>
                  </a:moveTo>
                  <a:lnTo>
                    <a:pt x="164051" y="0"/>
                  </a:lnTo>
                  <a:lnTo>
                    <a:pt x="164051" y="199511"/>
                  </a:lnTo>
                  <a:lnTo>
                    <a:pt x="188081" y="199511"/>
                  </a:lnTo>
                  <a:lnTo>
                    <a:pt x="188081" y="0"/>
                  </a:lnTo>
                  <a:close/>
                </a:path>
                <a:path w="491490" h="255269">
                  <a:moveTo>
                    <a:pt x="284069" y="56372"/>
                  </a:moveTo>
                  <a:lnTo>
                    <a:pt x="244128" y="70286"/>
                  </a:lnTo>
                  <a:lnTo>
                    <a:pt x="222307" y="108328"/>
                  </a:lnTo>
                  <a:lnTo>
                    <a:pt x="220293" y="127941"/>
                  </a:lnTo>
                  <a:lnTo>
                    <a:pt x="220376" y="130799"/>
                  </a:lnTo>
                  <a:lnTo>
                    <a:pt x="230230" y="171495"/>
                  </a:lnTo>
                  <a:lnTo>
                    <a:pt x="258449" y="197140"/>
                  </a:lnTo>
                  <a:lnTo>
                    <a:pt x="284329" y="202109"/>
                  </a:lnTo>
                  <a:lnTo>
                    <a:pt x="293535" y="201540"/>
                  </a:lnTo>
                  <a:lnTo>
                    <a:pt x="330430" y="182495"/>
                  </a:lnTo>
                  <a:lnTo>
                    <a:pt x="284329" y="182495"/>
                  </a:lnTo>
                  <a:lnTo>
                    <a:pt x="275668" y="181602"/>
                  </a:lnTo>
                  <a:lnTo>
                    <a:pt x="247148" y="151874"/>
                  </a:lnTo>
                  <a:lnTo>
                    <a:pt x="244453" y="130799"/>
                  </a:lnTo>
                  <a:lnTo>
                    <a:pt x="245135" y="118378"/>
                  </a:lnTo>
                  <a:lnTo>
                    <a:pt x="267996" y="79655"/>
                  </a:lnTo>
                  <a:lnTo>
                    <a:pt x="284069" y="76115"/>
                  </a:lnTo>
                  <a:lnTo>
                    <a:pt x="330298" y="76115"/>
                  </a:lnTo>
                  <a:lnTo>
                    <a:pt x="320918" y="67551"/>
                  </a:lnTo>
                  <a:lnTo>
                    <a:pt x="310015" y="61340"/>
                  </a:lnTo>
                  <a:lnTo>
                    <a:pt x="297732" y="57614"/>
                  </a:lnTo>
                  <a:lnTo>
                    <a:pt x="284069" y="56372"/>
                  </a:lnTo>
                  <a:close/>
                </a:path>
                <a:path w="491490" h="255269">
                  <a:moveTo>
                    <a:pt x="330298" y="76115"/>
                  </a:moveTo>
                  <a:lnTo>
                    <a:pt x="284069" y="76115"/>
                  </a:lnTo>
                  <a:lnTo>
                    <a:pt x="292707" y="77016"/>
                  </a:lnTo>
                  <a:lnTo>
                    <a:pt x="300436" y="79720"/>
                  </a:lnTo>
                  <a:lnTo>
                    <a:pt x="323516" y="116933"/>
                  </a:lnTo>
                  <a:lnTo>
                    <a:pt x="324206" y="127941"/>
                  </a:lnTo>
                  <a:lnTo>
                    <a:pt x="323532" y="140151"/>
                  </a:lnTo>
                  <a:lnTo>
                    <a:pt x="300760" y="178923"/>
                  </a:lnTo>
                  <a:lnTo>
                    <a:pt x="284329" y="182495"/>
                  </a:lnTo>
                  <a:lnTo>
                    <a:pt x="330430" y="182495"/>
                  </a:lnTo>
                  <a:lnTo>
                    <a:pt x="347740" y="140801"/>
                  </a:lnTo>
                  <a:lnTo>
                    <a:pt x="348235" y="130799"/>
                  </a:lnTo>
                  <a:lnTo>
                    <a:pt x="348152" y="127941"/>
                  </a:lnTo>
                  <a:lnTo>
                    <a:pt x="347123" y="113434"/>
                  </a:lnTo>
                  <a:lnTo>
                    <a:pt x="343787" y="99398"/>
                  </a:lnTo>
                  <a:lnTo>
                    <a:pt x="338226" y="87002"/>
                  </a:lnTo>
                  <a:lnTo>
                    <a:pt x="330440" y="76245"/>
                  </a:lnTo>
                  <a:lnTo>
                    <a:pt x="330298" y="76115"/>
                  </a:lnTo>
                  <a:close/>
                </a:path>
                <a:path w="491490" h="255269">
                  <a:moveTo>
                    <a:pt x="392268" y="216137"/>
                  </a:moveTo>
                  <a:lnTo>
                    <a:pt x="379799" y="230555"/>
                  </a:lnTo>
                  <a:lnTo>
                    <a:pt x="384061" y="235905"/>
                  </a:lnTo>
                  <a:lnTo>
                    <a:pt x="389183" y="240654"/>
                  </a:lnTo>
                  <a:lnTo>
                    <a:pt x="431755" y="254844"/>
                  </a:lnTo>
                  <a:lnTo>
                    <a:pt x="444695" y="253862"/>
                  </a:lnTo>
                  <a:lnTo>
                    <a:pt x="456239" y="250915"/>
                  </a:lnTo>
                  <a:lnTo>
                    <a:pt x="466387" y="246003"/>
                  </a:lnTo>
                  <a:lnTo>
                    <a:pt x="475138" y="239127"/>
                  </a:lnTo>
                  <a:lnTo>
                    <a:pt x="478364" y="235231"/>
                  </a:lnTo>
                  <a:lnTo>
                    <a:pt x="430066" y="235231"/>
                  </a:lnTo>
                  <a:lnTo>
                    <a:pt x="419326" y="234037"/>
                  </a:lnTo>
                  <a:lnTo>
                    <a:pt x="409446" y="230457"/>
                  </a:lnTo>
                  <a:lnTo>
                    <a:pt x="400427" y="224490"/>
                  </a:lnTo>
                  <a:lnTo>
                    <a:pt x="392268" y="216137"/>
                  </a:lnTo>
                  <a:close/>
                </a:path>
                <a:path w="491490" h="255269">
                  <a:moveTo>
                    <a:pt x="491374" y="185483"/>
                  </a:moveTo>
                  <a:lnTo>
                    <a:pt x="467215" y="185483"/>
                  </a:lnTo>
                  <a:lnTo>
                    <a:pt x="467186" y="197952"/>
                  </a:lnTo>
                  <a:lnTo>
                    <a:pt x="466598" y="206022"/>
                  </a:lnTo>
                  <a:lnTo>
                    <a:pt x="438347" y="234614"/>
                  </a:lnTo>
                  <a:lnTo>
                    <a:pt x="430066" y="235231"/>
                  </a:lnTo>
                  <a:lnTo>
                    <a:pt x="478364" y="235231"/>
                  </a:lnTo>
                  <a:lnTo>
                    <a:pt x="482235" y="230555"/>
                  </a:lnTo>
                  <a:lnTo>
                    <a:pt x="487315" y="220521"/>
                  </a:lnTo>
                  <a:lnTo>
                    <a:pt x="490360" y="209050"/>
                  </a:lnTo>
                  <a:lnTo>
                    <a:pt x="491295" y="197140"/>
                  </a:lnTo>
                  <a:lnTo>
                    <a:pt x="491374" y="185483"/>
                  </a:lnTo>
                  <a:close/>
                </a:path>
                <a:path w="491490" h="255269">
                  <a:moveTo>
                    <a:pt x="428118" y="56372"/>
                  </a:moveTo>
                  <a:lnTo>
                    <a:pt x="387852" y="75855"/>
                  </a:lnTo>
                  <a:lnTo>
                    <a:pt x="373604" y="112484"/>
                  </a:lnTo>
                  <a:lnTo>
                    <a:pt x="372655" y="128071"/>
                  </a:lnTo>
                  <a:lnTo>
                    <a:pt x="373604" y="144316"/>
                  </a:lnTo>
                  <a:lnTo>
                    <a:pt x="387852" y="182236"/>
                  </a:lnTo>
                  <a:lnTo>
                    <a:pt x="427858" y="202109"/>
                  </a:lnTo>
                  <a:lnTo>
                    <a:pt x="439670" y="201070"/>
                  </a:lnTo>
                  <a:lnTo>
                    <a:pt x="450167" y="197952"/>
                  </a:lnTo>
                  <a:lnTo>
                    <a:pt x="459348" y="192757"/>
                  </a:lnTo>
                  <a:lnTo>
                    <a:pt x="467215" y="185483"/>
                  </a:lnTo>
                  <a:lnTo>
                    <a:pt x="491374" y="185483"/>
                  </a:lnTo>
                  <a:lnTo>
                    <a:pt x="491374" y="181716"/>
                  </a:lnTo>
                  <a:lnTo>
                    <a:pt x="433833" y="181716"/>
                  </a:lnTo>
                  <a:lnTo>
                    <a:pt x="425552" y="180872"/>
                  </a:lnTo>
                  <a:lnTo>
                    <a:pt x="399250" y="152036"/>
                  </a:lnTo>
                  <a:lnTo>
                    <a:pt x="396814" y="130799"/>
                  </a:lnTo>
                  <a:lnTo>
                    <a:pt x="397431" y="118240"/>
                  </a:lnTo>
                  <a:lnTo>
                    <a:pt x="418473" y="80174"/>
                  </a:lnTo>
                  <a:lnTo>
                    <a:pt x="434093" y="76765"/>
                  </a:lnTo>
                  <a:lnTo>
                    <a:pt x="491374" y="76765"/>
                  </a:lnTo>
                  <a:lnTo>
                    <a:pt x="491374" y="74556"/>
                  </a:lnTo>
                  <a:lnTo>
                    <a:pt x="468254" y="74556"/>
                  </a:lnTo>
                  <a:lnTo>
                    <a:pt x="460339" y="66601"/>
                  </a:lnTo>
                  <a:lnTo>
                    <a:pt x="451011" y="60918"/>
                  </a:lnTo>
                  <a:lnTo>
                    <a:pt x="440271" y="57508"/>
                  </a:lnTo>
                  <a:lnTo>
                    <a:pt x="428118" y="56372"/>
                  </a:lnTo>
                  <a:close/>
                </a:path>
                <a:path w="491490" h="255269">
                  <a:moveTo>
                    <a:pt x="491374" y="76765"/>
                  </a:moveTo>
                  <a:lnTo>
                    <a:pt x="434093" y="76765"/>
                  </a:lnTo>
                  <a:lnTo>
                    <a:pt x="444443" y="78023"/>
                  </a:lnTo>
                  <a:lnTo>
                    <a:pt x="453414" y="81798"/>
                  </a:lnTo>
                  <a:lnTo>
                    <a:pt x="461004" y="88089"/>
                  </a:lnTo>
                  <a:lnTo>
                    <a:pt x="467215" y="96898"/>
                  </a:lnTo>
                  <a:lnTo>
                    <a:pt x="467215" y="161063"/>
                  </a:lnTo>
                  <a:lnTo>
                    <a:pt x="461134" y="170099"/>
                  </a:lnTo>
                  <a:lnTo>
                    <a:pt x="453544" y="176553"/>
                  </a:lnTo>
                  <a:lnTo>
                    <a:pt x="444443" y="180425"/>
                  </a:lnTo>
                  <a:lnTo>
                    <a:pt x="433833" y="181716"/>
                  </a:lnTo>
                  <a:lnTo>
                    <a:pt x="491374" y="181716"/>
                  </a:lnTo>
                  <a:lnTo>
                    <a:pt x="491374" y="76765"/>
                  </a:lnTo>
                  <a:close/>
                </a:path>
                <a:path w="491490" h="255269">
                  <a:moveTo>
                    <a:pt x="491374" y="58970"/>
                  </a:moveTo>
                  <a:lnTo>
                    <a:pt x="469423" y="58970"/>
                  </a:lnTo>
                  <a:lnTo>
                    <a:pt x="468254" y="74556"/>
                  </a:lnTo>
                  <a:lnTo>
                    <a:pt x="491374" y="74556"/>
                  </a:lnTo>
                  <a:lnTo>
                    <a:pt x="491374" y="58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158705" y="2340570"/>
            <a:ext cx="2131609" cy="293811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0763926" y="2391227"/>
            <a:ext cx="1495425" cy="246379"/>
            <a:chOff x="10763926" y="2391227"/>
            <a:chExt cx="1495425" cy="246379"/>
          </a:xfrm>
        </p:grpSpPr>
        <p:sp>
          <p:nvSpPr>
            <p:cNvPr id="38" name="object 38"/>
            <p:cNvSpPr/>
            <p:nvPr/>
          </p:nvSpPr>
          <p:spPr>
            <a:xfrm>
              <a:off x="10763926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858597" y="2391227"/>
              <a:ext cx="1400810" cy="246379"/>
            </a:xfrm>
            <a:custGeom>
              <a:avLst/>
              <a:gdLst/>
              <a:ahLst/>
              <a:cxnLst/>
              <a:rect l="l" t="t" r="r" b="b"/>
              <a:pathLst>
                <a:path w="1400809" h="246380">
                  <a:moveTo>
                    <a:pt x="32212" y="0"/>
                  </a:moveTo>
                  <a:lnTo>
                    <a:pt x="0" y="0"/>
                  </a:lnTo>
                  <a:lnTo>
                    <a:pt x="0" y="189120"/>
                  </a:lnTo>
                  <a:lnTo>
                    <a:pt x="24938" y="189120"/>
                  </a:lnTo>
                  <a:lnTo>
                    <a:pt x="24938" y="115472"/>
                  </a:lnTo>
                  <a:lnTo>
                    <a:pt x="22471" y="36369"/>
                  </a:lnTo>
                  <a:lnTo>
                    <a:pt x="46784" y="36369"/>
                  </a:lnTo>
                  <a:lnTo>
                    <a:pt x="32212" y="0"/>
                  </a:lnTo>
                  <a:close/>
                </a:path>
                <a:path w="1400809" h="246380">
                  <a:moveTo>
                    <a:pt x="46784" y="36369"/>
                  </a:moveTo>
                  <a:lnTo>
                    <a:pt x="22471" y="36369"/>
                  </a:lnTo>
                  <a:lnTo>
                    <a:pt x="84428" y="189120"/>
                  </a:lnTo>
                  <a:lnTo>
                    <a:pt x="103522" y="189120"/>
                  </a:lnTo>
                  <a:lnTo>
                    <a:pt x="117635" y="154309"/>
                  </a:lnTo>
                  <a:lnTo>
                    <a:pt x="94040" y="154309"/>
                  </a:lnTo>
                  <a:lnTo>
                    <a:pt x="46784" y="36369"/>
                  </a:lnTo>
                  <a:close/>
                </a:path>
                <a:path w="1400809" h="246380">
                  <a:moveTo>
                    <a:pt x="188210" y="35979"/>
                  </a:moveTo>
                  <a:lnTo>
                    <a:pt x="165610" y="35979"/>
                  </a:lnTo>
                  <a:lnTo>
                    <a:pt x="163272" y="115472"/>
                  </a:lnTo>
                  <a:lnTo>
                    <a:pt x="163272" y="189120"/>
                  </a:lnTo>
                  <a:lnTo>
                    <a:pt x="188210" y="189120"/>
                  </a:lnTo>
                  <a:lnTo>
                    <a:pt x="188210" y="35979"/>
                  </a:lnTo>
                  <a:close/>
                </a:path>
                <a:path w="1400809" h="246380">
                  <a:moveTo>
                    <a:pt x="188210" y="0"/>
                  </a:moveTo>
                  <a:lnTo>
                    <a:pt x="155868" y="0"/>
                  </a:lnTo>
                  <a:lnTo>
                    <a:pt x="94040" y="154309"/>
                  </a:lnTo>
                  <a:lnTo>
                    <a:pt x="117635" y="154309"/>
                  </a:lnTo>
                  <a:lnTo>
                    <a:pt x="165610" y="35979"/>
                  </a:lnTo>
                  <a:lnTo>
                    <a:pt x="188210" y="35979"/>
                  </a:lnTo>
                  <a:lnTo>
                    <a:pt x="188210" y="0"/>
                  </a:lnTo>
                  <a:close/>
                </a:path>
                <a:path w="1400809" h="246380">
                  <a:moveTo>
                    <a:pt x="285888" y="45981"/>
                  </a:moveTo>
                  <a:lnTo>
                    <a:pt x="245947" y="59895"/>
                  </a:lnTo>
                  <a:lnTo>
                    <a:pt x="224125" y="97937"/>
                  </a:lnTo>
                  <a:lnTo>
                    <a:pt x="222112" y="117550"/>
                  </a:lnTo>
                  <a:lnTo>
                    <a:pt x="222195" y="120408"/>
                  </a:lnTo>
                  <a:lnTo>
                    <a:pt x="232048" y="161104"/>
                  </a:lnTo>
                  <a:lnTo>
                    <a:pt x="260267" y="186749"/>
                  </a:lnTo>
                  <a:lnTo>
                    <a:pt x="286148" y="191718"/>
                  </a:lnTo>
                  <a:lnTo>
                    <a:pt x="295354" y="191149"/>
                  </a:lnTo>
                  <a:lnTo>
                    <a:pt x="332249" y="172104"/>
                  </a:lnTo>
                  <a:lnTo>
                    <a:pt x="286148" y="172104"/>
                  </a:lnTo>
                  <a:lnTo>
                    <a:pt x="277486" y="171211"/>
                  </a:lnTo>
                  <a:lnTo>
                    <a:pt x="248967" y="141482"/>
                  </a:lnTo>
                  <a:lnTo>
                    <a:pt x="246271" y="120408"/>
                  </a:lnTo>
                  <a:lnTo>
                    <a:pt x="246953" y="107987"/>
                  </a:lnTo>
                  <a:lnTo>
                    <a:pt x="269814" y="69263"/>
                  </a:lnTo>
                  <a:lnTo>
                    <a:pt x="285888" y="65724"/>
                  </a:lnTo>
                  <a:lnTo>
                    <a:pt x="332116" y="65724"/>
                  </a:lnTo>
                  <a:lnTo>
                    <a:pt x="322736" y="57159"/>
                  </a:lnTo>
                  <a:lnTo>
                    <a:pt x="311834" y="50949"/>
                  </a:lnTo>
                  <a:lnTo>
                    <a:pt x="299551" y="47223"/>
                  </a:lnTo>
                  <a:lnTo>
                    <a:pt x="285888" y="45981"/>
                  </a:lnTo>
                  <a:close/>
                </a:path>
                <a:path w="1400809" h="246380">
                  <a:moveTo>
                    <a:pt x="332116" y="65724"/>
                  </a:moveTo>
                  <a:lnTo>
                    <a:pt x="285888" y="65724"/>
                  </a:lnTo>
                  <a:lnTo>
                    <a:pt x="294526" y="66625"/>
                  </a:lnTo>
                  <a:lnTo>
                    <a:pt x="302254" y="69328"/>
                  </a:lnTo>
                  <a:lnTo>
                    <a:pt x="325334" y="106542"/>
                  </a:lnTo>
                  <a:lnTo>
                    <a:pt x="326024" y="117550"/>
                  </a:lnTo>
                  <a:lnTo>
                    <a:pt x="325350" y="129760"/>
                  </a:lnTo>
                  <a:lnTo>
                    <a:pt x="302579" y="168532"/>
                  </a:lnTo>
                  <a:lnTo>
                    <a:pt x="286148" y="172104"/>
                  </a:lnTo>
                  <a:lnTo>
                    <a:pt x="332249" y="172104"/>
                  </a:lnTo>
                  <a:lnTo>
                    <a:pt x="349559" y="130409"/>
                  </a:lnTo>
                  <a:lnTo>
                    <a:pt x="350054" y="120408"/>
                  </a:lnTo>
                  <a:lnTo>
                    <a:pt x="349971" y="117550"/>
                  </a:lnTo>
                  <a:lnTo>
                    <a:pt x="348942" y="103043"/>
                  </a:lnTo>
                  <a:lnTo>
                    <a:pt x="345605" y="89007"/>
                  </a:lnTo>
                  <a:lnTo>
                    <a:pt x="340044" y="76610"/>
                  </a:lnTo>
                  <a:lnTo>
                    <a:pt x="332259" y="65854"/>
                  </a:lnTo>
                  <a:lnTo>
                    <a:pt x="332116" y="65724"/>
                  </a:lnTo>
                  <a:close/>
                </a:path>
                <a:path w="1400809" h="246380">
                  <a:moveTo>
                    <a:pt x="402919" y="48578"/>
                  </a:moveTo>
                  <a:lnTo>
                    <a:pt x="380188" y="48578"/>
                  </a:lnTo>
                  <a:lnTo>
                    <a:pt x="380188" y="189120"/>
                  </a:lnTo>
                  <a:lnTo>
                    <a:pt x="404218" y="189120"/>
                  </a:lnTo>
                  <a:lnTo>
                    <a:pt x="404218" y="88974"/>
                  </a:lnTo>
                  <a:lnTo>
                    <a:pt x="407508" y="82220"/>
                  </a:lnTo>
                  <a:lnTo>
                    <a:pt x="412098" y="76765"/>
                  </a:lnTo>
                  <a:lnTo>
                    <a:pt x="423875" y="68452"/>
                  </a:lnTo>
                  <a:lnTo>
                    <a:pt x="430716" y="66373"/>
                  </a:lnTo>
                  <a:lnTo>
                    <a:pt x="483517" y="66373"/>
                  </a:lnTo>
                  <a:lnTo>
                    <a:pt x="483447" y="66244"/>
                  </a:lnTo>
                  <a:lnTo>
                    <a:pt x="403698" y="66244"/>
                  </a:lnTo>
                  <a:lnTo>
                    <a:pt x="402919" y="48578"/>
                  </a:lnTo>
                  <a:close/>
                </a:path>
                <a:path w="1400809" h="246380">
                  <a:moveTo>
                    <a:pt x="483517" y="66373"/>
                  </a:moveTo>
                  <a:lnTo>
                    <a:pt x="448121" y="66373"/>
                  </a:lnTo>
                  <a:lnTo>
                    <a:pt x="455178" y="68798"/>
                  </a:lnTo>
                  <a:lnTo>
                    <a:pt x="459681" y="73647"/>
                  </a:lnTo>
                  <a:lnTo>
                    <a:pt x="464271" y="78497"/>
                  </a:lnTo>
                  <a:lnTo>
                    <a:pt x="466609" y="85987"/>
                  </a:lnTo>
                  <a:lnTo>
                    <a:pt x="466695" y="189120"/>
                  </a:lnTo>
                  <a:lnTo>
                    <a:pt x="490725" y="189120"/>
                  </a:lnTo>
                  <a:lnTo>
                    <a:pt x="490707" y="96118"/>
                  </a:lnTo>
                  <a:lnTo>
                    <a:pt x="487770" y="74256"/>
                  </a:lnTo>
                  <a:lnTo>
                    <a:pt x="483517" y="66373"/>
                  </a:lnTo>
                  <a:close/>
                </a:path>
                <a:path w="1400809" h="246380">
                  <a:moveTo>
                    <a:pt x="445783" y="45981"/>
                  </a:moveTo>
                  <a:lnTo>
                    <a:pt x="433411" y="47247"/>
                  </a:lnTo>
                  <a:lnTo>
                    <a:pt x="422273" y="51046"/>
                  </a:lnTo>
                  <a:lnTo>
                    <a:pt x="412369" y="57379"/>
                  </a:lnTo>
                  <a:lnTo>
                    <a:pt x="403698" y="66244"/>
                  </a:lnTo>
                  <a:lnTo>
                    <a:pt x="483447" y="66244"/>
                  </a:lnTo>
                  <a:lnTo>
                    <a:pt x="479295" y="58548"/>
                  </a:lnTo>
                  <a:lnTo>
                    <a:pt x="465299" y="49122"/>
                  </a:lnTo>
                  <a:lnTo>
                    <a:pt x="445783" y="45981"/>
                  </a:lnTo>
                  <a:close/>
                </a:path>
                <a:path w="1400809" h="246380">
                  <a:moveTo>
                    <a:pt x="603599" y="48578"/>
                  </a:moveTo>
                  <a:lnTo>
                    <a:pt x="579050" y="48578"/>
                  </a:lnTo>
                  <a:lnTo>
                    <a:pt x="629967" y="189120"/>
                  </a:lnTo>
                  <a:lnTo>
                    <a:pt x="648282" y="189120"/>
                  </a:lnTo>
                  <a:lnTo>
                    <a:pt x="659973" y="156517"/>
                  </a:lnTo>
                  <a:lnTo>
                    <a:pt x="639319" y="156517"/>
                  </a:lnTo>
                  <a:lnTo>
                    <a:pt x="603599" y="48578"/>
                  </a:lnTo>
                  <a:close/>
                </a:path>
                <a:path w="1400809" h="246380">
                  <a:moveTo>
                    <a:pt x="698679" y="48578"/>
                  </a:moveTo>
                  <a:lnTo>
                    <a:pt x="674130" y="48578"/>
                  </a:lnTo>
                  <a:lnTo>
                    <a:pt x="639319" y="156517"/>
                  </a:lnTo>
                  <a:lnTo>
                    <a:pt x="659973" y="156517"/>
                  </a:lnTo>
                  <a:lnTo>
                    <a:pt x="698679" y="48578"/>
                  </a:lnTo>
                  <a:close/>
                </a:path>
                <a:path w="1400809" h="246380">
                  <a:moveTo>
                    <a:pt x="777133" y="45981"/>
                  </a:moveTo>
                  <a:lnTo>
                    <a:pt x="737192" y="59895"/>
                  </a:lnTo>
                  <a:lnTo>
                    <a:pt x="715370" y="97937"/>
                  </a:lnTo>
                  <a:lnTo>
                    <a:pt x="713357" y="117550"/>
                  </a:lnTo>
                  <a:lnTo>
                    <a:pt x="713440" y="120408"/>
                  </a:lnTo>
                  <a:lnTo>
                    <a:pt x="723293" y="161104"/>
                  </a:lnTo>
                  <a:lnTo>
                    <a:pt x="751512" y="186749"/>
                  </a:lnTo>
                  <a:lnTo>
                    <a:pt x="777393" y="191718"/>
                  </a:lnTo>
                  <a:lnTo>
                    <a:pt x="786599" y="191149"/>
                  </a:lnTo>
                  <a:lnTo>
                    <a:pt x="823494" y="172104"/>
                  </a:lnTo>
                  <a:lnTo>
                    <a:pt x="777393" y="172104"/>
                  </a:lnTo>
                  <a:lnTo>
                    <a:pt x="768731" y="171211"/>
                  </a:lnTo>
                  <a:lnTo>
                    <a:pt x="740212" y="141482"/>
                  </a:lnTo>
                  <a:lnTo>
                    <a:pt x="737516" y="120408"/>
                  </a:lnTo>
                  <a:lnTo>
                    <a:pt x="738198" y="107987"/>
                  </a:lnTo>
                  <a:lnTo>
                    <a:pt x="761059" y="69263"/>
                  </a:lnTo>
                  <a:lnTo>
                    <a:pt x="777133" y="65724"/>
                  </a:lnTo>
                  <a:lnTo>
                    <a:pt x="823361" y="65724"/>
                  </a:lnTo>
                  <a:lnTo>
                    <a:pt x="813981" y="57159"/>
                  </a:lnTo>
                  <a:lnTo>
                    <a:pt x="803078" y="50949"/>
                  </a:lnTo>
                  <a:lnTo>
                    <a:pt x="790796" y="47223"/>
                  </a:lnTo>
                  <a:lnTo>
                    <a:pt x="777133" y="45981"/>
                  </a:lnTo>
                  <a:close/>
                </a:path>
                <a:path w="1400809" h="246380">
                  <a:moveTo>
                    <a:pt x="823361" y="65724"/>
                  </a:moveTo>
                  <a:lnTo>
                    <a:pt x="777133" y="65724"/>
                  </a:lnTo>
                  <a:lnTo>
                    <a:pt x="785771" y="66625"/>
                  </a:lnTo>
                  <a:lnTo>
                    <a:pt x="793499" y="69328"/>
                  </a:lnTo>
                  <a:lnTo>
                    <a:pt x="816579" y="106542"/>
                  </a:lnTo>
                  <a:lnTo>
                    <a:pt x="817269" y="117550"/>
                  </a:lnTo>
                  <a:lnTo>
                    <a:pt x="816595" y="129760"/>
                  </a:lnTo>
                  <a:lnTo>
                    <a:pt x="793824" y="168532"/>
                  </a:lnTo>
                  <a:lnTo>
                    <a:pt x="777393" y="172104"/>
                  </a:lnTo>
                  <a:lnTo>
                    <a:pt x="823494" y="172104"/>
                  </a:lnTo>
                  <a:lnTo>
                    <a:pt x="840803" y="130409"/>
                  </a:lnTo>
                  <a:lnTo>
                    <a:pt x="841299" y="120408"/>
                  </a:lnTo>
                  <a:lnTo>
                    <a:pt x="841216" y="117550"/>
                  </a:lnTo>
                  <a:lnTo>
                    <a:pt x="840186" y="103043"/>
                  </a:lnTo>
                  <a:lnTo>
                    <a:pt x="836850" y="89007"/>
                  </a:lnTo>
                  <a:lnTo>
                    <a:pt x="831289" y="76610"/>
                  </a:lnTo>
                  <a:lnTo>
                    <a:pt x="823504" y="65854"/>
                  </a:lnTo>
                  <a:lnTo>
                    <a:pt x="823361" y="65724"/>
                  </a:lnTo>
                  <a:close/>
                </a:path>
                <a:path w="1400809" h="246380">
                  <a:moveTo>
                    <a:pt x="862081" y="224320"/>
                  </a:moveTo>
                  <a:lnTo>
                    <a:pt x="862081" y="243803"/>
                  </a:lnTo>
                  <a:lnTo>
                    <a:pt x="871043" y="245492"/>
                  </a:lnTo>
                  <a:lnTo>
                    <a:pt x="875590" y="245882"/>
                  </a:lnTo>
                  <a:lnTo>
                    <a:pt x="888911" y="243690"/>
                  </a:lnTo>
                  <a:lnTo>
                    <a:pt x="900301" y="237114"/>
                  </a:lnTo>
                  <a:lnTo>
                    <a:pt x="909759" y="226155"/>
                  </a:lnTo>
                  <a:lnTo>
                    <a:pt x="910404" y="224840"/>
                  </a:lnTo>
                  <a:lnTo>
                    <a:pt x="868576" y="224840"/>
                  </a:lnTo>
                  <a:lnTo>
                    <a:pt x="862081" y="224320"/>
                  </a:lnTo>
                  <a:close/>
                </a:path>
                <a:path w="1400809" h="246380">
                  <a:moveTo>
                    <a:pt x="880266" y="48578"/>
                  </a:moveTo>
                  <a:lnTo>
                    <a:pt x="854028" y="48578"/>
                  </a:lnTo>
                  <a:lnTo>
                    <a:pt x="904165" y="187561"/>
                  </a:lnTo>
                  <a:lnTo>
                    <a:pt x="898840" y="201849"/>
                  </a:lnTo>
                  <a:lnTo>
                    <a:pt x="895896" y="210595"/>
                  </a:lnTo>
                  <a:lnTo>
                    <a:pt x="892129" y="216613"/>
                  </a:lnTo>
                  <a:lnTo>
                    <a:pt x="887540" y="219904"/>
                  </a:lnTo>
                  <a:lnTo>
                    <a:pt x="883037" y="223194"/>
                  </a:lnTo>
                  <a:lnTo>
                    <a:pt x="876715" y="224840"/>
                  </a:lnTo>
                  <a:lnTo>
                    <a:pt x="910404" y="224840"/>
                  </a:lnTo>
                  <a:lnTo>
                    <a:pt x="917284" y="210811"/>
                  </a:lnTo>
                  <a:lnTo>
                    <a:pt x="937099" y="153919"/>
                  </a:lnTo>
                  <a:lnTo>
                    <a:pt x="915336" y="153919"/>
                  </a:lnTo>
                  <a:lnTo>
                    <a:pt x="880266" y="48578"/>
                  </a:lnTo>
                  <a:close/>
                </a:path>
                <a:path w="1400809" h="246380">
                  <a:moveTo>
                    <a:pt x="973787" y="48578"/>
                  </a:moveTo>
                  <a:lnTo>
                    <a:pt x="948068" y="48578"/>
                  </a:lnTo>
                  <a:lnTo>
                    <a:pt x="915336" y="153919"/>
                  </a:lnTo>
                  <a:lnTo>
                    <a:pt x="937099" y="153919"/>
                  </a:lnTo>
                  <a:lnTo>
                    <a:pt x="973787" y="48578"/>
                  </a:lnTo>
                  <a:close/>
                </a:path>
                <a:path w="1400809" h="246380">
                  <a:moveTo>
                    <a:pt x="1092367" y="65334"/>
                  </a:moveTo>
                  <a:lnTo>
                    <a:pt x="1056310" y="65334"/>
                  </a:lnTo>
                  <a:lnTo>
                    <a:pt x="1063714" y="67845"/>
                  </a:lnTo>
                  <a:lnTo>
                    <a:pt x="1068736" y="72868"/>
                  </a:lnTo>
                  <a:lnTo>
                    <a:pt x="1073759" y="77804"/>
                  </a:lnTo>
                  <a:lnTo>
                    <a:pt x="1076270" y="84471"/>
                  </a:lnTo>
                  <a:lnTo>
                    <a:pt x="1076270" y="103912"/>
                  </a:lnTo>
                  <a:lnTo>
                    <a:pt x="1052890" y="103912"/>
                  </a:lnTo>
                  <a:lnTo>
                    <a:pt x="1038602" y="104675"/>
                  </a:lnTo>
                  <a:lnTo>
                    <a:pt x="998596" y="122778"/>
                  </a:lnTo>
                  <a:lnTo>
                    <a:pt x="989244" y="150153"/>
                  </a:lnTo>
                  <a:lnTo>
                    <a:pt x="990072" y="158790"/>
                  </a:lnTo>
                  <a:lnTo>
                    <a:pt x="1017722" y="188795"/>
                  </a:lnTo>
                  <a:lnTo>
                    <a:pt x="1036654" y="191718"/>
                  </a:lnTo>
                  <a:lnTo>
                    <a:pt x="1047873" y="190630"/>
                  </a:lnTo>
                  <a:lnTo>
                    <a:pt x="1058280" y="187366"/>
                  </a:lnTo>
                  <a:lnTo>
                    <a:pt x="1067876" y="181927"/>
                  </a:lnTo>
                  <a:lnTo>
                    <a:pt x="1076660" y="174312"/>
                  </a:lnTo>
                  <a:lnTo>
                    <a:pt x="1101680" y="174312"/>
                  </a:lnTo>
                  <a:lnTo>
                    <a:pt x="1101534" y="173630"/>
                  </a:lnTo>
                  <a:lnTo>
                    <a:pt x="1101215" y="170805"/>
                  </a:lnTo>
                  <a:lnTo>
                    <a:pt x="1032281" y="170805"/>
                  </a:lnTo>
                  <a:lnTo>
                    <a:pt x="1025829" y="168684"/>
                  </a:lnTo>
                  <a:lnTo>
                    <a:pt x="1015785" y="160197"/>
                  </a:lnTo>
                  <a:lnTo>
                    <a:pt x="1013273" y="154309"/>
                  </a:lnTo>
                  <a:lnTo>
                    <a:pt x="1013273" y="146775"/>
                  </a:lnTo>
                  <a:lnTo>
                    <a:pt x="1016033" y="135467"/>
                  </a:lnTo>
                  <a:lnTo>
                    <a:pt x="1024314" y="127389"/>
                  </a:lnTo>
                  <a:lnTo>
                    <a:pt x="1038115" y="122543"/>
                  </a:lnTo>
                  <a:lnTo>
                    <a:pt x="1057436" y="120927"/>
                  </a:lnTo>
                  <a:lnTo>
                    <a:pt x="1100300" y="120927"/>
                  </a:lnTo>
                  <a:lnTo>
                    <a:pt x="1100300" y="91572"/>
                  </a:lnTo>
                  <a:lnTo>
                    <a:pt x="1099212" y="81498"/>
                  </a:lnTo>
                  <a:lnTo>
                    <a:pt x="1096468" y="72576"/>
                  </a:lnTo>
                  <a:lnTo>
                    <a:pt x="1092367" y="65334"/>
                  </a:lnTo>
                  <a:close/>
                </a:path>
                <a:path w="1400809" h="246380">
                  <a:moveTo>
                    <a:pt x="1101680" y="174312"/>
                  </a:moveTo>
                  <a:lnTo>
                    <a:pt x="1076660" y="174312"/>
                  </a:lnTo>
                  <a:lnTo>
                    <a:pt x="1077526" y="181413"/>
                  </a:lnTo>
                  <a:lnTo>
                    <a:pt x="1078651" y="186349"/>
                  </a:lnTo>
                  <a:lnTo>
                    <a:pt x="1080037" y="189120"/>
                  </a:lnTo>
                  <a:lnTo>
                    <a:pt x="1105236" y="189120"/>
                  </a:lnTo>
                  <a:lnTo>
                    <a:pt x="1105236" y="187041"/>
                  </a:lnTo>
                  <a:lnTo>
                    <a:pt x="1103076" y="180831"/>
                  </a:lnTo>
                  <a:lnTo>
                    <a:pt x="1101680" y="174312"/>
                  </a:lnTo>
                  <a:close/>
                </a:path>
                <a:path w="1400809" h="246380">
                  <a:moveTo>
                    <a:pt x="1100300" y="120927"/>
                  </a:moveTo>
                  <a:lnTo>
                    <a:pt x="1076270" y="120927"/>
                  </a:lnTo>
                  <a:lnTo>
                    <a:pt x="1076270" y="149763"/>
                  </a:lnTo>
                  <a:lnTo>
                    <a:pt x="1073239" y="155998"/>
                  </a:lnTo>
                  <a:lnTo>
                    <a:pt x="1068347" y="161063"/>
                  </a:lnTo>
                  <a:lnTo>
                    <a:pt x="1054838" y="168857"/>
                  </a:lnTo>
                  <a:lnTo>
                    <a:pt x="1047694" y="170805"/>
                  </a:lnTo>
                  <a:lnTo>
                    <a:pt x="1101215" y="170805"/>
                  </a:lnTo>
                  <a:lnTo>
                    <a:pt x="1100608" y="165439"/>
                  </a:lnTo>
                  <a:lnTo>
                    <a:pt x="1100385" y="158790"/>
                  </a:lnTo>
                  <a:lnTo>
                    <a:pt x="1100300" y="120927"/>
                  </a:lnTo>
                  <a:close/>
                </a:path>
                <a:path w="1400809" h="246380">
                  <a:moveTo>
                    <a:pt x="1047954" y="45981"/>
                  </a:moveTo>
                  <a:lnTo>
                    <a:pt x="1008337" y="58450"/>
                  </a:lnTo>
                  <a:lnTo>
                    <a:pt x="992101" y="80531"/>
                  </a:lnTo>
                  <a:lnTo>
                    <a:pt x="992101" y="87546"/>
                  </a:lnTo>
                  <a:lnTo>
                    <a:pt x="1016261" y="87546"/>
                  </a:lnTo>
                  <a:lnTo>
                    <a:pt x="1016261" y="81397"/>
                  </a:lnTo>
                  <a:lnTo>
                    <a:pt x="1019162" y="76158"/>
                  </a:lnTo>
                  <a:lnTo>
                    <a:pt x="1030765" y="67499"/>
                  </a:lnTo>
                  <a:lnTo>
                    <a:pt x="1037952" y="65334"/>
                  </a:lnTo>
                  <a:lnTo>
                    <a:pt x="1092367" y="65334"/>
                  </a:lnTo>
                  <a:lnTo>
                    <a:pt x="1092068" y="64807"/>
                  </a:lnTo>
                  <a:lnTo>
                    <a:pt x="1086012" y="58190"/>
                  </a:lnTo>
                  <a:lnTo>
                    <a:pt x="1078470" y="52849"/>
                  </a:lnTo>
                  <a:lnTo>
                    <a:pt x="1069613" y="49033"/>
                  </a:lnTo>
                  <a:lnTo>
                    <a:pt x="1059441" y="46744"/>
                  </a:lnTo>
                  <a:lnTo>
                    <a:pt x="1047954" y="45981"/>
                  </a:lnTo>
                  <a:close/>
                </a:path>
                <a:path w="1400809" h="246380">
                  <a:moveTo>
                    <a:pt x="1151866" y="205746"/>
                  </a:moveTo>
                  <a:lnTo>
                    <a:pt x="1139397" y="220163"/>
                  </a:lnTo>
                  <a:lnTo>
                    <a:pt x="1143659" y="225513"/>
                  </a:lnTo>
                  <a:lnTo>
                    <a:pt x="1148781" y="230262"/>
                  </a:lnTo>
                  <a:lnTo>
                    <a:pt x="1191353" y="244453"/>
                  </a:lnTo>
                  <a:lnTo>
                    <a:pt x="1204293" y="243471"/>
                  </a:lnTo>
                  <a:lnTo>
                    <a:pt x="1215837" y="240524"/>
                  </a:lnTo>
                  <a:lnTo>
                    <a:pt x="1225985" y="235612"/>
                  </a:lnTo>
                  <a:lnTo>
                    <a:pt x="1234736" y="228736"/>
                  </a:lnTo>
                  <a:lnTo>
                    <a:pt x="1237962" y="224840"/>
                  </a:lnTo>
                  <a:lnTo>
                    <a:pt x="1189664" y="224840"/>
                  </a:lnTo>
                  <a:lnTo>
                    <a:pt x="1178924" y="223646"/>
                  </a:lnTo>
                  <a:lnTo>
                    <a:pt x="1169044" y="220066"/>
                  </a:lnTo>
                  <a:lnTo>
                    <a:pt x="1160025" y="214099"/>
                  </a:lnTo>
                  <a:lnTo>
                    <a:pt x="1151866" y="205746"/>
                  </a:lnTo>
                  <a:close/>
                </a:path>
                <a:path w="1400809" h="246380">
                  <a:moveTo>
                    <a:pt x="1250972" y="175092"/>
                  </a:moveTo>
                  <a:lnTo>
                    <a:pt x="1226813" y="175092"/>
                  </a:lnTo>
                  <a:lnTo>
                    <a:pt x="1226784" y="187561"/>
                  </a:lnTo>
                  <a:lnTo>
                    <a:pt x="1226196" y="195630"/>
                  </a:lnTo>
                  <a:lnTo>
                    <a:pt x="1197945" y="224223"/>
                  </a:lnTo>
                  <a:lnTo>
                    <a:pt x="1189664" y="224840"/>
                  </a:lnTo>
                  <a:lnTo>
                    <a:pt x="1237962" y="224840"/>
                  </a:lnTo>
                  <a:lnTo>
                    <a:pt x="1241833" y="220163"/>
                  </a:lnTo>
                  <a:lnTo>
                    <a:pt x="1246913" y="210129"/>
                  </a:lnTo>
                  <a:lnTo>
                    <a:pt x="1249958" y="198659"/>
                  </a:lnTo>
                  <a:lnTo>
                    <a:pt x="1250893" y="186749"/>
                  </a:lnTo>
                  <a:lnTo>
                    <a:pt x="1250972" y="175092"/>
                  </a:lnTo>
                  <a:close/>
                </a:path>
                <a:path w="1400809" h="246380">
                  <a:moveTo>
                    <a:pt x="1187716" y="45981"/>
                  </a:moveTo>
                  <a:lnTo>
                    <a:pt x="1147450" y="65464"/>
                  </a:lnTo>
                  <a:lnTo>
                    <a:pt x="1133203" y="102093"/>
                  </a:lnTo>
                  <a:lnTo>
                    <a:pt x="1132253" y="117680"/>
                  </a:lnTo>
                  <a:lnTo>
                    <a:pt x="1133203" y="133924"/>
                  </a:lnTo>
                  <a:lnTo>
                    <a:pt x="1147450" y="171844"/>
                  </a:lnTo>
                  <a:lnTo>
                    <a:pt x="1187456" y="191718"/>
                  </a:lnTo>
                  <a:lnTo>
                    <a:pt x="1199268" y="190678"/>
                  </a:lnTo>
                  <a:lnTo>
                    <a:pt x="1209765" y="187561"/>
                  </a:lnTo>
                  <a:lnTo>
                    <a:pt x="1218946" y="182365"/>
                  </a:lnTo>
                  <a:lnTo>
                    <a:pt x="1226813" y="175092"/>
                  </a:lnTo>
                  <a:lnTo>
                    <a:pt x="1250972" y="175092"/>
                  </a:lnTo>
                  <a:lnTo>
                    <a:pt x="1250972" y="171325"/>
                  </a:lnTo>
                  <a:lnTo>
                    <a:pt x="1193431" y="171325"/>
                  </a:lnTo>
                  <a:lnTo>
                    <a:pt x="1185151" y="170480"/>
                  </a:lnTo>
                  <a:lnTo>
                    <a:pt x="1158848" y="141645"/>
                  </a:lnTo>
                  <a:lnTo>
                    <a:pt x="1156412" y="120408"/>
                  </a:lnTo>
                  <a:lnTo>
                    <a:pt x="1157029" y="107849"/>
                  </a:lnTo>
                  <a:lnTo>
                    <a:pt x="1178072" y="69783"/>
                  </a:lnTo>
                  <a:lnTo>
                    <a:pt x="1193691" y="66373"/>
                  </a:lnTo>
                  <a:lnTo>
                    <a:pt x="1250972" y="66373"/>
                  </a:lnTo>
                  <a:lnTo>
                    <a:pt x="1250972" y="64165"/>
                  </a:lnTo>
                  <a:lnTo>
                    <a:pt x="1227852" y="64165"/>
                  </a:lnTo>
                  <a:lnTo>
                    <a:pt x="1219937" y="56210"/>
                  </a:lnTo>
                  <a:lnTo>
                    <a:pt x="1210609" y="50527"/>
                  </a:lnTo>
                  <a:lnTo>
                    <a:pt x="1199869" y="47117"/>
                  </a:lnTo>
                  <a:lnTo>
                    <a:pt x="1187716" y="45981"/>
                  </a:lnTo>
                  <a:close/>
                </a:path>
                <a:path w="1400809" h="246380">
                  <a:moveTo>
                    <a:pt x="1250972" y="66373"/>
                  </a:moveTo>
                  <a:lnTo>
                    <a:pt x="1193691" y="66373"/>
                  </a:lnTo>
                  <a:lnTo>
                    <a:pt x="1204041" y="67632"/>
                  </a:lnTo>
                  <a:lnTo>
                    <a:pt x="1213012" y="71407"/>
                  </a:lnTo>
                  <a:lnTo>
                    <a:pt x="1220603" y="77698"/>
                  </a:lnTo>
                  <a:lnTo>
                    <a:pt x="1226813" y="86506"/>
                  </a:lnTo>
                  <a:lnTo>
                    <a:pt x="1226813" y="150672"/>
                  </a:lnTo>
                  <a:lnTo>
                    <a:pt x="1220732" y="159708"/>
                  </a:lnTo>
                  <a:lnTo>
                    <a:pt x="1213142" y="166162"/>
                  </a:lnTo>
                  <a:lnTo>
                    <a:pt x="1204041" y="170034"/>
                  </a:lnTo>
                  <a:lnTo>
                    <a:pt x="1193431" y="171325"/>
                  </a:lnTo>
                  <a:lnTo>
                    <a:pt x="1250972" y="171325"/>
                  </a:lnTo>
                  <a:lnTo>
                    <a:pt x="1250972" y="66373"/>
                  </a:lnTo>
                  <a:close/>
                </a:path>
                <a:path w="1400809" h="246380">
                  <a:moveTo>
                    <a:pt x="1250972" y="48578"/>
                  </a:moveTo>
                  <a:lnTo>
                    <a:pt x="1229021" y="48578"/>
                  </a:lnTo>
                  <a:lnTo>
                    <a:pt x="1227852" y="64165"/>
                  </a:lnTo>
                  <a:lnTo>
                    <a:pt x="1250972" y="64165"/>
                  </a:lnTo>
                  <a:lnTo>
                    <a:pt x="1250972" y="48578"/>
                  </a:lnTo>
                  <a:close/>
                </a:path>
                <a:path w="1400809" h="246380">
                  <a:moveTo>
                    <a:pt x="1342675" y="45981"/>
                  </a:moveTo>
                  <a:lnTo>
                    <a:pt x="1304747" y="60398"/>
                  </a:lnTo>
                  <a:lnTo>
                    <a:pt x="1283218" y="98554"/>
                  </a:lnTo>
                  <a:lnTo>
                    <a:pt x="1281237" y="122746"/>
                  </a:lnTo>
                  <a:lnTo>
                    <a:pt x="1282357" y="137675"/>
                  </a:lnTo>
                  <a:lnTo>
                    <a:pt x="1299162" y="173013"/>
                  </a:lnTo>
                  <a:lnTo>
                    <a:pt x="1345662" y="191718"/>
                  </a:lnTo>
                  <a:lnTo>
                    <a:pt x="1362223" y="190021"/>
                  </a:lnTo>
                  <a:lnTo>
                    <a:pt x="1376576" y="184931"/>
                  </a:lnTo>
                  <a:lnTo>
                    <a:pt x="1388721" y="176447"/>
                  </a:lnTo>
                  <a:lnTo>
                    <a:pt x="1392355" y="172104"/>
                  </a:lnTo>
                  <a:lnTo>
                    <a:pt x="1346961" y="172104"/>
                  </a:lnTo>
                  <a:lnTo>
                    <a:pt x="1338389" y="171308"/>
                  </a:lnTo>
                  <a:lnTo>
                    <a:pt x="1308546" y="144535"/>
                  </a:lnTo>
                  <a:lnTo>
                    <a:pt x="1305267" y="125733"/>
                  </a:lnTo>
                  <a:lnTo>
                    <a:pt x="1400476" y="125733"/>
                  </a:lnTo>
                  <a:lnTo>
                    <a:pt x="1400476" y="115732"/>
                  </a:lnTo>
                  <a:lnTo>
                    <a:pt x="1399892" y="105990"/>
                  </a:lnTo>
                  <a:lnTo>
                    <a:pt x="1306046" y="105990"/>
                  </a:lnTo>
                  <a:lnTo>
                    <a:pt x="1307686" y="96979"/>
                  </a:lnTo>
                  <a:lnTo>
                    <a:pt x="1335693" y="66390"/>
                  </a:lnTo>
                  <a:lnTo>
                    <a:pt x="1342675" y="65724"/>
                  </a:lnTo>
                  <a:lnTo>
                    <a:pt x="1386401" y="65724"/>
                  </a:lnTo>
                  <a:lnTo>
                    <a:pt x="1385279" y="64035"/>
                  </a:lnTo>
                  <a:lnTo>
                    <a:pt x="1376917" y="56136"/>
                  </a:lnTo>
                  <a:lnTo>
                    <a:pt x="1367029" y="50494"/>
                  </a:lnTo>
                  <a:lnTo>
                    <a:pt x="1355615" y="47109"/>
                  </a:lnTo>
                  <a:lnTo>
                    <a:pt x="1342675" y="45981"/>
                  </a:lnTo>
                  <a:close/>
                </a:path>
                <a:path w="1400809" h="246380">
                  <a:moveTo>
                    <a:pt x="1383980" y="153140"/>
                  </a:moveTo>
                  <a:lnTo>
                    <a:pt x="1379564" y="158855"/>
                  </a:lnTo>
                  <a:lnTo>
                    <a:pt x="1374412" y="163445"/>
                  </a:lnTo>
                  <a:lnTo>
                    <a:pt x="1362635" y="170372"/>
                  </a:lnTo>
                  <a:lnTo>
                    <a:pt x="1355448" y="172104"/>
                  </a:lnTo>
                  <a:lnTo>
                    <a:pt x="1392355" y="172104"/>
                  </a:lnTo>
                  <a:lnTo>
                    <a:pt x="1398658" y="164570"/>
                  </a:lnTo>
                  <a:lnTo>
                    <a:pt x="1383980" y="153140"/>
                  </a:lnTo>
                  <a:close/>
                </a:path>
                <a:path w="1400809" h="246380">
                  <a:moveTo>
                    <a:pt x="1386401" y="65724"/>
                  </a:moveTo>
                  <a:lnTo>
                    <a:pt x="1342675" y="65724"/>
                  </a:lnTo>
                  <a:lnTo>
                    <a:pt x="1349819" y="66357"/>
                  </a:lnTo>
                  <a:lnTo>
                    <a:pt x="1356184" y="68257"/>
                  </a:lnTo>
                  <a:lnTo>
                    <a:pt x="1376446" y="104171"/>
                  </a:lnTo>
                  <a:lnTo>
                    <a:pt x="1376446" y="105990"/>
                  </a:lnTo>
                  <a:lnTo>
                    <a:pt x="1399892" y="105990"/>
                  </a:lnTo>
                  <a:lnTo>
                    <a:pt x="1399526" y="99885"/>
                  </a:lnTo>
                  <a:lnTo>
                    <a:pt x="1396677" y="85987"/>
                  </a:lnTo>
                  <a:lnTo>
                    <a:pt x="1391928" y="74037"/>
                  </a:lnTo>
                  <a:lnTo>
                    <a:pt x="1386401" y="65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0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330863" y="2421889"/>
            <a:ext cx="169528" cy="137350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4934582" y="18355050"/>
            <a:ext cx="3458210" cy="805180"/>
            <a:chOff x="4934582" y="18355050"/>
            <a:chExt cx="3458210" cy="805180"/>
          </a:xfrm>
        </p:grpSpPr>
        <p:sp>
          <p:nvSpPr>
            <p:cNvPr id="42" name="object 42"/>
            <p:cNvSpPr/>
            <p:nvPr/>
          </p:nvSpPr>
          <p:spPr>
            <a:xfrm>
              <a:off x="4934582" y="18355050"/>
              <a:ext cx="3458210" cy="805180"/>
            </a:xfrm>
            <a:custGeom>
              <a:avLst/>
              <a:gdLst/>
              <a:ahLst/>
              <a:cxnLst/>
              <a:rect l="l" t="t" r="r" b="b"/>
              <a:pathLst>
                <a:path w="3458209" h="805180">
                  <a:moveTo>
                    <a:pt x="3458197" y="0"/>
                  </a:moveTo>
                  <a:lnTo>
                    <a:pt x="0" y="0"/>
                  </a:lnTo>
                  <a:lnTo>
                    <a:pt x="0" y="804696"/>
                  </a:lnTo>
                  <a:lnTo>
                    <a:pt x="3458197" y="804696"/>
                  </a:lnTo>
                  <a:lnTo>
                    <a:pt x="3458197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006623" y="18679588"/>
              <a:ext cx="1103630" cy="255904"/>
            </a:xfrm>
            <a:custGeom>
              <a:avLst/>
              <a:gdLst/>
              <a:ahLst/>
              <a:cxnLst/>
              <a:rect l="l" t="t" r="r" b="b"/>
              <a:pathLst>
                <a:path w="1103629" h="255905">
                  <a:moveTo>
                    <a:pt x="26335" y="8512"/>
                  </a:moveTo>
                  <a:lnTo>
                    <a:pt x="0" y="8512"/>
                  </a:lnTo>
                  <a:lnTo>
                    <a:pt x="76612" y="194191"/>
                  </a:lnTo>
                  <a:lnTo>
                    <a:pt x="105342" y="194191"/>
                  </a:lnTo>
                  <a:lnTo>
                    <a:pt x="115549" y="169451"/>
                  </a:lnTo>
                  <a:lnTo>
                    <a:pt x="90445" y="169451"/>
                  </a:lnTo>
                  <a:lnTo>
                    <a:pt x="26335" y="8512"/>
                  </a:lnTo>
                  <a:close/>
                </a:path>
                <a:path w="1103629" h="255905">
                  <a:moveTo>
                    <a:pt x="181954" y="8512"/>
                  </a:moveTo>
                  <a:lnTo>
                    <a:pt x="155884" y="8512"/>
                  </a:lnTo>
                  <a:lnTo>
                    <a:pt x="91509" y="169451"/>
                  </a:lnTo>
                  <a:lnTo>
                    <a:pt x="115549" y="169451"/>
                  </a:lnTo>
                  <a:lnTo>
                    <a:pt x="181954" y="8512"/>
                  </a:lnTo>
                  <a:close/>
                </a:path>
                <a:path w="1103629" h="255905">
                  <a:moveTo>
                    <a:pt x="263976" y="55863"/>
                  </a:moveTo>
                  <a:lnTo>
                    <a:pt x="224822" y="66786"/>
                  </a:lnTo>
                  <a:lnTo>
                    <a:pt x="200797" y="97760"/>
                  </a:lnTo>
                  <a:lnTo>
                    <a:pt x="196142" y="126357"/>
                  </a:lnTo>
                  <a:lnTo>
                    <a:pt x="197306" y="141420"/>
                  </a:lnTo>
                  <a:lnTo>
                    <a:pt x="214763" y="177432"/>
                  </a:lnTo>
                  <a:lnTo>
                    <a:pt x="249428" y="195637"/>
                  </a:lnTo>
                  <a:lnTo>
                    <a:pt x="263976" y="196851"/>
                  </a:lnTo>
                  <a:lnTo>
                    <a:pt x="278640" y="195637"/>
                  </a:lnTo>
                  <a:lnTo>
                    <a:pt x="291775" y="191996"/>
                  </a:lnTo>
                  <a:lnTo>
                    <a:pt x="303379" y="185928"/>
                  </a:lnTo>
                  <a:lnTo>
                    <a:pt x="313455" y="177432"/>
                  </a:lnTo>
                  <a:lnTo>
                    <a:pt x="315553" y="174771"/>
                  </a:lnTo>
                  <a:lnTo>
                    <a:pt x="264242" y="174771"/>
                  </a:lnTo>
                  <a:lnTo>
                    <a:pt x="255729" y="174023"/>
                  </a:lnTo>
                  <a:lnTo>
                    <a:pt x="223608" y="147571"/>
                  </a:lnTo>
                  <a:lnTo>
                    <a:pt x="220349" y="126357"/>
                  </a:lnTo>
                  <a:lnTo>
                    <a:pt x="221164" y="114901"/>
                  </a:lnTo>
                  <a:lnTo>
                    <a:pt x="247749" y="80935"/>
                  </a:lnTo>
                  <a:lnTo>
                    <a:pt x="264242" y="77942"/>
                  </a:lnTo>
                  <a:lnTo>
                    <a:pt x="315553" y="77942"/>
                  </a:lnTo>
                  <a:lnTo>
                    <a:pt x="313455" y="75282"/>
                  </a:lnTo>
                  <a:lnTo>
                    <a:pt x="303379" y="66786"/>
                  </a:lnTo>
                  <a:lnTo>
                    <a:pt x="291775" y="60717"/>
                  </a:lnTo>
                  <a:lnTo>
                    <a:pt x="278640" y="57076"/>
                  </a:lnTo>
                  <a:lnTo>
                    <a:pt x="263976" y="55863"/>
                  </a:lnTo>
                  <a:close/>
                </a:path>
                <a:path w="1103629" h="255905">
                  <a:moveTo>
                    <a:pt x="315553" y="77942"/>
                  </a:moveTo>
                  <a:lnTo>
                    <a:pt x="264242" y="77942"/>
                  </a:lnTo>
                  <a:lnTo>
                    <a:pt x="272738" y="78690"/>
                  </a:lnTo>
                  <a:lnTo>
                    <a:pt x="280668" y="80935"/>
                  </a:lnTo>
                  <a:lnTo>
                    <a:pt x="307303" y="114901"/>
                  </a:lnTo>
                  <a:lnTo>
                    <a:pt x="308135" y="126357"/>
                  </a:lnTo>
                  <a:lnTo>
                    <a:pt x="307303" y="137712"/>
                  </a:lnTo>
                  <a:lnTo>
                    <a:pt x="280668" y="171779"/>
                  </a:lnTo>
                  <a:lnTo>
                    <a:pt x="264242" y="174771"/>
                  </a:lnTo>
                  <a:lnTo>
                    <a:pt x="315553" y="174771"/>
                  </a:lnTo>
                  <a:lnTo>
                    <a:pt x="321718" y="166957"/>
                  </a:lnTo>
                  <a:lnTo>
                    <a:pt x="327620" y="154953"/>
                  </a:lnTo>
                  <a:lnTo>
                    <a:pt x="331161" y="141420"/>
                  </a:lnTo>
                  <a:lnTo>
                    <a:pt x="332342" y="126357"/>
                  </a:lnTo>
                  <a:lnTo>
                    <a:pt x="331161" y="111294"/>
                  </a:lnTo>
                  <a:lnTo>
                    <a:pt x="327620" y="97760"/>
                  </a:lnTo>
                  <a:lnTo>
                    <a:pt x="321718" y="85756"/>
                  </a:lnTo>
                  <a:lnTo>
                    <a:pt x="315553" y="77942"/>
                  </a:lnTo>
                  <a:close/>
                </a:path>
                <a:path w="1103629" h="255905">
                  <a:moveTo>
                    <a:pt x="391503" y="58523"/>
                  </a:moveTo>
                  <a:lnTo>
                    <a:pt x="367296" y="58523"/>
                  </a:lnTo>
                  <a:lnTo>
                    <a:pt x="367296" y="194191"/>
                  </a:lnTo>
                  <a:lnTo>
                    <a:pt x="391503" y="194191"/>
                  </a:lnTo>
                  <a:lnTo>
                    <a:pt x="391503" y="58523"/>
                  </a:lnTo>
                  <a:close/>
                </a:path>
                <a:path w="1103629" h="255905">
                  <a:moveTo>
                    <a:pt x="392567" y="3724"/>
                  </a:moveTo>
                  <a:lnTo>
                    <a:pt x="366498" y="3724"/>
                  </a:lnTo>
                  <a:lnTo>
                    <a:pt x="366498" y="29793"/>
                  </a:lnTo>
                  <a:lnTo>
                    <a:pt x="392567" y="29793"/>
                  </a:lnTo>
                  <a:lnTo>
                    <a:pt x="392567" y="3724"/>
                  </a:lnTo>
                  <a:close/>
                </a:path>
                <a:path w="1103629" h="255905">
                  <a:moveTo>
                    <a:pt x="455835" y="58523"/>
                  </a:moveTo>
                  <a:lnTo>
                    <a:pt x="434554" y="58523"/>
                  </a:lnTo>
                  <a:lnTo>
                    <a:pt x="434554" y="194191"/>
                  </a:lnTo>
                  <a:lnTo>
                    <a:pt x="458761" y="194191"/>
                  </a:lnTo>
                  <a:lnTo>
                    <a:pt x="458761" y="102149"/>
                  </a:lnTo>
                  <a:lnTo>
                    <a:pt x="462984" y="96995"/>
                  </a:lnTo>
                  <a:lnTo>
                    <a:pt x="500618" y="79538"/>
                  </a:lnTo>
                  <a:lnTo>
                    <a:pt x="458761" y="79538"/>
                  </a:lnTo>
                  <a:lnTo>
                    <a:pt x="458761" y="75548"/>
                  </a:lnTo>
                  <a:lnTo>
                    <a:pt x="455835" y="58523"/>
                  </a:lnTo>
                  <a:close/>
                </a:path>
                <a:path w="1103629" h="255905">
                  <a:moveTo>
                    <a:pt x="511432" y="55863"/>
                  </a:moveTo>
                  <a:lnTo>
                    <a:pt x="509304" y="55863"/>
                  </a:lnTo>
                  <a:lnTo>
                    <a:pt x="494607" y="57342"/>
                  </a:lnTo>
                  <a:lnTo>
                    <a:pt x="481373" y="61782"/>
                  </a:lnTo>
                  <a:lnTo>
                    <a:pt x="469602" y="69180"/>
                  </a:lnTo>
                  <a:lnTo>
                    <a:pt x="459293" y="79538"/>
                  </a:lnTo>
                  <a:lnTo>
                    <a:pt x="500618" y="79538"/>
                  </a:lnTo>
                  <a:lnTo>
                    <a:pt x="501590" y="79388"/>
                  </a:lnTo>
                  <a:lnTo>
                    <a:pt x="509304" y="79006"/>
                  </a:lnTo>
                  <a:lnTo>
                    <a:pt x="511432" y="79006"/>
                  </a:lnTo>
                  <a:lnTo>
                    <a:pt x="511432" y="55863"/>
                  </a:lnTo>
                  <a:close/>
                </a:path>
                <a:path w="1103629" h="255905">
                  <a:moveTo>
                    <a:pt x="627810" y="58523"/>
                  </a:moveTo>
                  <a:lnTo>
                    <a:pt x="606529" y="58523"/>
                  </a:lnTo>
                  <a:lnTo>
                    <a:pt x="606529" y="255374"/>
                  </a:lnTo>
                  <a:lnTo>
                    <a:pt x="630736" y="255374"/>
                  </a:lnTo>
                  <a:lnTo>
                    <a:pt x="630736" y="177166"/>
                  </a:lnTo>
                  <a:lnTo>
                    <a:pt x="721616" y="177166"/>
                  </a:lnTo>
                  <a:lnTo>
                    <a:pt x="724009" y="174239"/>
                  </a:lnTo>
                  <a:lnTo>
                    <a:pt x="672767" y="174239"/>
                  </a:lnTo>
                  <a:lnTo>
                    <a:pt x="661162" y="172993"/>
                  </a:lnTo>
                  <a:lnTo>
                    <a:pt x="650288" y="169252"/>
                  </a:lnTo>
                  <a:lnTo>
                    <a:pt x="640146" y="163017"/>
                  </a:lnTo>
                  <a:lnTo>
                    <a:pt x="630736" y="154288"/>
                  </a:lnTo>
                  <a:lnTo>
                    <a:pt x="630736" y="98425"/>
                  </a:lnTo>
                  <a:lnTo>
                    <a:pt x="640146" y="89697"/>
                  </a:lnTo>
                  <a:lnTo>
                    <a:pt x="650288" y="83462"/>
                  </a:lnTo>
                  <a:lnTo>
                    <a:pt x="661162" y="79721"/>
                  </a:lnTo>
                  <a:lnTo>
                    <a:pt x="672767" y="78474"/>
                  </a:lnTo>
                  <a:lnTo>
                    <a:pt x="724009" y="78474"/>
                  </a:lnTo>
                  <a:lnTo>
                    <a:pt x="721616" y="75548"/>
                  </a:lnTo>
                  <a:lnTo>
                    <a:pt x="630736" y="75548"/>
                  </a:lnTo>
                  <a:lnTo>
                    <a:pt x="627810" y="58523"/>
                  </a:lnTo>
                  <a:close/>
                </a:path>
                <a:path w="1103629" h="255905">
                  <a:moveTo>
                    <a:pt x="721616" y="177166"/>
                  </a:moveTo>
                  <a:lnTo>
                    <a:pt x="631534" y="177166"/>
                  </a:lnTo>
                  <a:lnTo>
                    <a:pt x="641410" y="185778"/>
                  </a:lnTo>
                  <a:lnTo>
                    <a:pt x="652150" y="191929"/>
                  </a:lnTo>
                  <a:lnTo>
                    <a:pt x="663755" y="195620"/>
                  </a:lnTo>
                  <a:lnTo>
                    <a:pt x="676225" y="196851"/>
                  </a:lnTo>
                  <a:lnTo>
                    <a:pt x="688711" y="195654"/>
                  </a:lnTo>
                  <a:lnTo>
                    <a:pt x="700366" y="192063"/>
                  </a:lnTo>
                  <a:lnTo>
                    <a:pt x="711189" y="186077"/>
                  </a:lnTo>
                  <a:lnTo>
                    <a:pt x="721181" y="177698"/>
                  </a:lnTo>
                  <a:lnTo>
                    <a:pt x="721616" y="177166"/>
                  </a:lnTo>
                  <a:close/>
                </a:path>
                <a:path w="1103629" h="255905">
                  <a:moveTo>
                    <a:pt x="724009" y="78474"/>
                  </a:moveTo>
                  <a:lnTo>
                    <a:pt x="672767" y="78474"/>
                  </a:lnTo>
                  <a:lnTo>
                    <a:pt x="682127" y="79255"/>
                  </a:lnTo>
                  <a:lnTo>
                    <a:pt x="690523" y="81600"/>
                  </a:lnTo>
                  <a:lnTo>
                    <a:pt x="715645" y="115566"/>
                  </a:lnTo>
                  <a:lnTo>
                    <a:pt x="716393" y="126357"/>
                  </a:lnTo>
                  <a:lnTo>
                    <a:pt x="715645" y="137147"/>
                  </a:lnTo>
                  <a:lnTo>
                    <a:pt x="690523" y="171114"/>
                  </a:lnTo>
                  <a:lnTo>
                    <a:pt x="672767" y="174239"/>
                  </a:lnTo>
                  <a:lnTo>
                    <a:pt x="724009" y="174239"/>
                  </a:lnTo>
                  <a:lnTo>
                    <a:pt x="729677" y="167306"/>
                  </a:lnTo>
                  <a:lnTo>
                    <a:pt x="735746" y="155286"/>
                  </a:lnTo>
                  <a:lnTo>
                    <a:pt x="739387" y="141636"/>
                  </a:lnTo>
                  <a:lnTo>
                    <a:pt x="740600" y="126357"/>
                  </a:lnTo>
                  <a:lnTo>
                    <a:pt x="739387" y="111077"/>
                  </a:lnTo>
                  <a:lnTo>
                    <a:pt x="735746" y="97428"/>
                  </a:lnTo>
                  <a:lnTo>
                    <a:pt x="729677" y="85407"/>
                  </a:lnTo>
                  <a:lnTo>
                    <a:pt x="724009" y="78474"/>
                  </a:lnTo>
                  <a:close/>
                </a:path>
                <a:path w="1103629" h="255905">
                  <a:moveTo>
                    <a:pt x="676225" y="55863"/>
                  </a:moveTo>
                  <a:lnTo>
                    <a:pt x="663755" y="57093"/>
                  </a:lnTo>
                  <a:lnTo>
                    <a:pt x="652150" y="60784"/>
                  </a:lnTo>
                  <a:lnTo>
                    <a:pt x="641410" y="66936"/>
                  </a:lnTo>
                  <a:lnTo>
                    <a:pt x="631534" y="75548"/>
                  </a:lnTo>
                  <a:lnTo>
                    <a:pt x="721616" y="75548"/>
                  </a:lnTo>
                  <a:lnTo>
                    <a:pt x="676225" y="55863"/>
                  </a:lnTo>
                  <a:close/>
                </a:path>
                <a:path w="1103629" h="255905">
                  <a:moveTo>
                    <a:pt x="800682" y="0"/>
                  </a:moveTo>
                  <a:lnTo>
                    <a:pt x="776475" y="0"/>
                  </a:lnTo>
                  <a:lnTo>
                    <a:pt x="776475" y="194191"/>
                  </a:lnTo>
                  <a:lnTo>
                    <a:pt x="800682" y="194191"/>
                  </a:lnTo>
                  <a:lnTo>
                    <a:pt x="800682" y="0"/>
                  </a:lnTo>
                  <a:close/>
                </a:path>
                <a:path w="1103629" h="255905">
                  <a:moveTo>
                    <a:pt x="867891" y="58523"/>
                  </a:moveTo>
                  <a:lnTo>
                    <a:pt x="843683" y="58523"/>
                  </a:lnTo>
                  <a:lnTo>
                    <a:pt x="843683" y="144712"/>
                  </a:lnTo>
                  <a:lnTo>
                    <a:pt x="856452" y="181954"/>
                  </a:lnTo>
                  <a:lnTo>
                    <a:pt x="891300" y="196851"/>
                  </a:lnTo>
                  <a:lnTo>
                    <a:pt x="904634" y="195371"/>
                  </a:lnTo>
                  <a:lnTo>
                    <a:pt x="917237" y="190932"/>
                  </a:lnTo>
                  <a:lnTo>
                    <a:pt x="929108" y="183533"/>
                  </a:lnTo>
                  <a:lnTo>
                    <a:pt x="938817" y="174505"/>
                  </a:lnTo>
                  <a:lnTo>
                    <a:pt x="897153" y="174505"/>
                  </a:lnTo>
                  <a:lnTo>
                    <a:pt x="884351" y="172477"/>
                  </a:lnTo>
                  <a:lnTo>
                    <a:pt x="875206" y="166392"/>
                  </a:lnTo>
                  <a:lnTo>
                    <a:pt x="869720" y="156250"/>
                  </a:lnTo>
                  <a:lnTo>
                    <a:pt x="867891" y="142052"/>
                  </a:lnTo>
                  <a:lnTo>
                    <a:pt x="867891" y="58523"/>
                  </a:lnTo>
                  <a:close/>
                </a:path>
                <a:path w="1103629" h="255905">
                  <a:moveTo>
                    <a:pt x="964986" y="173175"/>
                  </a:moveTo>
                  <a:lnTo>
                    <a:pt x="940779" y="173175"/>
                  </a:lnTo>
                  <a:lnTo>
                    <a:pt x="940779" y="177166"/>
                  </a:lnTo>
                  <a:lnTo>
                    <a:pt x="943705" y="194191"/>
                  </a:lnTo>
                  <a:lnTo>
                    <a:pt x="964986" y="194191"/>
                  </a:lnTo>
                  <a:lnTo>
                    <a:pt x="964986" y="173175"/>
                  </a:lnTo>
                  <a:close/>
                </a:path>
                <a:path w="1103629" h="255905">
                  <a:moveTo>
                    <a:pt x="964986" y="58523"/>
                  </a:moveTo>
                  <a:lnTo>
                    <a:pt x="940779" y="58523"/>
                  </a:lnTo>
                  <a:lnTo>
                    <a:pt x="940779" y="148968"/>
                  </a:lnTo>
                  <a:lnTo>
                    <a:pt x="930371" y="160141"/>
                  </a:lnTo>
                  <a:lnTo>
                    <a:pt x="919631" y="168121"/>
                  </a:lnTo>
                  <a:lnTo>
                    <a:pt x="908558" y="172909"/>
                  </a:lnTo>
                  <a:lnTo>
                    <a:pt x="897153" y="174505"/>
                  </a:lnTo>
                  <a:lnTo>
                    <a:pt x="938817" y="174505"/>
                  </a:lnTo>
                  <a:lnTo>
                    <a:pt x="940247" y="173175"/>
                  </a:lnTo>
                  <a:lnTo>
                    <a:pt x="964986" y="173175"/>
                  </a:lnTo>
                  <a:lnTo>
                    <a:pt x="964986" y="58523"/>
                  </a:lnTo>
                  <a:close/>
                </a:path>
                <a:path w="1103629" h="255905">
                  <a:moveTo>
                    <a:pt x="1002854" y="161737"/>
                  </a:moveTo>
                  <a:lnTo>
                    <a:pt x="1001524" y="161737"/>
                  </a:lnTo>
                  <a:lnTo>
                    <a:pt x="1001524" y="184880"/>
                  </a:lnTo>
                  <a:lnTo>
                    <a:pt x="1012713" y="190117"/>
                  </a:lnTo>
                  <a:lnTo>
                    <a:pt x="1024468" y="193858"/>
                  </a:lnTo>
                  <a:lnTo>
                    <a:pt x="1036788" y="196103"/>
                  </a:lnTo>
                  <a:lnTo>
                    <a:pt x="1049673" y="196851"/>
                  </a:lnTo>
                  <a:lnTo>
                    <a:pt x="1062142" y="196152"/>
                  </a:lnTo>
                  <a:lnTo>
                    <a:pt x="1099005" y="174505"/>
                  </a:lnTo>
                  <a:lnTo>
                    <a:pt x="1050205" y="174505"/>
                  </a:lnTo>
                  <a:lnTo>
                    <a:pt x="1037569" y="173707"/>
                  </a:lnTo>
                  <a:lnTo>
                    <a:pt x="1025465" y="171313"/>
                  </a:lnTo>
                  <a:lnTo>
                    <a:pt x="1013894" y="167323"/>
                  </a:lnTo>
                  <a:lnTo>
                    <a:pt x="1002854" y="161737"/>
                  </a:lnTo>
                  <a:close/>
                </a:path>
                <a:path w="1103629" h="255905">
                  <a:moveTo>
                    <a:pt x="1049939" y="55863"/>
                  </a:moveTo>
                  <a:lnTo>
                    <a:pt x="1013229" y="67567"/>
                  </a:lnTo>
                  <a:lnTo>
                    <a:pt x="999928" y="97893"/>
                  </a:lnTo>
                  <a:lnTo>
                    <a:pt x="999928" y="106938"/>
                  </a:lnTo>
                  <a:lnTo>
                    <a:pt x="1035929" y="135224"/>
                  </a:lnTo>
                  <a:lnTo>
                    <a:pt x="1059338" y="140899"/>
                  </a:lnTo>
                  <a:lnTo>
                    <a:pt x="1065988" y="143116"/>
                  </a:lnTo>
                  <a:lnTo>
                    <a:pt x="1071486" y="145776"/>
                  </a:lnTo>
                  <a:lnTo>
                    <a:pt x="1076984" y="148259"/>
                  </a:lnTo>
                  <a:lnTo>
                    <a:pt x="1079732" y="151539"/>
                  </a:lnTo>
                  <a:lnTo>
                    <a:pt x="1079732" y="155618"/>
                  </a:lnTo>
                  <a:lnTo>
                    <a:pt x="1077887" y="163882"/>
                  </a:lnTo>
                  <a:lnTo>
                    <a:pt x="1072351" y="169784"/>
                  </a:lnTo>
                  <a:lnTo>
                    <a:pt x="1063123" y="173325"/>
                  </a:lnTo>
                  <a:lnTo>
                    <a:pt x="1050205" y="174505"/>
                  </a:lnTo>
                  <a:lnTo>
                    <a:pt x="1099005" y="174505"/>
                  </a:lnTo>
                  <a:lnTo>
                    <a:pt x="1099768" y="173325"/>
                  </a:lnTo>
                  <a:lnTo>
                    <a:pt x="1102294" y="166375"/>
                  </a:lnTo>
                  <a:lnTo>
                    <a:pt x="1103142" y="158811"/>
                  </a:lnTo>
                  <a:lnTo>
                    <a:pt x="1102626" y="151379"/>
                  </a:lnTo>
                  <a:lnTo>
                    <a:pt x="1067141" y="118820"/>
                  </a:lnTo>
                  <a:lnTo>
                    <a:pt x="1051269" y="115184"/>
                  </a:lnTo>
                  <a:lnTo>
                    <a:pt x="1043466" y="113411"/>
                  </a:lnTo>
                  <a:lnTo>
                    <a:pt x="1036815" y="111105"/>
                  </a:lnTo>
                  <a:lnTo>
                    <a:pt x="1025820" y="105430"/>
                  </a:lnTo>
                  <a:lnTo>
                    <a:pt x="1023071" y="101440"/>
                  </a:lnTo>
                  <a:lnTo>
                    <a:pt x="1023071" y="90977"/>
                  </a:lnTo>
                  <a:lnTo>
                    <a:pt x="1056323" y="77942"/>
                  </a:lnTo>
                  <a:lnTo>
                    <a:pt x="1093033" y="77942"/>
                  </a:lnTo>
                  <a:lnTo>
                    <a:pt x="1093033" y="63311"/>
                  </a:lnTo>
                  <a:lnTo>
                    <a:pt x="1082858" y="60052"/>
                  </a:lnTo>
                  <a:lnTo>
                    <a:pt x="1072284" y="57725"/>
                  </a:lnTo>
                  <a:lnTo>
                    <a:pt x="1061311" y="56328"/>
                  </a:lnTo>
                  <a:lnTo>
                    <a:pt x="1049939" y="55863"/>
                  </a:lnTo>
                  <a:close/>
                </a:path>
                <a:path w="1103629" h="255905">
                  <a:moveTo>
                    <a:pt x="1093033" y="77942"/>
                  </a:moveTo>
                  <a:lnTo>
                    <a:pt x="1056323" y="77942"/>
                  </a:lnTo>
                  <a:lnTo>
                    <a:pt x="1064885" y="78407"/>
                  </a:lnTo>
                  <a:lnTo>
                    <a:pt x="1073548" y="79804"/>
                  </a:lnTo>
                  <a:lnTo>
                    <a:pt x="1082309" y="82132"/>
                  </a:lnTo>
                  <a:lnTo>
                    <a:pt x="1091171" y="85390"/>
                  </a:lnTo>
                  <a:lnTo>
                    <a:pt x="1093033" y="85390"/>
                  </a:lnTo>
                  <a:lnTo>
                    <a:pt x="1093033" y="779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4" name="object 4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59473" y="99755"/>
            <a:ext cx="1449782" cy="1376628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3298588" y="5539766"/>
            <a:ext cx="6165215" cy="1636395"/>
            <a:chOff x="3298588" y="5539766"/>
            <a:chExt cx="6165215" cy="1636395"/>
          </a:xfrm>
        </p:grpSpPr>
        <p:sp>
          <p:nvSpPr>
            <p:cNvPr id="46" name="object 46"/>
            <p:cNvSpPr/>
            <p:nvPr/>
          </p:nvSpPr>
          <p:spPr>
            <a:xfrm>
              <a:off x="3298588" y="5539766"/>
              <a:ext cx="6165215" cy="1636395"/>
            </a:xfrm>
            <a:custGeom>
              <a:avLst/>
              <a:gdLst/>
              <a:ahLst/>
              <a:cxnLst/>
              <a:rect l="l" t="t" r="r" b="b"/>
              <a:pathLst>
                <a:path w="6165215" h="1636395">
                  <a:moveTo>
                    <a:pt x="6164902" y="0"/>
                  </a:moveTo>
                  <a:lnTo>
                    <a:pt x="0" y="0"/>
                  </a:lnTo>
                  <a:lnTo>
                    <a:pt x="0" y="1635993"/>
                  </a:lnTo>
                  <a:lnTo>
                    <a:pt x="6164902" y="1635993"/>
                  </a:lnTo>
                  <a:lnTo>
                    <a:pt x="6164902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889451" y="6356527"/>
              <a:ext cx="5574030" cy="819785"/>
            </a:xfrm>
            <a:custGeom>
              <a:avLst/>
              <a:gdLst/>
              <a:ahLst/>
              <a:cxnLst/>
              <a:rect l="l" t="t" r="r" b="b"/>
              <a:pathLst>
                <a:path w="5574030" h="819784">
                  <a:moveTo>
                    <a:pt x="2164283" y="0"/>
                  </a:moveTo>
                  <a:lnTo>
                    <a:pt x="0" y="0"/>
                  </a:lnTo>
                  <a:lnTo>
                    <a:pt x="0" y="359371"/>
                  </a:lnTo>
                  <a:lnTo>
                    <a:pt x="2164283" y="359371"/>
                  </a:lnTo>
                  <a:lnTo>
                    <a:pt x="2164283" y="0"/>
                  </a:lnTo>
                  <a:close/>
                </a:path>
                <a:path w="5574030" h="819784">
                  <a:moveTo>
                    <a:pt x="4899533" y="0"/>
                  </a:moveTo>
                  <a:lnTo>
                    <a:pt x="2735237" y="0"/>
                  </a:lnTo>
                  <a:lnTo>
                    <a:pt x="2735237" y="359371"/>
                  </a:lnTo>
                  <a:lnTo>
                    <a:pt x="4899533" y="359371"/>
                  </a:lnTo>
                  <a:lnTo>
                    <a:pt x="4899533" y="0"/>
                  </a:lnTo>
                  <a:close/>
                </a:path>
                <a:path w="5574030" h="819784">
                  <a:moveTo>
                    <a:pt x="5574030" y="573176"/>
                  </a:moveTo>
                  <a:lnTo>
                    <a:pt x="5241518" y="573176"/>
                  </a:lnTo>
                  <a:lnTo>
                    <a:pt x="5241518" y="819238"/>
                  </a:lnTo>
                  <a:lnTo>
                    <a:pt x="5574030" y="819238"/>
                  </a:lnTo>
                  <a:lnTo>
                    <a:pt x="5574030" y="573176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39532" y="5908863"/>
              <a:ext cx="3659684" cy="19220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7617" y="6481321"/>
              <a:ext cx="190537" cy="12284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74168" y="6479938"/>
              <a:ext cx="1710990" cy="1230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985248" y="6473405"/>
              <a:ext cx="1092835" cy="161290"/>
            </a:xfrm>
            <a:custGeom>
              <a:avLst/>
              <a:gdLst/>
              <a:ahLst/>
              <a:cxnLst/>
              <a:rect l="l" t="t" r="r" b="b"/>
              <a:pathLst>
                <a:path w="1092835" h="161290">
                  <a:moveTo>
                    <a:pt x="15129" y="5320"/>
                  </a:moveTo>
                  <a:lnTo>
                    <a:pt x="0" y="5320"/>
                  </a:lnTo>
                  <a:lnTo>
                    <a:pt x="0" y="121369"/>
                  </a:lnTo>
                  <a:lnTo>
                    <a:pt x="76313" y="121369"/>
                  </a:lnTo>
                  <a:lnTo>
                    <a:pt x="76313" y="106239"/>
                  </a:lnTo>
                  <a:lnTo>
                    <a:pt x="15129" y="106239"/>
                  </a:lnTo>
                  <a:lnTo>
                    <a:pt x="15129" y="5320"/>
                  </a:lnTo>
                  <a:close/>
                </a:path>
                <a:path w="1092835" h="161290">
                  <a:moveTo>
                    <a:pt x="127549" y="34914"/>
                  </a:moveTo>
                  <a:lnTo>
                    <a:pt x="93518" y="54553"/>
                  </a:lnTo>
                  <a:lnTo>
                    <a:pt x="87813" y="80303"/>
                  </a:lnTo>
                  <a:lnTo>
                    <a:pt x="88520" y="89613"/>
                  </a:lnTo>
                  <a:lnTo>
                    <a:pt x="112420" y="120164"/>
                  </a:lnTo>
                  <a:lnTo>
                    <a:pt x="129378" y="123032"/>
                  </a:lnTo>
                  <a:lnTo>
                    <a:pt x="138543" y="122543"/>
                  </a:lnTo>
                  <a:lnTo>
                    <a:pt x="147085" y="121078"/>
                  </a:lnTo>
                  <a:lnTo>
                    <a:pt x="155003" y="118636"/>
                  </a:lnTo>
                  <a:lnTo>
                    <a:pt x="162297" y="115217"/>
                  </a:lnTo>
                  <a:lnTo>
                    <a:pt x="162297" y="108899"/>
                  </a:lnTo>
                  <a:lnTo>
                    <a:pt x="124002" y="108899"/>
                  </a:lnTo>
                  <a:lnTo>
                    <a:pt x="116631" y="106738"/>
                  </a:lnTo>
                  <a:lnTo>
                    <a:pt x="106878" y="98093"/>
                  </a:lnTo>
                  <a:lnTo>
                    <a:pt x="103996" y="92052"/>
                  </a:lnTo>
                  <a:lnTo>
                    <a:pt x="103109" y="84293"/>
                  </a:lnTo>
                  <a:lnTo>
                    <a:pt x="167285" y="84293"/>
                  </a:lnTo>
                  <a:lnTo>
                    <a:pt x="167285" y="78973"/>
                  </a:lnTo>
                  <a:lnTo>
                    <a:pt x="166786" y="71990"/>
                  </a:lnTo>
                  <a:lnTo>
                    <a:pt x="103109" y="71990"/>
                  </a:lnTo>
                  <a:lnTo>
                    <a:pt x="103552" y="64009"/>
                  </a:lnTo>
                  <a:lnTo>
                    <a:pt x="106212" y="57969"/>
                  </a:lnTo>
                  <a:lnTo>
                    <a:pt x="115966" y="49767"/>
                  </a:lnTo>
                  <a:lnTo>
                    <a:pt x="121453" y="47716"/>
                  </a:lnTo>
                  <a:lnTo>
                    <a:pt x="157143" y="47716"/>
                  </a:lnTo>
                  <a:lnTo>
                    <a:pt x="151490" y="42115"/>
                  </a:lnTo>
                  <a:lnTo>
                    <a:pt x="144674" y="38114"/>
                  </a:lnTo>
                  <a:lnTo>
                    <a:pt x="136693" y="35714"/>
                  </a:lnTo>
                  <a:lnTo>
                    <a:pt x="127549" y="34914"/>
                  </a:lnTo>
                  <a:close/>
                </a:path>
                <a:path w="1092835" h="161290">
                  <a:moveTo>
                    <a:pt x="162297" y="100587"/>
                  </a:moveTo>
                  <a:lnTo>
                    <a:pt x="161466" y="100587"/>
                  </a:lnTo>
                  <a:lnTo>
                    <a:pt x="155003" y="104223"/>
                  </a:lnTo>
                  <a:lnTo>
                    <a:pt x="148248" y="106821"/>
                  </a:lnTo>
                  <a:lnTo>
                    <a:pt x="141203" y="108380"/>
                  </a:lnTo>
                  <a:lnTo>
                    <a:pt x="133867" y="108899"/>
                  </a:lnTo>
                  <a:lnTo>
                    <a:pt x="162297" y="108899"/>
                  </a:lnTo>
                  <a:lnTo>
                    <a:pt x="162297" y="100587"/>
                  </a:lnTo>
                  <a:close/>
                </a:path>
                <a:path w="1092835" h="161290">
                  <a:moveTo>
                    <a:pt x="157143" y="47716"/>
                  </a:moveTo>
                  <a:lnTo>
                    <a:pt x="133645" y="47716"/>
                  </a:lnTo>
                  <a:lnTo>
                    <a:pt x="139132" y="49767"/>
                  </a:lnTo>
                  <a:lnTo>
                    <a:pt x="144843" y="54553"/>
                  </a:lnTo>
                  <a:lnTo>
                    <a:pt x="148997" y="57969"/>
                  </a:lnTo>
                  <a:lnTo>
                    <a:pt x="151712" y="64009"/>
                  </a:lnTo>
                  <a:lnTo>
                    <a:pt x="152156" y="71990"/>
                  </a:lnTo>
                  <a:lnTo>
                    <a:pt x="166786" y="71990"/>
                  </a:lnTo>
                  <a:lnTo>
                    <a:pt x="166651" y="70099"/>
                  </a:lnTo>
                  <a:lnTo>
                    <a:pt x="164750" y="61931"/>
                  </a:lnTo>
                  <a:lnTo>
                    <a:pt x="161580" y="54470"/>
                  </a:lnTo>
                  <a:lnTo>
                    <a:pt x="157143" y="47716"/>
                  </a:lnTo>
                  <a:close/>
                </a:path>
                <a:path w="1092835" h="161290">
                  <a:moveTo>
                    <a:pt x="247269" y="0"/>
                  </a:moveTo>
                  <a:lnTo>
                    <a:pt x="232139" y="0"/>
                  </a:lnTo>
                  <a:lnTo>
                    <a:pt x="232139" y="121369"/>
                  </a:lnTo>
                  <a:lnTo>
                    <a:pt x="247269" y="121369"/>
                  </a:lnTo>
                  <a:lnTo>
                    <a:pt x="247269" y="0"/>
                  </a:lnTo>
                  <a:close/>
                </a:path>
                <a:path w="1092835" h="161290">
                  <a:moveTo>
                    <a:pt x="312052" y="34914"/>
                  </a:moveTo>
                  <a:lnTo>
                    <a:pt x="276202" y="53597"/>
                  </a:lnTo>
                  <a:lnTo>
                    <a:pt x="269656" y="78973"/>
                  </a:lnTo>
                  <a:lnTo>
                    <a:pt x="270383" y="88387"/>
                  </a:lnTo>
                  <a:lnTo>
                    <a:pt x="294802" y="119997"/>
                  </a:lnTo>
                  <a:lnTo>
                    <a:pt x="312052" y="123032"/>
                  </a:lnTo>
                  <a:lnTo>
                    <a:pt x="321217" y="122273"/>
                  </a:lnTo>
                  <a:lnTo>
                    <a:pt x="329426" y="119997"/>
                  </a:lnTo>
                  <a:lnTo>
                    <a:pt x="336679" y="116205"/>
                  </a:lnTo>
                  <a:lnTo>
                    <a:pt x="342976" y="110895"/>
                  </a:lnTo>
                  <a:lnTo>
                    <a:pt x="344288" y="109232"/>
                  </a:lnTo>
                  <a:lnTo>
                    <a:pt x="304903" y="109232"/>
                  </a:lnTo>
                  <a:lnTo>
                    <a:pt x="298474" y="106738"/>
                  </a:lnTo>
                  <a:lnTo>
                    <a:pt x="292932" y="101750"/>
                  </a:lnTo>
                  <a:lnTo>
                    <a:pt x="287501" y="96652"/>
                  </a:lnTo>
                  <a:lnTo>
                    <a:pt x="284785" y="89059"/>
                  </a:lnTo>
                  <a:lnTo>
                    <a:pt x="284785" y="68776"/>
                  </a:lnTo>
                  <a:lnTo>
                    <a:pt x="287501" y="61183"/>
                  </a:lnTo>
                  <a:lnTo>
                    <a:pt x="292932" y="56195"/>
                  </a:lnTo>
                  <a:lnTo>
                    <a:pt x="298474" y="51207"/>
                  </a:lnTo>
                  <a:lnTo>
                    <a:pt x="304903" y="48714"/>
                  </a:lnTo>
                  <a:lnTo>
                    <a:pt x="344288" y="48714"/>
                  </a:lnTo>
                  <a:lnTo>
                    <a:pt x="342976" y="47051"/>
                  </a:lnTo>
                  <a:lnTo>
                    <a:pt x="336679" y="41741"/>
                  </a:lnTo>
                  <a:lnTo>
                    <a:pt x="329426" y="37948"/>
                  </a:lnTo>
                  <a:lnTo>
                    <a:pt x="321217" y="35673"/>
                  </a:lnTo>
                  <a:lnTo>
                    <a:pt x="312052" y="34914"/>
                  </a:lnTo>
                  <a:close/>
                </a:path>
                <a:path w="1092835" h="161290">
                  <a:moveTo>
                    <a:pt x="344288" y="48714"/>
                  </a:moveTo>
                  <a:lnTo>
                    <a:pt x="319533" y="48714"/>
                  </a:lnTo>
                  <a:lnTo>
                    <a:pt x="325907" y="51207"/>
                  </a:lnTo>
                  <a:lnTo>
                    <a:pt x="331338" y="56195"/>
                  </a:lnTo>
                  <a:lnTo>
                    <a:pt x="336880" y="61183"/>
                  </a:lnTo>
                  <a:lnTo>
                    <a:pt x="339651" y="68776"/>
                  </a:lnTo>
                  <a:lnTo>
                    <a:pt x="339651" y="89059"/>
                  </a:lnTo>
                  <a:lnTo>
                    <a:pt x="336880" y="96652"/>
                  </a:lnTo>
                  <a:lnTo>
                    <a:pt x="325907" y="106738"/>
                  </a:lnTo>
                  <a:lnTo>
                    <a:pt x="319533" y="109232"/>
                  </a:lnTo>
                  <a:lnTo>
                    <a:pt x="344288" y="109232"/>
                  </a:lnTo>
                  <a:lnTo>
                    <a:pt x="348140" y="104348"/>
                  </a:lnTo>
                  <a:lnTo>
                    <a:pt x="351829" y="96846"/>
                  </a:lnTo>
                  <a:lnTo>
                    <a:pt x="354043" y="88387"/>
                  </a:lnTo>
                  <a:lnTo>
                    <a:pt x="354780" y="78973"/>
                  </a:lnTo>
                  <a:lnTo>
                    <a:pt x="354043" y="69558"/>
                  </a:lnTo>
                  <a:lnTo>
                    <a:pt x="351829" y="61100"/>
                  </a:lnTo>
                  <a:lnTo>
                    <a:pt x="348140" y="53597"/>
                  </a:lnTo>
                  <a:lnTo>
                    <a:pt x="344288" y="48714"/>
                  </a:lnTo>
                  <a:close/>
                </a:path>
                <a:path w="1092835" h="161290">
                  <a:moveTo>
                    <a:pt x="380949" y="137829"/>
                  </a:moveTo>
                  <a:lnTo>
                    <a:pt x="380118" y="137829"/>
                  </a:lnTo>
                  <a:lnTo>
                    <a:pt x="380118" y="152792"/>
                  </a:lnTo>
                  <a:lnTo>
                    <a:pt x="388223" y="156502"/>
                  </a:lnTo>
                  <a:lnTo>
                    <a:pt x="396744" y="159151"/>
                  </a:lnTo>
                  <a:lnTo>
                    <a:pt x="405681" y="160741"/>
                  </a:lnTo>
                  <a:lnTo>
                    <a:pt x="415033" y="161271"/>
                  </a:lnTo>
                  <a:lnTo>
                    <a:pt x="424104" y="160565"/>
                  </a:lnTo>
                  <a:lnTo>
                    <a:pt x="432033" y="158445"/>
                  </a:lnTo>
                  <a:lnTo>
                    <a:pt x="438818" y="154912"/>
                  </a:lnTo>
                  <a:lnTo>
                    <a:pt x="444461" y="149966"/>
                  </a:lnTo>
                  <a:lnTo>
                    <a:pt x="446583" y="146973"/>
                  </a:lnTo>
                  <a:lnTo>
                    <a:pt x="414035" y="146973"/>
                  </a:lnTo>
                  <a:lnTo>
                    <a:pt x="404860" y="146401"/>
                  </a:lnTo>
                  <a:lnTo>
                    <a:pt x="396287" y="144687"/>
                  </a:lnTo>
                  <a:lnTo>
                    <a:pt x="388317" y="141829"/>
                  </a:lnTo>
                  <a:lnTo>
                    <a:pt x="380949" y="137829"/>
                  </a:lnTo>
                  <a:close/>
                </a:path>
                <a:path w="1092835" h="161290">
                  <a:moveTo>
                    <a:pt x="454602" y="109066"/>
                  </a:moveTo>
                  <a:lnTo>
                    <a:pt x="439473" y="109066"/>
                  </a:lnTo>
                  <a:lnTo>
                    <a:pt x="439375" y="120600"/>
                  </a:lnTo>
                  <a:lnTo>
                    <a:pt x="437883" y="131729"/>
                  </a:lnTo>
                  <a:lnTo>
                    <a:pt x="433113" y="140198"/>
                  </a:lnTo>
                  <a:lnTo>
                    <a:pt x="425164" y="145279"/>
                  </a:lnTo>
                  <a:lnTo>
                    <a:pt x="414035" y="146973"/>
                  </a:lnTo>
                  <a:lnTo>
                    <a:pt x="446583" y="146973"/>
                  </a:lnTo>
                  <a:lnTo>
                    <a:pt x="448898" y="143710"/>
                  </a:lnTo>
                  <a:lnTo>
                    <a:pt x="452067" y="136249"/>
                  </a:lnTo>
                  <a:lnTo>
                    <a:pt x="453969" y="127583"/>
                  </a:lnTo>
                  <a:lnTo>
                    <a:pt x="454565" y="118293"/>
                  </a:lnTo>
                  <a:lnTo>
                    <a:pt x="454602" y="109066"/>
                  </a:lnTo>
                  <a:close/>
                </a:path>
                <a:path w="1092835" h="161290">
                  <a:moveTo>
                    <a:pt x="411541" y="34914"/>
                  </a:moveTo>
                  <a:lnTo>
                    <a:pt x="377728" y="52610"/>
                  </a:lnTo>
                  <a:lnTo>
                    <a:pt x="370808" y="78141"/>
                  </a:lnTo>
                  <a:lnTo>
                    <a:pt x="371577" y="87805"/>
                  </a:lnTo>
                  <a:lnTo>
                    <a:pt x="396453" y="118543"/>
                  </a:lnTo>
                  <a:lnTo>
                    <a:pt x="411541" y="121369"/>
                  </a:lnTo>
                  <a:lnTo>
                    <a:pt x="419241" y="120600"/>
                  </a:lnTo>
                  <a:lnTo>
                    <a:pt x="426380" y="118293"/>
                  </a:lnTo>
                  <a:lnTo>
                    <a:pt x="432957" y="114448"/>
                  </a:lnTo>
                  <a:lnTo>
                    <a:pt x="438974" y="109066"/>
                  </a:lnTo>
                  <a:lnTo>
                    <a:pt x="454602" y="109066"/>
                  </a:lnTo>
                  <a:lnTo>
                    <a:pt x="454602" y="107569"/>
                  </a:lnTo>
                  <a:lnTo>
                    <a:pt x="405999" y="107569"/>
                  </a:lnTo>
                  <a:lnTo>
                    <a:pt x="399072" y="105076"/>
                  </a:lnTo>
                  <a:lnTo>
                    <a:pt x="393751" y="100088"/>
                  </a:lnTo>
                  <a:lnTo>
                    <a:pt x="388542" y="94989"/>
                  </a:lnTo>
                  <a:lnTo>
                    <a:pt x="385984" y="87805"/>
                  </a:lnTo>
                  <a:lnTo>
                    <a:pt x="385981" y="68488"/>
                  </a:lnTo>
                  <a:lnTo>
                    <a:pt x="388542" y="61349"/>
                  </a:lnTo>
                  <a:lnTo>
                    <a:pt x="399072" y="51263"/>
                  </a:lnTo>
                  <a:lnTo>
                    <a:pt x="405999" y="48714"/>
                  </a:lnTo>
                  <a:lnTo>
                    <a:pt x="454602" y="48714"/>
                  </a:lnTo>
                  <a:lnTo>
                    <a:pt x="454602" y="47217"/>
                  </a:lnTo>
                  <a:lnTo>
                    <a:pt x="438974" y="47217"/>
                  </a:lnTo>
                  <a:lnTo>
                    <a:pt x="432957" y="41835"/>
                  </a:lnTo>
                  <a:lnTo>
                    <a:pt x="426380" y="37990"/>
                  </a:lnTo>
                  <a:lnTo>
                    <a:pt x="419241" y="35683"/>
                  </a:lnTo>
                  <a:lnTo>
                    <a:pt x="411541" y="34914"/>
                  </a:lnTo>
                  <a:close/>
                </a:path>
                <a:path w="1092835" h="161290">
                  <a:moveTo>
                    <a:pt x="454602" y="48714"/>
                  </a:moveTo>
                  <a:lnTo>
                    <a:pt x="414534" y="48714"/>
                  </a:lnTo>
                  <a:lnTo>
                    <a:pt x="420956" y="49482"/>
                  </a:lnTo>
                  <a:lnTo>
                    <a:pt x="427253" y="51789"/>
                  </a:lnTo>
                  <a:lnTo>
                    <a:pt x="433425" y="55634"/>
                  </a:lnTo>
                  <a:lnTo>
                    <a:pt x="439473" y="61017"/>
                  </a:lnTo>
                  <a:lnTo>
                    <a:pt x="439473" y="95266"/>
                  </a:lnTo>
                  <a:lnTo>
                    <a:pt x="433425" y="100649"/>
                  </a:lnTo>
                  <a:lnTo>
                    <a:pt x="427253" y="104494"/>
                  </a:lnTo>
                  <a:lnTo>
                    <a:pt x="420956" y="106800"/>
                  </a:lnTo>
                  <a:lnTo>
                    <a:pt x="414534" y="107569"/>
                  </a:lnTo>
                  <a:lnTo>
                    <a:pt x="454602" y="107569"/>
                  </a:lnTo>
                  <a:lnTo>
                    <a:pt x="454602" y="48714"/>
                  </a:lnTo>
                  <a:close/>
                </a:path>
                <a:path w="1092835" h="161290">
                  <a:moveTo>
                    <a:pt x="454602" y="36577"/>
                  </a:moveTo>
                  <a:lnTo>
                    <a:pt x="441302" y="36577"/>
                  </a:lnTo>
                  <a:lnTo>
                    <a:pt x="439473" y="47217"/>
                  </a:lnTo>
                  <a:lnTo>
                    <a:pt x="454602" y="47217"/>
                  </a:lnTo>
                  <a:lnTo>
                    <a:pt x="454602" y="36577"/>
                  </a:lnTo>
                  <a:close/>
                </a:path>
                <a:path w="1092835" h="161290">
                  <a:moveTo>
                    <a:pt x="515596" y="34914"/>
                  </a:moveTo>
                  <a:lnTo>
                    <a:pt x="481565" y="54553"/>
                  </a:lnTo>
                  <a:lnTo>
                    <a:pt x="475860" y="80303"/>
                  </a:lnTo>
                  <a:lnTo>
                    <a:pt x="476567" y="89613"/>
                  </a:lnTo>
                  <a:lnTo>
                    <a:pt x="500467" y="120164"/>
                  </a:lnTo>
                  <a:lnTo>
                    <a:pt x="517425" y="123032"/>
                  </a:lnTo>
                  <a:lnTo>
                    <a:pt x="526590" y="122543"/>
                  </a:lnTo>
                  <a:lnTo>
                    <a:pt x="535132" y="121078"/>
                  </a:lnTo>
                  <a:lnTo>
                    <a:pt x="543050" y="118636"/>
                  </a:lnTo>
                  <a:lnTo>
                    <a:pt x="550344" y="115217"/>
                  </a:lnTo>
                  <a:lnTo>
                    <a:pt x="550344" y="108899"/>
                  </a:lnTo>
                  <a:lnTo>
                    <a:pt x="512049" y="108899"/>
                  </a:lnTo>
                  <a:lnTo>
                    <a:pt x="504679" y="106738"/>
                  </a:lnTo>
                  <a:lnTo>
                    <a:pt x="494925" y="98093"/>
                  </a:lnTo>
                  <a:lnTo>
                    <a:pt x="492043" y="92052"/>
                  </a:lnTo>
                  <a:lnTo>
                    <a:pt x="491156" y="84293"/>
                  </a:lnTo>
                  <a:lnTo>
                    <a:pt x="555332" y="84293"/>
                  </a:lnTo>
                  <a:lnTo>
                    <a:pt x="555332" y="78973"/>
                  </a:lnTo>
                  <a:lnTo>
                    <a:pt x="554833" y="71990"/>
                  </a:lnTo>
                  <a:lnTo>
                    <a:pt x="491156" y="71990"/>
                  </a:lnTo>
                  <a:lnTo>
                    <a:pt x="491599" y="64009"/>
                  </a:lnTo>
                  <a:lnTo>
                    <a:pt x="494260" y="57969"/>
                  </a:lnTo>
                  <a:lnTo>
                    <a:pt x="504013" y="49767"/>
                  </a:lnTo>
                  <a:lnTo>
                    <a:pt x="509500" y="47716"/>
                  </a:lnTo>
                  <a:lnTo>
                    <a:pt x="545190" y="47716"/>
                  </a:lnTo>
                  <a:lnTo>
                    <a:pt x="539538" y="42115"/>
                  </a:lnTo>
                  <a:lnTo>
                    <a:pt x="532721" y="38114"/>
                  </a:lnTo>
                  <a:lnTo>
                    <a:pt x="524740" y="35714"/>
                  </a:lnTo>
                  <a:lnTo>
                    <a:pt x="515596" y="34914"/>
                  </a:lnTo>
                  <a:close/>
                </a:path>
                <a:path w="1092835" h="161290">
                  <a:moveTo>
                    <a:pt x="550344" y="100587"/>
                  </a:moveTo>
                  <a:lnTo>
                    <a:pt x="549513" y="100587"/>
                  </a:lnTo>
                  <a:lnTo>
                    <a:pt x="543050" y="104223"/>
                  </a:lnTo>
                  <a:lnTo>
                    <a:pt x="536296" y="106821"/>
                  </a:lnTo>
                  <a:lnTo>
                    <a:pt x="529250" y="108380"/>
                  </a:lnTo>
                  <a:lnTo>
                    <a:pt x="521914" y="108899"/>
                  </a:lnTo>
                  <a:lnTo>
                    <a:pt x="550344" y="108899"/>
                  </a:lnTo>
                  <a:lnTo>
                    <a:pt x="550344" y="100587"/>
                  </a:lnTo>
                  <a:close/>
                </a:path>
                <a:path w="1092835" h="161290">
                  <a:moveTo>
                    <a:pt x="545190" y="47716"/>
                  </a:moveTo>
                  <a:lnTo>
                    <a:pt x="521692" y="47716"/>
                  </a:lnTo>
                  <a:lnTo>
                    <a:pt x="527179" y="49767"/>
                  </a:lnTo>
                  <a:lnTo>
                    <a:pt x="532890" y="54553"/>
                  </a:lnTo>
                  <a:lnTo>
                    <a:pt x="537044" y="57969"/>
                  </a:lnTo>
                  <a:lnTo>
                    <a:pt x="539759" y="64009"/>
                  </a:lnTo>
                  <a:lnTo>
                    <a:pt x="540203" y="71990"/>
                  </a:lnTo>
                  <a:lnTo>
                    <a:pt x="554833" y="71990"/>
                  </a:lnTo>
                  <a:lnTo>
                    <a:pt x="554698" y="70099"/>
                  </a:lnTo>
                  <a:lnTo>
                    <a:pt x="552797" y="61931"/>
                  </a:lnTo>
                  <a:lnTo>
                    <a:pt x="549627" y="54470"/>
                  </a:lnTo>
                  <a:lnTo>
                    <a:pt x="545190" y="47716"/>
                  </a:lnTo>
                  <a:close/>
                </a:path>
                <a:path w="1092835" h="161290">
                  <a:moveTo>
                    <a:pt x="588969" y="36577"/>
                  </a:moveTo>
                  <a:lnTo>
                    <a:pt x="575668" y="36577"/>
                  </a:lnTo>
                  <a:lnTo>
                    <a:pt x="575668" y="121369"/>
                  </a:lnTo>
                  <a:lnTo>
                    <a:pt x="590797" y="121369"/>
                  </a:lnTo>
                  <a:lnTo>
                    <a:pt x="590797" y="64841"/>
                  </a:lnTo>
                  <a:lnTo>
                    <a:pt x="595910" y="57858"/>
                  </a:lnTo>
                  <a:lnTo>
                    <a:pt x="601604" y="52870"/>
                  </a:lnTo>
                  <a:lnTo>
                    <a:pt x="607881" y="49877"/>
                  </a:lnTo>
                  <a:lnTo>
                    <a:pt x="609024" y="49711"/>
                  </a:lnTo>
                  <a:lnTo>
                    <a:pt x="590797" y="49711"/>
                  </a:lnTo>
                  <a:lnTo>
                    <a:pt x="590750" y="46940"/>
                  </a:lnTo>
                  <a:lnTo>
                    <a:pt x="588969" y="36577"/>
                  </a:lnTo>
                  <a:close/>
                </a:path>
                <a:path w="1092835" h="161290">
                  <a:moveTo>
                    <a:pt x="643216" y="48880"/>
                  </a:moveTo>
                  <a:lnTo>
                    <a:pt x="620946" y="48880"/>
                  </a:lnTo>
                  <a:lnTo>
                    <a:pt x="625324" y="50598"/>
                  </a:lnTo>
                  <a:lnTo>
                    <a:pt x="627873" y="54034"/>
                  </a:lnTo>
                  <a:lnTo>
                    <a:pt x="630423" y="57359"/>
                  </a:lnTo>
                  <a:lnTo>
                    <a:pt x="631697" y="62624"/>
                  </a:lnTo>
                  <a:lnTo>
                    <a:pt x="631697" y="121369"/>
                  </a:lnTo>
                  <a:lnTo>
                    <a:pt x="646827" y="121369"/>
                  </a:lnTo>
                  <a:lnTo>
                    <a:pt x="646827" y="64841"/>
                  </a:lnTo>
                  <a:lnTo>
                    <a:pt x="651939" y="57858"/>
                  </a:lnTo>
                  <a:lnTo>
                    <a:pt x="657634" y="52870"/>
                  </a:lnTo>
                  <a:lnTo>
                    <a:pt x="660075" y="51706"/>
                  </a:lnTo>
                  <a:lnTo>
                    <a:pt x="644333" y="51706"/>
                  </a:lnTo>
                  <a:lnTo>
                    <a:pt x="643216" y="48880"/>
                  </a:lnTo>
                  <a:close/>
                </a:path>
                <a:path w="1092835" h="161290">
                  <a:moveTo>
                    <a:pt x="698912" y="48880"/>
                  </a:moveTo>
                  <a:lnTo>
                    <a:pt x="676864" y="48880"/>
                  </a:lnTo>
                  <a:lnTo>
                    <a:pt x="681187" y="50598"/>
                  </a:lnTo>
                  <a:lnTo>
                    <a:pt x="683737" y="54034"/>
                  </a:lnTo>
                  <a:lnTo>
                    <a:pt x="686397" y="57359"/>
                  </a:lnTo>
                  <a:lnTo>
                    <a:pt x="687727" y="62624"/>
                  </a:lnTo>
                  <a:lnTo>
                    <a:pt x="687727" y="121369"/>
                  </a:lnTo>
                  <a:lnTo>
                    <a:pt x="702856" y="121369"/>
                  </a:lnTo>
                  <a:lnTo>
                    <a:pt x="702856" y="58412"/>
                  </a:lnTo>
                  <a:lnTo>
                    <a:pt x="700473" y="50986"/>
                  </a:lnTo>
                  <a:lnTo>
                    <a:pt x="698912" y="48880"/>
                  </a:lnTo>
                  <a:close/>
                </a:path>
                <a:path w="1092835" h="161290">
                  <a:moveTo>
                    <a:pt x="684180" y="34914"/>
                  </a:moveTo>
                  <a:lnTo>
                    <a:pt x="675091" y="34914"/>
                  </a:lnTo>
                  <a:lnTo>
                    <a:pt x="665656" y="35964"/>
                  </a:lnTo>
                  <a:lnTo>
                    <a:pt x="657468" y="39112"/>
                  </a:lnTo>
                  <a:lnTo>
                    <a:pt x="650526" y="44360"/>
                  </a:lnTo>
                  <a:lnTo>
                    <a:pt x="644832" y="51706"/>
                  </a:lnTo>
                  <a:lnTo>
                    <a:pt x="660075" y="51706"/>
                  </a:lnTo>
                  <a:lnTo>
                    <a:pt x="663910" y="49877"/>
                  </a:lnTo>
                  <a:lnTo>
                    <a:pt x="670768" y="48880"/>
                  </a:lnTo>
                  <a:lnTo>
                    <a:pt x="698912" y="48880"/>
                  </a:lnTo>
                  <a:lnTo>
                    <a:pt x="695707" y="44557"/>
                  </a:lnTo>
                  <a:lnTo>
                    <a:pt x="691052" y="38128"/>
                  </a:lnTo>
                  <a:lnTo>
                    <a:pt x="684180" y="34914"/>
                  </a:lnTo>
                  <a:close/>
                </a:path>
                <a:path w="1092835" h="161290">
                  <a:moveTo>
                    <a:pt x="625269" y="34914"/>
                  </a:moveTo>
                  <a:lnTo>
                    <a:pt x="619062" y="34914"/>
                  </a:lnTo>
                  <a:lnTo>
                    <a:pt x="610832" y="35839"/>
                  </a:lnTo>
                  <a:lnTo>
                    <a:pt x="603433" y="38613"/>
                  </a:lnTo>
                  <a:lnTo>
                    <a:pt x="596866" y="43237"/>
                  </a:lnTo>
                  <a:lnTo>
                    <a:pt x="591130" y="49711"/>
                  </a:lnTo>
                  <a:lnTo>
                    <a:pt x="609024" y="49711"/>
                  </a:lnTo>
                  <a:lnTo>
                    <a:pt x="614739" y="48880"/>
                  </a:lnTo>
                  <a:lnTo>
                    <a:pt x="643216" y="48880"/>
                  </a:lnTo>
                  <a:lnTo>
                    <a:pt x="642449" y="46940"/>
                  </a:lnTo>
                  <a:lnTo>
                    <a:pt x="639290" y="42950"/>
                  </a:lnTo>
                  <a:lnTo>
                    <a:pt x="634856" y="39736"/>
                  </a:lnTo>
                  <a:lnTo>
                    <a:pt x="630533" y="36521"/>
                  </a:lnTo>
                  <a:lnTo>
                    <a:pt x="625269" y="34914"/>
                  </a:lnTo>
                  <a:close/>
                </a:path>
                <a:path w="1092835" h="161290">
                  <a:moveTo>
                    <a:pt x="763199" y="34914"/>
                  </a:moveTo>
                  <a:lnTo>
                    <a:pt x="729168" y="54553"/>
                  </a:lnTo>
                  <a:lnTo>
                    <a:pt x="723463" y="80303"/>
                  </a:lnTo>
                  <a:lnTo>
                    <a:pt x="724170" y="89613"/>
                  </a:lnTo>
                  <a:lnTo>
                    <a:pt x="748070" y="120164"/>
                  </a:lnTo>
                  <a:lnTo>
                    <a:pt x="765028" y="123032"/>
                  </a:lnTo>
                  <a:lnTo>
                    <a:pt x="774193" y="122543"/>
                  </a:lnTo>
                  <a:lnTo>
                    <a:pt x="782735" y="121078"/>
                  </a:lnTo>
                  <a:lnTo>
                    <a:pt x="790653" y="118636"/>
                  </a:lnTo>
                  <a:lnTo>
                    <a:pt x="797948" y="115217"/>
                  </a:lnTo>
                  <a:lnTo>
                    <a:pt x="797948" y="108899"/>
                  </a:lnTo>
                  <a:lnTo>
                    <a:pt x="759653" y="108899"/>
                  </a:lnTo>
                  <a:lnTo>
                    <a:pt x="752282" y="106738"/>
                  </a:lnTo>
                  <a:lnTo>
                    <a:pt x="742528" y="98093"/>
                  </a:lnTo>
                  <a:lnTo>
                    <a:pt x="739646" y="92052"/>
                  </a:lnTo>
                  <a:lnTo>
                    <a:pt x="738759" y="84293"/>
                  </a:lnTo>
                  <a:lnTo>
                    <a:pt x="802936" y="84293"/>
                  </a:lnTo>
                  <a:lnTo>
                    <a:pt x="802936" y="78973"/>
                  </a:lnTo>
                  <a:lnTo>
                    <a:pt x="802437" y="71990"/>
                  </a:lnTo>
                  <a:lnTo>
                    <a:pt x="738759" y="71990"/>
                  </a:lnTo>
                  <a:lnTo>
                    <a:pt x="739203" y="64009"/>
                  </a:lnTo>
                  <a:lnTo>
                    <a:pt x="741863" y="57969"/>
                  </a:lnTo>
                  <a:lnTo>
                    <a:pt x="751617" y="49767"/>
                  </a:lnTo>
                  <a:lnTo>
                    <a:pt x="757103" y="47716"/>
                  </a:lnTo>
                  <a:lnTo>
                    <a:pt x="792794" y="47716"/>
                  </a:lnTo>
                  <a:lnTo>
                    <a:pt x="787141" y="42115"/>
                  </a:lnTo>
                  <a:lnTo>
                    <a:pt x="780324" y="38114"/>
                  </a:lnTo>
                  <a:lnTo>
                    <a:pt x="772344" y="35714"/>
                  </a:lnTo>
                  <a:lnTo>
                    <a:pt x="763199" y="34914"/>
                  </a:lnTo>
                  <a:close/>
                </a:path>
                <a:path w="1092835" h="161290">
                  <a:moveTo>
                    <a:pt x="797948" y="100587"/>
                  </a:moveTo>
                  <a:lnTo>
                    <a:pt x="797116" y="100587"/>
                  </a:lnTo>
                  <a:lnTo>
                    <a:pt x="790653" y="104223"/>
                  </a:lnTo>
                  <a:lnTo>
                    <a:pt x="783899" y="106821"/>
                  </a:lnTo>
                  <a:lnTo>
                    <a:pt x="776854" y="108380"/>
                  </a:lnTo>
                  <a:lnTo>
                    <a:pt x="769517" y="108899"/>
                  </a:lnTo>
                  <a:lnTo>
                    <a:pt x="797948" y="108899"/>
                  </a:lnTo>
                  <a:lnTo>
                    <a:pt x="797948" y="100587"/>
                  </a:lnTo>
                  <a:close/>
                </a:path>
                <a:path w="1092835" h="161290">
                  <a:moveTo>
                    <a:pt x="792794" y="47716"/>
                  </a:moveTo>
                  <a:lnTo>
                    <a:pt x="769296" y="47716"/>
                  </a:lnTo>
                  <a:lnTo>
                    <a:pt x="774782" y="49767"/>
                  </a:lnTo>
                  <a:lnTo>
                    <a:pt x="780493" y="54553"/>
                  </a:lnTo>
                  <a:lnTo>
                    <a:pt x="784647" y="57969"/>
                  </a:lnTo>
                  <a:lnTo>
                    <a:pt x="787363" y="64009"/>
                  </a:lnTo>
                  <a:lnTo>
                    <a:pt x="787806" y="71990"/>
                  </a:lnTo>
                  <a:lnTo>
                    <a:pt x="802437" y="71990"/>
                  </a:lnTo>
                  <a:lnTo>
                    <a:pt x="802302" y="70099"/>
                  </a:lnTo>
                  <a:lnTo>
                    <a:pt x="800400" y="61931"/>
                  </a:lnTo>
                  <a:lnTo>
                    <a:pt x="797231" y="54470"/>
                  </a:lnTo>
                  <a:lnTo>
                    <a:pt x="792794" y="47716"/>
                  </a:lnTo>
                  <a:close/>
                </a:path>
                <a:path w="1092835" h="161290">
                  <a:moveTo>
                    <a:pt x="836572" y="36577"/>
                  </a:moveTo>
                  <a:lnTo>
                    <a:pt x="823271" y="36577"/>
                  </a:lnTo>
                  <a:lnTo>
                    <a:pt x="823271" y="121369"/>
                  </a:lnTo>
                  <a:lnTo>
                    <a:pt x="838401" y="121369"/>
                  </a:lnTo>
                  <a:lnTo>
                    <a:pt x="838401" y="64841"/>
                  </a:lnTo>
                  <a:lnTo>
                    <a:pt x="844906" y="57858"/>
                  </a:lnTo>
                  <a:lnTo>
                    <a:pt x="851618" y="52870"/>
                  </a:lnTo>
                  <a:lnTo>
                    <a:pt x="858539" y="49877"/>
                  </a:lnTo>
                  <a:lnTo>
                    <a:pt x="859727" y="49711"/>
                  </a:lnTo>
                  <a:lnTo>
                    <a:pt x="838401" y="49711"/>
                  </a:lnTo>
                  <a:lnTo>
                    <a:pt x="838401" y="47217"/>
                  </a:lnTo>
                  <a:lnTo>
                    <a:pt x="836572" y="36577"/>
                  </a:lnTo>
                  <a:close/>
                </a:path>
                <a:path w="1092835" h="161290">
                  <a:moveTo>
                    <a:pt x="895095" y="48880"/>
                  </a:moveTo>
                  <a:lnTo>
                    <a:pt x="865667" y="48880"/>
                  </a:lnTo>
                  <a:lnTo>
                    <a:pt x="873669" y="50148"/>
                  </a:lnTo>
                  <a:lnTo>
                    <a:pt x="879384" y="53951"/>
                  </a:lnTo>
                  <a:lnTo>
                    <a:pt x="882813" y="60289"/>
                  </a:lnTo>
                  <a:lnTo>
                    <a:pt x="883956" y="69163"/>
                  </a:lnTo>
                  <a:lnTo>
                    <a:pt x="883956" y="121369"/>
                  </a:lnTo>
                  <a:lnTo>
                    <a:pt x="899085" y="121369"/>
                  </a:lnTo>
                  <a:lnTo>
                    <a:pt x="898971" y="57858"/>
                  </a:lnTo>
                  <a:lnTo>
                    <a:pt x="896425" y="50432"/>
                  </a:lnTo>
                  <a:lnTo>
                    <a:pt x="895095" y="48880"/>
                  </a:lnTo>
                  <a:close/>
                </a:path>
                <a:path w="1092835" h="161290">
                  <a:moveTo>
                    <a:pt x="878525" y="34914"/>
                  </a:moveTo>
                  <a:lnTo>
                    <a:pt x="869325" y="34914"/>
                  </a:lnTo>
                  <a:lnTo>
                    <a:pt x="860991" y="35839"/>
                  </a:lnTo>
                  <a:lnTo>
                    <a:pt x="853115" y="38613"/>
                  </a:lnTo>
                  <a:lnTo>
                    <a:pt x="845695" y="43237"/>
                  </a:lnTo>
                  <a:lnTo>
                    <a:pt x="838733" y="49711"/>
                  </a:lnTo>
                  <a:lnTo>
                    <a:pt x="859727" y="49711"/>
                  </a:lnTo>
                  <a:lnTo>
                    <a:pt x="865667" y="48880"/>
                  </a:lnTo>
                  <a:lnTo>
                    <a:pt x="895095" y="48880"/>
                  </a:lnTo>
                  <a:lnTo>
                    <a:pt x="885785" y="38018"/>
                  </a:lnTo>
                  <a:lnTo>
                    <a:pt x="878525" y="34914"/>
                  </a:lnTo>
                  <a:close/>
                </a:path>
                <a:path w="1092835" h="161290">
                  <a:moveTo>
                    <a:pt x="945202" y="49545"/>
                  </a:moveTo>
                  <a:lnTo>
                    <a:pt x="930072" y="49545"/>
                  </a:lnTo>
                  <a:lnTo>
                    <a:pt x="930072" y="101085"/>
                  </a:lnTo>
                  <a:lnTo>
                    <a:pt x="931589" y="110687"/>
                  </a:lnTo>
                  <a:lnTo>
                    <a:pt x="936141" y="117545"/>
                  </a:lnTo>
                  <a:lnTo>
                    <a:pt x="943726" y="121660"/>
                  </a:lnTo>
                  <a:lnTo>
                    <a:pt x="954346" y="123032"/>
                  </a:lnTo>
                  <a:lnTo>
                    <a:pt x="959666" y="123032"/>
                  </a:lnTo>
                  <a:lnTo>
                    <a:pt x="964654" y="121812"/>
                  </a:lnTo>
                  <a:lnTo>
                    <a:pt x="969309" y="119374"/>
                  </a:lnTo>
                  <a:lnTo>
                    <a:pt x="969309" y="109731"/>
                  </a:lnTo>
                  <a:lnTo>
                    <a:pt x="953847" y="109731"/>
                  </a:lnTo>
                  <a:lnTo>
                    <a:pt x="951132" y="109287"/>
                  </a:lnTo>
                  <a:lnTo>
                    <a:pt x="949026" y="108401"/>
                  </a:lnTo>
                  <a:lnTo>
                    <a:pt x="946476" y="107292"/>
                  </a:lnTo>
                  <a:lnTo>
                    <a:pt x="945202" y="104410"/>
                  </a:lnTo>
                  <a:lnTo>
                    <a:pt x="945202" y="49545"/>
                  </a:lnTo>
                  <a:close/>
                </a:path>
                <a:path w="1092835" h="161290">
                  <a:moveTo>
                    <a:pt x="969309" y="107071"/>
                  </a:moveTo>
                  <a:lnTo>
                    <a:pt x="968145" y="107071"/>
                  </a:lnTo>
                  <a:lnTo>
                    <a:pt x="964155" y="108844"/>
                  </a:lnTo>
                  <a:lnTo>
                    <a:pt x="960498" y="109731"/>
                  </a:lnTo>
                  <a:lnTo>
                    <a:pt x="969309" y="109731"/>
                  </a:lnTo>
                  <a:lnTo>
                    <a:pt x="969309" y="107071"/>
                  </a:lnTo>
                  <a:close/>
                </a:path>
                <a:path w="1092835" h="161290">
                  <a:moveTo>
                    <a:pt x="945202" y="18288"/>
                  </a:moveTo>
                  <a:lnTo>
                    <a:pt x="914277" y="48547"/>
                  </a:lnTo>
                  <a:lnTo>
                    <a:pt x="914277" y="49545"/>
                  </a:lnTo>
                  <a:lnTo>
                    <a:pt x="969309" y="49545"/>
                  </a:lnTo>
                  <a:lnTo>
                    <a:pt x="969309" y="36577"/>
                  </a:lnTo>
                  <a:lnTo>
                    <a:pt x="945202" y="36577"/>
                  </a:lnTo>
                  <a:lnTo>
                    <a:pt x="945202" y="18288"/>
                  </a:lnTo>
                  <a:close/>
                </a:path>
                <a:path w="1092835" h="161290">
                  <a:moveTo>
                    <a:pt x="1006184" y="102748"/>
                  </a:moveTo>
                  <a:lnTo>
                    <a:pt x="987563" y="102748"/>
                  </a:lnTo>
                  <a:lnTo>
                    <a:pt x="987563" y="121369"/>
                  </a:lnTo>
                  <a:lnTo>
                    <a:pt x="1006184" y="121369"/>
                  </a:lnTo>
                  <a:lnTo>
                    <a:pt x="1006184" y="102748"/>
                  </a:lnTo>
                  <a:close/>
                </a:path>
                <a:path w="1092835" h="161290">
                  <a:moveTo>
                    <a:pt x="1049372" y="102748"/>
                  </a:moveTo>
                  <a:lnTo>
                    <a:pt x="1030751" y="102748"/>
                  </a:lnTo>
                  <a:lnTo>
                    <a:pt x="1030751" y="121369"/>
                  </a:lnTo>
                  <a:lnTo>
                    <a:pt x="1049372" y="121369"/>
                  </a:lnTo>
                  <a:lnTo>
                    <a:pt x="1049372" y="102748"/>
                  </a:lnTo>
                  <a:close/>
                </a:path>
                <a:path w="1092835" h="161290">
                  <a:moveTo>
                    <a:pt x="1092561" y="102748"/>
                  </a:moveTo>
                  <a:lnTo>
                    <a:pt x="1073940" y="102748"/>
                  </a:lnTo>
                  <a:lnTo>
                    <a:pt x="1073940" y="121369"/>
                  </a:lnTo>
                  <a:lnTo>
                    <a:pt x="1092561" y="121369"/>
                  </a:lnTo>
                  <a:lnTo>
                    <a:pt x="1092561" y="102748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20011" y="6483146"/>
              <a:ext cx="190537" cy="12284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24077" y="6976249"/>
              <a:ext cx="137714" cy="137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375" y="7592245"/>
            <a:ext cx="2766695" cy="592455"/>
            <a:chOff x="1158375" y="7592245"/>
            <a:chExt cx="2766695" cy="592455"/>
          </a:xfrm>
        </p:grpSpPr>
        <p:sp>
          <p:nvSpPr>
            <p:cNvPr id="3" name="object 3"/>
            <p:cNvSpPr/>
            <p:nvPr/>
          </p:nvSpPr>
          <p:spPr>
            <a:xfrm>
              <a:off x="1158375" y="7592245"/>
              <a:ext cx="457200" cy="592455"/>
            </a:xfrm>
            <a:custGeom>
              <a:avLst/>
              <a:gdLst/>
              <a:ahLst/>
              <a:cxnLst/>
              <a:rect l="l" t="t" r="r" b="b"/>
              <a:pathLst>
                <a:path w="457200" h="592454">
                  <a:moveTo>
                    <a:pt x="0" y="0"/>
                  </a:moveTo>
                  <a:lnTo>
                    <a:pt x="5018" y="592147"/>
                  </a:lnTo>
                  <a:lnTo>
                    <a:pt x="456752" y="292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5819" y="7799638"/>
              <a:ext cx="2399235" cy="3824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3730" y="7799636"/>
              <a:ext cx="2343408" cy="32657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9309" y="8410645"/>
            <a:ext cx="11446611" cy="15499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6738" y="13975525"/>
            <a:ext cx="4703633" cy="22670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386533" y="14061006"/>
            <a:ext cx="2623820" cy="1416685"/>
          </a:xfrm>
          <a:custGeom>
            <a:avLst/>
            <a:gdLst/>
            <a:ahLst/>
            <a:cxnLst/>
            <a:rect l="l" t="t" r="r" b="b"/>
            <a:pathLst>
              <a:path w="2623820" h="1416684">
                <a:moveTo>
                  <a:pt x="2623791" y="0"/>
                </a:moveTo>
                <a:lnTo>
                  <a:pt x="0" y="0"/>
                </a:lnTo>
                <a:lnTo>
                  <a:pt x="0" y="1416568"/>
                </a:lnTo>
                <a:lnTo>
                  <a:pt x="2623791" y="1416568"/>
                </a:lnTo>
                <a:lnTo>
                  <a:pt x="262379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97650" y="14468881"/>
            <a:ext cx="4959974" cy="183944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671353" y="14695969"/>
            <a:ext cx="311150" cy="300355"/>
          </a:xfrm>
          <a:custGeom>
            <a:avLst/>
            <a:gdLst/>
            <a:ahLst/>
            <a:cxnLst/>
            <a:rect l="l" t="t" r="r" b="b"/>
            <a:pathLst>
              <a:path w="311150" h="300355">
                <a:moveTo>
                  <a:pt x="310527" y="48552"/>
                </a:moveTo>
                <a:lnTo>
                  <a:pt x="296570" y="17957"/>
                </a:lnTo>
                <a:lnTo>
                  <a:pt x="296570" y="48552"/>
                </a:lnTo>
                <a:lnTo>
                  <a:pt x="296570" y="237896"/>
                </a:lnTo>
                <a:lnTo>
                  <a:pt x="296570" y="243459"/>
                </a:lnTo>
                <a:lnTo>
                  <a:pt x="294894" y="248818"/>
                </a:lnTo>
                <a:lnTo>
                  <a:pt x="291858" y="253161"/>
                </a:lnTo>
                <a:lnTo>
                  <a:pt x="288823" y="257492"/>
                </a:lnTo>
                <a:lnTo>
                  <a:pt x="284632" y="260553"/>
                </a:lnTo>
                <a:lnTo>
                  <a:pt x="279996" y="261975"/>
                </a:lnTo>
                <a:lnTo>
                  <a:pt x="206730" y="284556"/>
                </a:lnTo>
                <a:lnTo>
                  <a:pt x="206730" y="43307"/>
                </a:lnTo>
                <a:lnTo>
                  <a:pt x="210629" y="42100"/>
                </a:lnTo>
                <a:lnTo>
                  <a:pt x="267804" y="24472"/>
                </a:lnTo>
                <a:lnTo>
                  <a:pt x="271119" y="23456"/>
                </a:lnTo>
                <a:lnTo>
                  <a:pt x="274586" y="23279"/>
                </a:lnTo>
                <a:lnTo>
                  <a:pt x="277952" y="23964"/>
                </a:lnTo>
                <a:lnTo>
                  <a:pt x="281317" y="24638"/>
                </a:lnTo>
                <a:lnTo>
                  <a:pt x="294106" y="37223"/>
                </a:lnTo>
                <a:lnTo>
                  <a:pt x="295719" y="40716"/>
                </a:lnTo>
                <a:lnTo>
                  <a:pt x="296468" y="44132"/>
                </a:lnTo>
                <a:lnTo>
                  <a:pt x="296570" y="48552"/>
                </a:lnTo>
                <a:lnTo>
                  <a:pt x="296570" y="17957"/>
                </a:lnTo>
                <a:lnTo>
                  <a:pt x="275043" y="9144"/>
                </a:lnTo>
                <a:lnTo>
                  <a:pt x="269227" y="9436"/>
                </a:lnTo>
                <a:lnTo>
                  <a:pt x="263702" y="11137"/>
                </a:lnTo>
                <a:lnTo>
                  <a:pt x="206527" y="28752"/>
                </a:lnTo>
                <a:lnTo>
                  <a:pt x="202222" y="30086"/>
                </a:lnTo>
                <a:lnTo>
                  <a:pt x="197662" y="29972"/>
                </a:lnTo>
                <a:lnTo>
                  <a:pt x="193408" y="28448"/>
                </a:lnTo>
                <a:lnTo>
                  <a:pt x="188683" y="41579"/>
                </a:lnTo>
                <a:lnTo>
                  <a:pt x="192773" y="43053"/>
                </a:lnTo>
                <a:lnTo>
                  <a:pt x="192773" y="284099"/>
                </a:lnTo>
                <a:lnTo>
                  <a:pt x="121843" y="258597"/>
                </a:lnTo>
                <a:lnTo>
                  <a:pt x="117754" y="257136"/>
                </a:lnTo>
                <a:lnTo>
                  <a:pt x="117754" y="16090"/>
                </a:lnTo>
                <a:lnTo>
                  <a:pt x="188683" y="41579"/>
                </a:lnTo>
                <a:lnTo>
                  <a:pt x="193395" y="28435"/>
                </a:lnTo>
                <a:lnTo>
                  <a:pt x="121843" y="2730"/>
                </a:lnTo>
                <a:lnTo>
                  <a:pt x="114757" y="177"/>
                </a:lnTo>
                <a:lnTo>
                  <a:pt x="107099" y="0"/>
                </a:lnTo>
                <a:lnTo>
                  <a:pt x="99910" y="2209"/>
                </a:lnTo>
                <a:lnTo>
                  <a:pt x="103797" y="14859"/>
                </a:lnTo>
                <a:lnTo>
                  <a:pt x="99898" y="2209"/>
                </a:lnTo>
                <a:lnTo>
                  <a:pt x="26428" y="24853"/>
                </a:lnTo>
                <a:lnTo>
                  <a:pt x="18681" y="27254"/>
                </a:lnTo>
                <a:lnTo>
                  <a:pt x="11963" y="32258"/>
                </a:lnTo>
                <a:lnTo>
                  <a:pt x="7239" y="39027"/>
                </a:lnTo>
                <a:lnTo>
                  <a:pt x="2514" y="45770"/>
                </a:lnTo>
                <a:lnTo>
                  <a:pt x="0" y="53936"/>
                </a:lnTo>
                <a:lnTo>
                  <a:pt x="0" y="62280"/>
                </a:lnTo>
                <a:lnTo>
                  <a:pt x="0" y="251625"/>
                </a:lnTo>
                <a:lnTo>
                  <a:pt x="114" y="258076"/>
                </a:lnTo>
                <a:lnTo>
                  <a:pt x="1282" y="263448"/>
                </a:lnTo>
                <a:lnTo>
                  <a:pt x="3759" y="268808"/>
                </a:lnTo>
                <a:lnTo>
                  <a:pt x="6235" y="274180"/>
                </a:lnTo>
                <a:lnTo>
                  <a:pt x="29845" y="289902"/>
                </a:lnTo>
                <a:lnTo>
                  <a:pt x="35509" y="291045"/>
                </a:lnTo>
                <a:lnTo>
                  <a:pt x="41325" y="290741"/>
                </a:lnTo>
                <a:lnTo>
                  <a:pt x="46850" y="289039"/>
                </a:lnTo>
                <a:lnTo>
                  <a:pt x="104013" y="271411"/>
                </a:lnTo>
                <a:lnTo>
                  <a:pt x="99898" y="258076"/>
                </a:lnTo>
                <a:lnTo>
                  <a:pt x="42735" y="275704"/>
                </a:lnTo>
                <a:lnTo>
                  <a:pt x="39433" y="276720"/>
                </a:lnTo>
                <a:lnTo>
                  <a:pt x="23190" y="271741"/>
                </a:lnTo>
                <a:lnTo>
                  <a:pt x="20370" y="269455"/>
                </a:lnTo>
                <a:lnTo>
                  <a:pt x="18046" y="266458"/>
                </a:lnTo>
                <a:lnTo>
                  <a:pt x="16433" y="262953"/>
                </a:lnTo>
                <a:lnTo>
                  <a:pt x="14808" y="259461"/>
                </a:lnTo>
                <a:lnTo>
                  <a:pt x="14058" y="256044"/>
                </a:lnTo>
                <a:lnTo>
                  <a:pt x="13957" y="251625"/>
                </a:lnTo>
                <a:lnTo>
                  <a:pt x="13957" y="62280"/>
                </a:lnTo>
                <a:lnTo>
                  <a:pt x="13957" y="56718"/>
                </a:lnTo>
                <a:lnTo>
                  <a:pt x="15646" y="51358"/>
                </a:lnTo>
                <a:lnTo>
                  <a:pt x="18681" y="47015"/>
                </a:lnTo>
                <a:lnTo>
                  <a:pt x="21704" y="42684"/>
                </a:lnTo>
                <a:lnTo>
                  <a:pt x="25895" y="39624"/>
                </a:lnTo>
                <a:lnTo>
                  <a:pt x="30543" y="38188"/>
                </a:lnTo>
                <a:lnTo>
                  <a:pt x="103797" y="15633"/>
                </a:lnTo>
                <a:lnTo>
                  <a:pt x="103797" y="256882"/>
                </a:lnTo>
                <a:lnTo>
                  <a:pt x="99910" y="258076"/>
                </a:lnTo>
                <a:lnTo>
                  <a:pt x="104013" y="271411"/>
                </a:lnTo>
                <a:lnTo>
                  <a:pt x="108318" y="270090"/>
                </a:lnTo>
                <a:lnTo>
                  <a:pt x="112877" y="270205"/>
                </a:lnTo>
                <a:lnTo>
                  <a:pt x="117119" y="271729"/>
                </a:lnTo>
                <a:lnTo>
                  <a:pt x="117221" y="271424"/>
                </a:lnTo>
                <a:lnTo>
                  <a:pt x="117157" y="271741"/>
                </a:lnTo>
                <a:lnTo>
                  <a:pt x="188671" y="297446"/>
                </a:lnTo>
                <a:lnTo>
                  <a:pt x="195757" y="299999"/>
                </a:lnTo>
                <a:lnTo>
                  <a:pt x="284111" y="275323"/>
                </a:lnTo>
                <a:lnTo>
                  <a:pt x="303288" y="261150"/>
                </a:lnTo>
                <a:lnTo>
                  <a:pt x="308013" y="254406"/>
                </a:lnTo>
                <a:lnTo>
                  <a:pt x="310527" y="246240"/>
                </a:lnTo>
                <a:lnTo>
                  <a:pt x="310527" y="237896"/>
                </a:lnTo>
                <a:lnTo>
                  <a:pt x="310527" y="48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95755" y="13935400"/>
            <a:ext cx="3014568" cy="199575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58192" y="2498183"/>
            <a:ext cx="967105" cy="240665"/>
            <a:chOff x="258192" y="2498183"/>
            <a:chExt cx="967105" cy="240665"/>
          </a:xfrm>
        </p:grpSpPr>
        <p:sp>
          <p:nvSpPr>
            <p:cNvPr id="13" name="object 13"/>
            <p:cNvSpPr/>
            <p:nvPr/>
          </p:nvSpPr>
          <p:spPr>
            <a:xfrm>
              <a:off x="258192" y="2519118"/>
              <a:ext cx="181610" cy="219710"/>
            </a:xfrm>
            <a:custGeom>
              <a:avLst/>
              <a:gdLst/>
              <a:ahLst/>
              <a:cxnLst/>
              <a:rect l="l" t="t" r="r" b="b"/>
              <a:pathLst>
                <a:path w="181609" h="219710">
                  <a:moveTo>
                    <a:pt x="0" y="0"/>
                  </a:moveTo>
                  <a:lnTo>
                    <a:pt x="1995" y="219313"/>
                  </a:lnTo>
                  <a:lnTo>
                    <a:pt x="181610" y="108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8304" y="2498183"/>
              <a:ext cx="887094" cy="212090"/>
            </a:xfrm>
            <a:custGeom>
              <a:avLst/>
              <a:gdLst/>
              <a:ahLst/>
              <a:cxnLst/>
              <a:rect l="l" t="t" r="r" b="b"/>
              <a:pathLst>
                <a:path w="887094" h="212089">
                  <a:moveTo>
                    <a:pt x="98675" y="10903"/>
                  </a:moveTo>
                  <a:lnTo>
                    <a:pt x="75778" y="10903"/>
                  </a:lnTo>
                  <a:lnTo>
                    <a:pt x="0" y="209345"/>
                  </a:lnTo>
                  <a:lnTo>
                    <a:pt x="26985" y="209345"/>
                  </a:lnTo>
                  <a:lnTo>
                    <a:pt x="45657" y="157553"/>
                  </a:lnTo>
                  <a:lnTo>
                    <a:pt x="154777" y="157553"/>
                  </a:lnTo>
                  <a:lnTo>
                    <a:pt x="146539" y="136019"/>
                  </a:lnTo>
                  <a:lnTo>
                    <a:pt x="53562" y="136019"/>
                  </a:lnTo>
                  <a:lnTo>
                    <a:pt x="87227" y="43204"/>
                  </a:lnTo>
                  <a:lnTo>
                    <a:pt x="111032" y="43204"/>
                  </a:lnTo>
                  <a:lnTo>
                    <a:pt x="98675" y="10903"/>
                  </a:lnTo>
                  <a:close/>
                </a:path>
                <a:path w="887094" h="212089">
                  <a:moveTo>
                    <a:pt x="154777" y="157553"/>
                  </a:moveTo>
                  <a:lnTo>
                    <a:pt x="128796" y="157553"/>
                  </a:lnTo>
                  <a:lnTo>
                    <a:pt x="147740" y="209345"/>
                  </a:lnTo>
                  <a:lnTo>
                    <a:pt x="174590" y="209345"/>
                  </a:lnTo>
                  <a:lnTo>
                    <a:pt x="154777" y="157553"/>
                  </a:lnTo>
                  <a:close/>
                </a:path>
                <a:path w="887094" h="212089">
                  <a:moveTo>
                    <a:pt x="111032" y="43204"/>
                  </a:moveTo>
                  <a:lnTo>
                    <a:pt x="87227" y="43204"/>
                  </a:lnTo>
                  <a:lnTo>
                    <a:pt x="121027" y="136019"/>
                  </a:lnTo>
                  <a:lnTo>
                    <a:pt x="146539" y="136019"/>
                  </a:lnTo>
                  <a:lnTo>
                    <a:pt x="111032" y="43204"/>
                  </a:lnTo>
                  <a:close/>
                </a:path>
                <a:path w="887094" h="212089">
                  <a:moveTo>
                    <a:pt x="256365" y="59150"/>
                  </a:moveTo>
                  <a:lnTo>
                    <a:pt x="214404" y="73521"/>
                  </a:lnTo>
                  <a:lnTo>
                    <a:pt x="192785" y="112407"/>
                  </a:lnTo>
                  <a:lnTo>
                    <a:pt x="190809" y="132748"/>
                  </a:lnTo>
                  <a:lnTo>
                    <a:pt x="190909" y="138473"/>
                  </a:lnTo>
                  <a:lnTo>
                    <a:pt x="200775" y="181030"/>
                  </a:lnTo>
                  <a:lnTo>
                    <a:pt x="229448" y="207062"/>
                  </a:lnTo>
                  <a:lnTo>
                    <a:pt x="256502" y="212070"/>
                  </a:lnTo>
                  <a:lnTo>
                    <a:pt x="263896" y="211644"/>
                  </a:lnTo>
                  <a:lnTo>
                    <a:pt x="302023" y="192427"/>
                  </a:lnTo>
                  <a:lnTo>
                    <a:pt x="302775" y="191490"/>
                  </a:lnTo>
                  <a:lnTo>
                    <a:pt x="256502" y="191490"/>
                  </a:lnTo>
                  <a:lnTo>
                    <a:pt x="247319" y="190630"/>
                  </a:lnTo>
                  <a:lnTo>
                    <a:pt x="218646" y="161029"/>
                  </a:lnTo>
                  <a:lnTo>
                    <a:pt x="216023" y="138473"/>
                  </a:lnTo>
                  <a:lnTo>
                    <a:pt x="216074" y="132748"/>
                  </a:lnTo>
                  <a:lnTo>
                    <a:pt x="226517" y="93769"/>
                  </a:lnTo>
                  <a:lnTo>
                    <a:pt x="256365" y="79867"/>
                  </a:lnTo>
                  <a:lnTo>
                    <a:pt x="302873" y="79867"/>
                  </a:lnTo>
                  <a:lnTo>
                    <a:pt x="297526" y="74006"/>
                  </a:lnTo>
                  <a:lnTo>
                    <a:pt x="288820" y="67507"/>
                  </a:lnTo>
                  <a:lnTo>
                    <a:pt x="279058" y="62864"/>
                  </a:lnTo>
                  <a:lnTo>
                    <a:pt x="268240" y="60079"/>
                  </a:lnTo>
                  <a:lnTo>
                    <a:pt x="256365" y="59150"/>
                  </a:lnTo>
                  <a:close/>
                </a:path>
                <a:path w="887094" h="212089">
                  <a:moveTo>
                    <a:pt x="315107" y="162869"/>
                  </a:moveTo>
                  <a:lnTo>
                    <a:pt x="291256" y="162869"/>
                  </a:lnTo>
                  <a:lnTo>
                    <a:pt x="290529" y="171046"/>
                  </a:lnTo>
                  <a:lnTo>
                    <a:pt x="286804" y="177861"/>
                  </a:lnTo>
                  <a:lnTo>
                    <a:pt x="273356" y="188764"/>
                  </a:lnTo>
                  <a:lnTo>
                    <a:pt x="265497" y="191490"/>
                  </a:lnTo>
                  <a:lnTo>
                    <a:pt x="302775" y="191490"/>
                  </a:lnTo>
                  <a:lnTo>
                    <a:pt x="306385" y="186993"/>
                  </a:lnTo>
                  <a:lnTo>
                    <a:pt x="309945" y="181192"/>
                  </a:lnTo>
                  <a:lnTo>
                    <a:pt x="312586" y="175237"/>
                  </a:lnTo>
                  <a:lnTo>
                    <a:pt x="314307" y="169130"/>
                  </a:lnTo>
                  <a:lnTo>
                    <a:pt x="315107" y="162869"/>
                  </a:lnTo>
                  <a:close/>
                </a:path>
                <a:path w="887094" h="212089">
                  <a:moveTo>
                    <a:pt x="302873" y="79867"/>
                  </a:moveTo>
                  <a:lnTo>
                    <a:pt x="256365" y="79867"/>
                  </a:lnTo>
                  <a:lnTo>
                    <a:pt x="263231" y="80446"/>
                  </a:lnTo>
                  <a:lnTo>
                    <a:pt x="269518" y="82184"/>
                  </a:lnTo>
                  <a:lnTo>
                    <a:pt x="291256" y="112577"/>
                  </a:lnTo>
                  <a:lnTo>
                    <a:pt x="315107" y="112577"/>
                  </a:lnTo>
                  <a:lnTo>
                    <a:pt x="313600" y="101273"/>
                  </a:lnTo>
                  <a:lnTo>
                    <a:pt x="310167" y="91077"/>
                  </a:lnTo>
                  <a:lnTo>
                    <a:pt x="304809" y="81988"/>
                  </a:lnTo>
                  <a:lnTo>
                    <a:pt x="302873" y="79867"/>
                  </a:lnTo>
                  <a:close/>
                </a:path>
                <a:path w="887094" h="212089">
                  <a:moveTo>
                    <a:pt x="402471" y="59150"/>
                  </a:moveTo>
                  <a:lnTo>
                    <a:pt x="360510" y="73521"/>
                  </a:lnTo>
                  <a:lnTo>
                    <a:pt x="338890" y="112407"/>
                  </a:lnTo>
                  <a:lnTo>
                    <a:pt x="336914" y="132748"/>
                  </a:lnTo>
                  <a:lnTo>
                    <a:pt x="337015" y="138473"/>
                  </a:lnTo>
                  <a:lnTo>
                    <a:pt x="346881" y="181030"/>
                  </a:lnTo>
                  <a:lnTo>
                    <a:pt x="375553" y="207062"/>
                  </a:lnTo>
                  <a:lnTo>
                    <a:pt x="402607" y="212070"/>
                  </a:lnTo>
                  <a:lnTo>
                    <a:pt x="410001" y="211644"/>
                  </a:lnTo>
                  <a:lnTo>
                    <a:pt x="448129" y="192427"/>
                  </a:lnTo>
                  <a:lnTo>
                    <a:pt x="448881" y="191490"/>
                  </a:lnTo>
                  <a:lnTo>
                    <a:pt x="402607" y="191490"/>
                  </a:lnTo>
                  <a:lnTo>
                    <a:pt x="393424" y="190630"/>
                  </a:lnTo>
                  <a:lnTo>
                    <a:pt x="364752" y="161029"/>
                  </a:lnTo>
                  <a:lnTo>
                    <a:pt x="362128" y="138473"/>
                  </a:lnTo>
                  <a:lnTo>
                    <a:pt x="362179" y="132748"/>
                  </a:lnTo>
                  <a:lnTo>
                    <a:pt x="372623" y="93769"/>
                  </a:lnTo>
                  <a:lnTo>
                    <a:pt x="402471" y="79867"/>
                  </a:lnTo>
                  <a:lnTo>
                    <a:pt x="448979" y="79867"/>
                  </a:lnTo>
                  <a:lnTo>
                    <a:pt x="443631" y="74006"/>
                  </a:lnTo>
                  <a:lnTo>
                    <a:pt x="434925" y="67507"/>
                  </a:lnTo>
                  <a:lnTo>
                    <a:pt x="425163" y="62864"/>
                  </a:lnTo>
                  <a:lnTo>
                    <a:pt x="414345" y="60079"/>
                  </a:lnTo>
                  <a:lnTo>
                    <a:pt x="402471" y="59150"/>
                  </a:lnTo>
                  <a:close/>
                </a:path>
                <a:path w="887094" h="212089">
                  <a:moveTo>
                    <a:pt x="461213" y="162869"/>
                  </a:moveTo>
                  <a:lnTo>
                    <a:pt x="437362" y="162869"/>
                  </a:lnTo>
                  <a:lnTo>
                    <a:pt x="436635" y="171046"/>
                  </a:lnTo>
                  <a:lnTo>
                    <a:pt x="432909" y="177861"/>
                  </a:lnTo>
                  <a:lnTo>
                    <a:pt x="419462" y="188764"/>
                  </a:lnTo>
                  <a:lnTo>
                    <a:pt x="411602" y="191490"/>
                  </a:lnTo>
                  <a:lnTo>
                    <a:pt x="448881" y="191490"/>
                  </a:lnTo>
                  <a:lnTo>
                    <a:pt x="452490" y="186993"/>
                  </a:lnTo>
                  <a:lnTo>
                    <a:pt x="456051" y="181192"/>
                  </a:lnTo>
                  <a:lnTo>
                    <a:pt x="458691" y="175237"/>
                  </a:lnTo>
                  <a:lnTo>
                    <a:pt x="460412" y="169130"/>
                  </a:lnTo>
                  <a:lnTo>
                    <a:pt x="461213" y="162869"/>
                  </a:lnTo>
                  <a:close/>
                </a:path>
                <a:path w="887094" h="212089">
                  <a:moveTo>
                    <a:pt x="448979" y="79867"/>
                  </a:moveTo>
                  <a:lnTo>
                    <a:pt x="402471" y="79867"/>
                  </a:lnTo>
                  <a:lnTo>
                    <a:pt x="409337" y="80446"/>
                  </a:lnTo>
                  <a:lnTo>
                    <a:pt x="415623" y="82184"/>
                  </a:lnTo>
                  <a:lnTo>
                    <a:pt x="437362" y="112577"/>
                  </a:lnTo>
                  <a:lnTo>
                    <a:pt x="461213" y="112577"/>
                  </a:lnTo>
                  <a:lnTo>
                    <a:pt x="459705" y="101273"/>
                  </a:lnTo>
                  <a:lnTo>
                    <a:pt x="456272" y="91077"/>
                  </a:lnTo>
                  <a:lnTo>
                    <a:pt x="450914" y="81988"/>
                  </a:lnTo>
                  <a:lnTo>
                    <a:pt x="448979" y="79867"/>
                  </a:lnTo>
                  <a:close/>
                </a:path>
                <a:path w="887094" h="212089">
                  <a:moveTo>
                    <a:pt x="514230" y="61876"/>
                  </a:moveTo>
                  <a:lnTo>
                    <a:pt x="489016" y="61876"/>
                  </a:lnTo>
                  <a:lnTo>
                    <a:pt x="489016" y="157826"/>
                  </a:lnTo>
                  <a:lnTo>
                    <a:pt x="501419" y="198441"/>
                  </a:lnTo>
                  <a:lnTo>
                    <a:pt x="537400" y="212070"/>
                  </a:lnTo>
                  <a:lnTo>
                    <a:pt x="550782" y="210989"/>
                  </a:lnTo>
                  <a:lnTo>
                    <a:pt x="562444" y="207743"/>
                  </a:lnTo>
                  <a:lnTo>
                    <a:pt x="572385" y="202334"/>
                  </a:lnTo>
                  <a:lnTo>
                    <a:pt x="580605" y="194761"/>
                  </a:lnTo>
                  <a:lnTo>
                    <a:pt x="605137" y="194761"/>
                  </a:lnTo>
                  <a:lnTo>
                    <a:pt x="605137" y="190672"/>
                  </a:lnTo>
                  <a:lnTo>
                    <a:pt x="541489" y="190672"/>
                  </a:lnTo>
                  <a:lnTo>
                    <a:pt x="529563" y="188577"/>
                  </a:lnTo>
                  <a:lnTo>
                    <a:pt x="521045" y="182291"/>
                  </a:lnTo>
                  <a:lnTo>
                    <a:pt x="515934" y="171813"/>
                  </a:lnTo>
                  <a:lnTo>
                    <a:pt x="514310" y="157826"/>
                  </a:lnTo>
                  <a:lnTo>
                    <a:pt x="514230" y="61876"/>
                  </a:lnTo>
                  <a:close/>
                </a:path>
                <a:path w="887094" h="212089">
                  <a:moveTo>
                    <a:pt x="605137" y="194761"/>
                  </a:moveTo>
                  <a:lnTo>
                    <a:pt x="580605" y="194761"/>
                  </a:lnTo>
                  <a:lnTo>
                    <a:pt x="581150" y="209345"/>
                  </a:lnTo>
                  <a:lnTo>
                    <a:pt x="605137" y="209345"/>
                  </a:lnTo>
                  <a:lnTo>
                    <a:pt x="605137" y="194761"/>
                  </a:lnTo>
                  <a:close/>
                </a:path>
                <a:path w="887094" h="212089">
                  <a:moveTo>
                    <a:pt x="605137" y="61876"/>
                  </a:moveTo>
                  <a:lnTo>
                    <a:pt x="579923" y="61876"/>
                  </a:lnTo>
                  <a:lnTo>
                    <a:pt x="579923" y="169138"/>
                  </a:lnTo>
                  <a:lnTo>
                    <a:pt x="573944" y="178560"/>
                  </a:lnTo>
                  <a:lnTo>
                    <a:pt x="565545" y="185289"/>
                  </a:lnTo>
                  <a:lnTo>
                    <a:pt x="554726" y="189327"/>
                  </a:lnTo>
                  <a:lnTo>
                    <a:pt x="541489" y="190672"/>
                  </a:lnTo>
                  <a:lnTo>
                    <a:pt x="605137" y="190672"/>
                  </a:lnTo>
                  <a:lnTo>
                    <a:pt x="605137" y="61876"/>
                  </a:lnTo>
                  <a:close/>
                </a:path>
                <a:path w="887094" h="212089">
                  <a:moveTo>
                    <a:pt x="701632" y="59150"/>
                  </a:moveTo>
                  <a:lnTo>
                    <a:pt x="661835" y="74279"/>
                  </a:lnTo>
                  <a:lnTo>
                    <a:pt x="639245" y="114315"/>
                  </a:lnTo>
                  <a:lnTo>
                    <a:pt x="637166" y="135065"/>
                  </a:lnTo>
                  <a:lnTo>
                    <a:pt x="637166" y="139699"/>
                  </a:lnTo>
                  <a:lnTo>
                    <a:pt x="647746" y="181737"/>
                  </a:lnTo>
                  <a:lnTo>
                    <a:pt x="677577" y="207164"/>
                  </a:lnTo>
                  <a:lnTo>
                    <a:pt x="704767" y="212070"/>
                  </a:lnTo>
                  <a:lnTo>
                    <a:pt x="722144" y="210290"/>
                  </a:lnTo>
                  <a:lnTo>
                    <a:pt x="737205" y="204949"/>
                  </a:lnTo>
                  <a:lnTo>
                    <a:pt x="749948" y="196048"/>
                  </a:lnTo>
                  <a:lnTo>
                    <a:pt x="753761" y="191490"/>
                  </a:lnTo>
                  <a:lnTo>
                    <a:pt x="706130" y="191490"/>
                  </a:lnTo>
                  <a:lnTo>
                    <a:pt x="697135" y="190655"/>
                  </a:lnTo>
                  <a:lnTo>
                    <a:pt x="665822" y="162562"/>
                  </a:lnTo>
                  <a:lnTo>
                    <a:pt x="662380" y="142834"/>
                  </a:lnTo>
                  <a:lnTo>
                    <a:pt x="762283" y="142834"/>
                  </a:lnTo>
                  <a:lnTo>
                    <a:pt x="762283" y="132339"/>
                  </a:lnTo>
                  <a:lnTo>
                    <a:pt x="761670" y="122117"/>
                  </a:lnTo>
                  <a:lnTo>
                    <a:pt x="663198" y="122117"/>
                  </a:lnTo>
                  <a:lnTo>
                    <a:pt x="664919" y="112662"/>
                  </a:lnTo>
                  <a:lnTo>
                    <a:pt x="694307" y="80565"/>
                  </a:lnTo>
                  <a:lnTo>
                    <a:pt x="701632" y="79867"/>
                  </a:lnTo>
                  <a:lnTo>
                    <a:pt x="747514" y="79867"/>
                  </a:lnTo>
                  <a:lnTo>
                    <a:pt x="746336" y="78095"/>
                  </a:lnTo>
                  <a:lnTo>
                    <a:pt x="737563" y="69807"/>
                  </a:lnTo>
                  <a:lnTo>
                    <a:pt x="727187" y="63887"/>
                  </a:lnTo>
                  <a:lnTo>
                    <a:pt x="715211" y="60334"/>
                  </a:lnTo>
                  <a:lnTo>
                    <a:pt x="701632" y="59150"/>
                  </a:lnTo>
                  <a:close/>
                </a:path>
                <a:path w="887094" h="212089">
                  <a:moveTo>
                    <a:pt x="744973" y="171592"/>
                  </a:moveTo>
                  <a:lnTo>
                    <a:pt x="740339" y="177588"/>
                  </a:lnTo>
                  <a:lnTo>
                    <a:pt x="734933" y="182404"/>
                  </a:lnTo>
                  <a:lnTo>
                    <a:pt x="722576" y="189673"/>
                  </a:lnTo>
                  <a:lnTo>
                    <a:pt x="715035" y="191490"/>
                  </a:lnTo>
                  <a:lnTo>
                    <a:pt x="753761" y="191490"/>
                  </a:lnTo>
                  <a:lnTo>
                    <a:pt x="760374" y="183585"/>
                  </a:lnTo>
                  <a:lnTo>
                    <a:pt x="744973" y="171592"/>
                  </a:lnTo>
                  <a:close/>
                </a:path>
                <a:path w="887094" h="212089">
                  <a:moveTo>
                    <a:pt x="747514" y="79867"/>
                  </a:moveTo>
                  <a:lnTo>
                    <a:pt x="701632" y="79867"/>
                  </a:lnTo>
                  <a:lnTo>
                    <a:pt x="709129" y="80531"/>
                  </a:lnTo>
                  <a:lnTo>
                    <a:pt x="715807" y="82525"/>
                  </a:lnTo>
                  <a:lnTo>
                    <a:pt x="737068" y="120209"/>
                  </a:lnTo>
                  <a:lnTo>
                    <a:pt x="737068" y="122117"/>
                  </a:lnTo>
                  <a:lnTo>
                    <a:pt x="761670" y="122117"/>
                  </a:lnTo>
                  <a:lnTo>
                    <a:pt x="761286" y="115712"/>
                  </a:lnTo>
                  <a:lnTo>
                    <a:pt x="758296" y="101128"/>
                  </a:lnTo>
                  <a:lnTo>
                    <a:pt x="753313" y="88590"/>
                  </a:lnTo>
                  <a:lnTo>
                    <a:pt x="747514" y="79867"/>
                  </a:lnTo>
                  <a:close/>
                </a:path>
                <a:path w="887094" h="212089">
                  <a:moveTo>
                    <a:pt x="818980" y="61876"/>
                  </a:moveTo>
                  <a:lnTo>
                    <a:pt x="793766" y="61876"/>
                  </a:lnTo>
                  <a:lnTo>
                    <a:pt x="793766" y="209345"/>
                  </a:lnTo>
                  <a:lnTo>
                    <a:pt x="818980" y="209345"/>
                  </a:lnTo>
                  <a:lnTo>
                    <a:pt x="818980" y="61876"/>
                  </a:lnTo>
                  <a:close/>
                </a:path>
                <a:path w="887094" h="212089">
                  <a:moveTo>
                    <a:pt x="811484" y="8177"/>
                  </a:moveTo>
                  <a:lnTo>
                    <a:pt x="801671" y="8177"/>
                  </a:lnTo>
                  <a:lnTo>
                    <a:pt x="797946" y="9585"/>
                  </a:lnTo>
                  <a:lnTo>
                    <a:pt x="795402" y="12402"/>
                  </a:lnTo>
                  <a:lnTo>
                    <a:pt x="792948" y="15219"/>
                  </a:lnTo>
                  <a:lnTo>
                    <a:pt x="791722" y="18672"/>
                  </a:lnTo>
                  <a:lnTo>
                    <a:pt x="791722" y="26849"/>
                  </a:lnTo>
                  <a:lnTo>
                    <a:pt x="792948" y="30256"/>
                  </a:lnTo>
                  <a:lnTo>
                    <a:pt x="795402" y="32982"/>
                  </a:lnTo>
                  <a:lnTo>
                    <a:pt x="797946" y="35708"/>
                  </a:lnTo>
                  <a:lnTo>
                    <a:pt x="801671" y="37071"/>
                  </a:lnTo>
                  <a:lnTo>
                    <a:pt x="811484" y="37071"/>
                  </a:lnTo>
                  <a:lnTo>
                    <a:pt x="815209" y="35708"/>
                  </a:lnTo>
                  <a:lnTo>
                    <a:pt x="820298" y="30256"/>
                  </a:lnTo>
                  <a:lnTo>
                    <a:pt x="821570" y="26849"/>
                  </a:lnTo>
                  <a:lnTo>
                    <a:pt x="821570" y="18672"/>
                  </a:lnTo>
                  <a:lnTo>
                    <a:pt x="820298" y="15219"/>
                  </a:lnTo>
                  <a:lnTo>
                    <a:pt x="815209" y="9585"/>
                  </a:lnTo>
                  <a:lnTo>
                    <a:pt x="811484" y="8177"/>
                  </a:lnTo>
                  <a:close/>
                </a:path>
                <a:path w="887094" h="212089">
                  <a:moveTo>
                    <a:pt x="886854" y="0"/>
                  </a:moveTo>
                  <a:lnTo>
                    <a:pt x="861640" y="0"/>
                  </a:lnTo>
                  <a:lnTo>
                    <a:pt x="861640" y="209345"/>
                  </a:lnTo>
                  <a:lnTo>
                    <a:pt x="886854" y="209345"/>
                  </a:lnTo>
                  <a:lnTo>
                    <a:pt x="886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10009" y="2506361"/>
            <a:ext cx="2033863" cy="25786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43429" y="2501928"/>
            <a:ext cx="2419229" cy="26604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7360208" y="2498183"/>
            <a:ext cx="615315" cy="267970"/>
            <a:chOff x="7360208" y="2498183"/>
            <a:chExt cx="615315" cy="267970"/>
          </a:xfrm>
        </p:grpSpPr>
        <p:sp>
          <p:nvSpPr>
            <p:cNvPr id="18" name="object 18"/>
            <p:cNvSpPr/>
            <p:nvPr/>
          </p:nvSpPr>
          <p:spPr>
            <a:xfrm>
              <a:off x="7360208" y="2519118"/>
              <a:ext cx="181610" cy="219710"/>
            </a:xfrm>
            <a:custGeom>
              <a:avLst/>
              <a:gdLst/>
              <a:ahLst/>
              <a:cxnLst/>
              <a:rect l="l" t="t" r="r" b="b"/>
              <a:pathLst>
                <a:path w="181609" h="219710">
                  <a:moveTo>
                    <a:pt x="0" y="0"/>
                  </a:moveTo>
                  <a:lnTo>
                    <a:pt x="1995" y="219313"/>
                  </a:lnTo>
                  <a:lnTo>
                    <a:pt x="181610" y="108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59537" y="2498183"/>
              <a:ext cx="515620" cy="267970"/>
            </a:xfrm>
            <a:custGeom>
              <a:avLst/>
              <a:gdLst/>
              <a:ahLst/>
              <a:cxnLst/>
              <a:rect l="l" t="t" r="r" b="b"/>
              <a:pathLst>
                <a:path w="515620" h="267969">
                  <a:moveTo>
                    <a:pt x="64875" y="10903"/>
                  </a:moveTo>
                  <a:lnTo>
                    <a:pt x="0" y="10903"/>
                  </a:lnTo>
                  <a:lnTo>
                    <a:pt x="0" y="209345"/>
                  </a:lnTo>
                  <a:lnTo>
                    <a:pt x="68827" y="209345"/>
                  </a:lnTo>
                  <a:lnTo>
                    <a:pt x="83743" y="208390"/>
                  </a:lnTo>
                  <a:lnTo>
                    <a:pt x="96869" y="205528"/>
                  </a:lnTo>
                  <a:lnTo>
                    <a:pt x="108207" y="200758"/>
                  </a:lnTo>
                  <a:lnTo>
                    <a:pt x="117756" y="194080"/>
                  </a:lnTo>
                  <a:lnTo>
                    <a:pt x="123320" y="187947"/>
                  </a:lnTo>
                  <a:lnTo>
                    <a:pt x="26168" y="187947"/>
                  </a:lnTo>
                  <a:lnTo>
                    <a:pt x="26168" y="116529"/>
                  </a:lnTo>
                  <a:lnTo>
                    <a:pt x="120808" y="116529"/>
                  </a:lnTo>
                  <a:lnTo>
                    <a:pt x="120601" y="116291"/>
                  </a:lnTo>
                  <a:lnTo>
                    <a:pt x="114690" y="111487"/>
                  </a:lnTo>
                  <a:lnTo>
                    <a:pt x="107926" y="107705"/>
                  </a:lnTo>
                  <a:lnTo>
                    <a:pt x="100311" y="104945"/>
                  </a:lnTo>
                  <a:lnTo>
                    <a:pt x="106768" y="101716"/>
                  </a:lnTo>
                  <a:lnTo>
                    <a:pt x="112509" y="97891"/>
                  </a:lnTo>
                  <a:lnTo>
                    <a:pt x="115181" y="95540"/>
                  </a:lnTo>
                  <a:lnTo>
                    <a:pt x="26168" y="95540"/>
                  </a:lnTo>
                  <a:lnTo>
                    <a:pt x="26168" y="32437"/>
                  </a:lnTo>
                  <a:lnTo>
                    <a:pt x="120943" y="32437"/>
                  </a:lnTo>
                  <a:lnTo>
                    <a:pt x="120550" y="31739"/>
                  </a:lnTo>
                  <a:lnTo>
                    <a:pt x="113395" y="24260"/>
                  </a:lnTo>
                  <a:lnTo>
                    <a:pt x="104280" y="18416"/>
                  </a:lnTo>
                  <a:lnTo>
                    <a:pt x="93155" y="14242"/>
                  </a:lnTo>
                  <a:lnTo>
                    <a:pt x="80020" y="11738"/>
                  </a:lnTo>
                  <a:lnTo>
                    <a:pt x="64875" y="10903"/>
                  </a:lnTo>
                  <a:close/>
                </a:path>
                <a:path w="515620" h="267969">
                  <a:moveTo>
                    <a:pt x="120808" y="116529"/>
                  </a:moveTo>
                  <a:lnTo>
                    <a:pt x="69781" y="116529"/>
                  </a:lnTo>
                  <a:lnTo>
                    <a:pt x="86835" y="118770"/>
                  </a:lnTo>
                  <a:lnTo>
                    <a:pt x="99016" y="125491"/>
                  </a:lnTo>
                  <a:lnTo>
                    <a:pt x="106325" y="136692"/>
                  </a:lnTo>
                  <a:lnTo>
                    <a:pt x="108761" y="152374"/>
                  </a:lnTo>
                  <a:lnTo>
                    <a:pt x="108096" y="160245"/>
                  </a:lnTo>
                  <a:lnTo>
                    <a:pt x="78018" y="187359"/>
                  </a:lnTo>
                  <a:lnTo>
                    <a:pt x="69372" y="187947"/>
                  </a:lnTo>
                  <a:lnTo>
                    <a:pt x="123320" y="187947"/>
                  </a:lnTo>
                  <a:lnTo>
                    <a:pt x="125329" y="185732"/>
                  </a:lnTo>
                  <a:lnTo>
                    <a:pt x="130738" y="175953"/>
                  </a:lnTo>
                  <a:lnTo>
                    <a:pt x="133983" y="164743"/>
                  </a:lnTo>
                  <a:lnTo>
                    <a:pt x="135065" y="152102"/>
                  </a:lnTo>
                  <a:lnTo>
                    <a:pt x="134477" y="143686"/>
                  </a:lnTo>
                  <a:lnTo>
                    <a:pt x="132714" y="135883"/>
                  </a:lnTo>
                  <a:lnTo>
                    <a:pt x="129775" y="128694"/>
                  </a:lnTo>
                  <a:lnTo>
                    <a:pt x="125661" y="122117"/>
                  </a:lnTo>
                  <a:lnTo>
                    <a:pt x="120808" y="116529"/>
                  </a:lnTo>
                  <a:close/>
                </a:path>
                <a:path w="515620" h="267969">
                  <a:moveTo>
                    <a:pt x="120943" y="32437"/>
                  </a:moveTo>
                  <a:lnTo>
                    <a:pt x="64875" y="32437"/>
                  </a:lnTo>
                  <a:lnTo>
                    <a:pt x="73998" y="32906"/>
                  </a:lnTo>
                  <a:lnTo>
                    <a:pt x="81877" y="34311"/>
                  </a:lnTo>
                  <a:lnTo>
                    <a:pt x="103445" y="63648"/>
                  </a:lnTo>
                  <a:lnTo>
                    <a:pt x="102798" y="70624"/>
                  </a:lnTo>
                  <a:lnTo>
                    <a:pt x="65692" y="95540"/>
                  </a:lnTo>
                  <a:lnTo>
                    <a:pt x="115181" y="95540"/>
                  </a:lnTo>
                  <a:lnTo>
                    <a:pt x="129750" y="63784"/>
                  </a:lnTo>
                  <a:lnTo>
                    <a:pt x="128728" y="51501"/>
                  </a:lnTo>
                  <a:lnTo>
                    <a:pt x="125661" y="40819"/>
                  </a:lnTo>
                  <a:lnTo>
                    <a:pt x="120943" y="32437"/>
                  </a:lnTo>
                  <a:close/>
                </a:path>
                <a:path w="515620" h="267969">
                  <a:moveTo>
                    <a:pt x="197351" y="0"/>
                  </a:moveTo>
                  <a:lnTo>
                    <a:pt x="172137" y="0"/>
                  </a:lnTo>
                  <a:lnTo>
                    <a:pt x="172137" y="209345"/>
                  </a:lnTo>
                  <a:lnTo>
                    <a:pt x="197351" y="209345"/>
                  </a:lnTo>
                  <a:lnTo>
                    <a:pt x="197351" y="0"/>
                  </a:lnTo>
                  <a:close/>
                </a:path>
                <a:path w="515620" h="267969">
                  <a:moveTo>
                    <a:pt x="298071" y="59150"/>
                  </a:moveTo>
                  <a:lnTo>
                    <a:pt x="256161" y="73751"/>
                  </a:lnTo>
                  <a:lnTo>
                    <a:pt x="233264" y="113667"/>
                  </a:lnTo>
                  <a:lnTo>
                    <a:pt x="231151" y="134247"/>
                  </a:lnTo>
                  <a:lnTo>
                    <a:pt x="231238" y="137246"/>
                  </a:lnTo>
                  <a:lnTo>
                    <a:pt x="241578" y="179948"/>
                  </a:lnTo>
                  <a:lnTo>
                    <a:pt x="271187" y="206857"/>
                  </a:lnTo>
                  <a:lnTo>
                    <a:pt x="298343" y="212070"/>
                  </a:lnTo>
                  <a:lnTo>
                    <a:pt x="308003" y="211474"/>
                  </a:lnTo>
                  <a:lnTo>
                    <a:pt x="346717" y="191490"/>
                  </a:lnTo>
                  <a:lnTo>
                    <a:pt x="298343" y="191490"/>
                  </a:lnTo>
                  <a:lnTo>
                    <a:pt x="289255" y="190553"/>
                  </a:lnTo>
                  <a:lnTo>
                    <a:pt x="259330" y="159359"/>
                  </a:lnTo>
                  <a:lnTo>
                    <a:pt x="256502" y="137246"/>
                  </a:lnTo>
                  <a:lnTo>
                    <a:pt x="257217" y="124213"/>
                  </a:lnTo>
                  <a:lnTo>
                    <a:pt x="274126" y="88223"/>
                  </a:lnTo>
                  <a:lnTo>
                    <a:pt x="298071" y="79867"/>
                  </a:lnTo>
                  <a:lnTo>
                    <a:pt x="346578" y="79867"/>
                  </a:lnTo>
                  <a:lnTo>
                    <a:pt x="336735" y="70880"/>
                  </a:lnTo>
                  <a:lnTo>
                    <a:pt x="325295" y="64364"/>
                  </a:lnTo>
                  <a:lnTo>
                    <a:pt x="312407" y="60454"/>
                  </a:lnTo>
                  <a:lnTo>
                    <a:pt x="298071" y="59150"/>
                  </a:lnTo>
                  <a:close/>
                </a:path>
                <a:path w="515620" h="267969">
                  <a:moveTo>
                    <a:pt x="346578" y="79867"/>
                  </a:moveTo>
                  <a:lnTo>
                    <a:pt x="298071" y="79867"/>
                  </a:lnTo>
                  <a:lnTo>
                    <a:pt x="307134" y="80812"/>
                  </a:lnTo>
                  <a:lnTo>
                    <a:pt x="315244" y="83649"/>
                  </a:lnTo>
                  <a:lnTo>
                    <a:pt x="339461" y="122697"/>
                  </a:lnTo>
                  <a:lnTo>
                    <a:pt x="340185" y="134247"/>
                  </a:lnTo>
                  <a:lnTo>
                    <a:pt x="339478" y="147059"/>
                  </a:lnTo>
                  <a:lnTo>
                    <a:pt x="322723" y="183057"/>
                  </a:lnTo>
                  <a:lnTo>
                    <a:pt x="298343" y="191490"/>
                  </a:lnTo>
                  <a:lnTo>
                    <a:pt x="346717" y="191490"/>
                  </a:lnTo>
                  <a:lnTo>
                    <a:pt x="364880" y="147740"/>
                  </a:lnTo>
                  <a:lnTo>
                    <a:pt x="365399" y="137246"/>
                  </a:lnTo>
                  <a:lnTo>
                    <a:pt x="365312" y="134247"/>
                  </a:lnTo>
                  <a:lnTo>
                    <a:pt x="364232" y="119025"/>
                  </a:lnTo>
                  <a:lnTo>
                    <a:pt x="360731" y="104297"/>
                  </a:lnTo>
                  <a:lnTo>
                    <a:pt x="354896" y="91290"/>
                  </a:lnTo>
                  <a:lnTo>
                    <a:pt x="346727" y="80003"/>
                  </a:lnTo>
                  <a:lnTo>
                    <a:pt x="346578" y="79867"/>
                  </a:lnTo>
                  <a:close/>
                </a:path>
                <a:path w="515620" h="267969">
                  <a:moveTo>
                    <a:pt x="411602" y="226790"/>
                  </a:moveTo>
                  <a:lnTo>
                    <a:pt x="398518" y="241918"/>
                  </a:lnTo>
                  <a:lnTo>
                    <a:pt x="402990" y="247532"/>
                  </a:lnTo>
                  <a:lnTo>
                    <a:pt x="408365" y="252515"/>
                  </a:lnTo>
                  <a:lnTo>
                    <a:pt x="445105" y="266979"/>
                  </a:lnTo>
                  <a:lnTo>
                    <a:pt x="453035" y="267405"/>
                  </a:lnTo>
                  <a:lnTo>
                    <a:pt x="466613" y="266374"/>
                  </a:lnTo>
                  <a:lnTo>
                    <a:pt x="478726" y="263282"/>
                  </a:lnTo>
                  <a:lnTo>
                    <a:pt x="489374" y="258129"/>
                  </a:lnTo>
                  <a:lnTo>
                    <a:pt x="498557" y="250914"/>
                  </a:lnTo>
                  <a:lnTo>
                    <a:pt x="501942" y="246825"/>
                  </a:lnTo>
                  <a:lnTo>
                    <a:pt x="451263" y="246825"/>
                  </a:lnTo>
                  <a:lnTo>
                    <a:pt x="439994" y="245573"/>
                  </a:lnTo>
                  <a:lnTo>
                    <a:pt x="429627" y="241816"/>
                  </a:lnTo>
                  <a:lnTo>
                    <a:pt x="420163" y="235555"/>
                  </a:lnTo>
                  <a:lnTo>
                    <a:pt x="411602" y="226790"/>
                  </a:lnTo>
                  <a:close/>
                </a:path>
                <a:path w="515620" h="267969">
                  <a:moveTo>
                    <a:pt x="515593" y="194625"/>
                  </a:moveTo>
                  <a:lnTo>
                    <a:pt x="490243" y="194625"/>
                  </a:lnTo>
                  <a:lnTo>
                    <a:pt x="490213" y="207709"/>
                  </a:lnTo>
                  <a:lnTo>
                    <a:pt x="489596" y="216176"/>
                  </a:lnTo>
                  <a:lnTo>
                    <a:pt x="459952" y="246178"/>
                  </a:lnTo>
                  <a:lnTo>
                    <a:pt x="451263" y="246825"/>
                  </a:lnTo>
                  <a:lnTo>
                    <a:pt x="501942" y="246825"/>
                  </a:lnTo>
                  <a:lnTo>
                    <a:pt x="506003" y="241918"/>
                  </a:lnTo>
                  <a:lnTo>
                    <a:pt x="511334" y="231390"/>
                  </a:lnTo>
                  <a:lnTo>
                    <a:pt x="514529" y="219353"/>
                  </a:lnTo>
                  <a:lnTo>
                    <a:pt x="515510" y="206857"/>
                  </a:lnTo>
                  <a:lnTo>
                    <a:pt x="515593" y="194625"/>
                  </a:lnTo>
                  <a:close/>
                </a:path>
                <a:path w="515620" h="267969">
                  <a:moveTo>
                    <a:pt x="449219" y="59150"/>
                  </a:moveTo>
                  <a:lnTo>
                    <a:pt x="406968" y="79594"/>
                  </a:lnTo>
                  <a:lnTo>
                    <a:pt x="392019" y="118029"/>
                  </a:lnTo>
                  <a:lnTo>
                    <a:pt x="391022" y="134384"/>
                  </a:lnTo>
                  <a:lnTo>
                    <a:pt x="392019" y="151429"/>
                  </a:lnTo>
                  <a:lnTo>
                    <a:pt x="406968" y="191218"/>
                  </a:lnTo>
                  <a:lnTo>
                    <a:pt x="448946" y="212070"/>
                  </a:lnTo>
                  <a:lnTo>
                    <a:pt x="461341" y="210980"/>
                  </a:lnTo>
                  <a:lnTo>
                    <a:pt x="472355" y="207709"/>
                  </a:lnTo>
                  <a:lnTo>
                    <a:pt x="481989" y="202257"/>
                  </a:lnTo>
                  <a:lnTo>
                    <a:pt x="490243" y="194625"/>
                  </a:lnTo>
                  <a:lnTo>
                    <a:pt x="515593" y="194625"/>
                  </a:lnTo>
                  <a:lnTo>
                    <a:pt x="515593" y="190672"/>
                  </a:lnTo>
                  <a:lnTo>
                    <a:pt x="455216" y="190672"/>
                  </a:lnTo>
                  <a:lnTo>
                    <a:pt x="446527" y="189787"/>
                  </a:lnTo>
                  <a:lnTo>
                    <a:pt x="418928" y="159530"/>
                  </a:lnTo>
                  <a:lnTo>
                    <a:pt x="416373" y="137246"/>
                  </a:lnTo>
                  <a:lnTo>
                    <a:pt x="417020" y="124068"/>
                  </a:lnTo>
                  <a:lnTo>
                    <a:pt x="432413" y="88598"/>
                  </a:lnTo>
                  <a:lnTo>
                    <a:pt x="455488" y="80548"/>
                  </a:lnTo>
                  <a:lnTo>
                    <a:pt x="515593" y="80548"/>
                  </a:lnTo>
                  <a:lnTo>
                    <a:pt x="515593" y="78231"/>
                  </a:lnTo>
                  <a:lnTo>
                    <a:pt x="491333" y="78231"/>
                  </a:lnTo>
                  <a:lnTo>
                    <a:pt x="483028" y="69883"/>
                  </a:lnTo>
                  <a:lnTo>
                    <a:pt x="473241" y="63921"/>
                  </a:lnTo>
                  <a:lnTo>
                    <a:pt x="461971" y="60343"/>
                  </a:lnTo>
                  <a:lnTo>
                    <a:pt x="449219" y="59150"/>
                  </a:lnTo>
                  <a:close/>
                </a:path>
                <a:path w="515620" h="267969">
                  <a:moveTo>
                    <a:pt x="515593" y="80548"/>
                  </a:moveTo>
                  <a:lnTo>
                    <a:pt x="455488" y="80548"/>
                  </a:lnTo>
                  <a:lnTo>
                    <a:pt x="466349" y="81869"/>
                  </a:lnTo>
                  <a:lnTo>
                    <a:pt x="475762" y="85830"/>
                  </a:lnTo>
                  <a:lnTo>
                    <a:pt x="483727" y="92431"/>
                  </a:lnTo>
                  <a:lnTo>
                    <a:pt x="490243" y="101674"/>
                  </a:lnTo>
                  <a:lnTo>
                    <a:pt x="490243" y="169002"/>
                  </a:lnTo>
                  <a:lnTo>
                    <a:pt x="483863" y="178483"/>
                  </a:lnTo>
                  <a:lnTo>
                    <a:pt x="475898" y="185255"/>
                  </a:lnTo>
                  <a:lnTo>
                    <a:pt x="466349" y="189318"/>
                  </a:lnTo>
                  <a:lnTo>
                    <a:pt x="455216" y="190672"/>
                  </a:lnTo>
                  <a:lnTo>
                    <a:pt x="515593" y="190672"/>
                  </a:lnTo>
                  <a:lnTo>
                    <a:pt x="515593" y="80548"/>
                  </a:lnTo>
                  <a:close/>
                </a:path>
                <a:path w="515620" h="267969">
                  <a:moveTo>
                    <a:pt x="515593" y="61876"/>
                  </a:moveTo>
                  <a:lnTo>
                    <a:pt x="492560" y="61876"/>
                  </a:lnTo>
                  <a:lnTo>
                    <a:pt x="491333" y="78231"/>
                  </a:lnTo>
                  <a:lnTo>
                    <a:pt x="515593" y="78231"/>
                  </a:lnTo>
                  <a:lnTo>
                    <a:pt x="515593" y="618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60834" y="2455933"/>
            <a:ext cx="2236666" cy="308293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1294463" y="2509087"/>
            <a:ext cx="1569085" cy="258445"/>
            <a:chOff x="11294463" y="2509087"/>
            <a:chExt cx="1569085" cy="258445"/>
          </a:xfrm>
        </p:grpSpPr>
        <p:sp>
          <p:nvSpPr>
            <p:cNvPr id="22" name="object 22"/>
            <p:cNvSpPr/>
            <p:nvPr/>
          </p:nvSpPr>
          <p:spPr>
            <a:xfrm>
              <a:off x="11294463" y="2519118"/>
              <a:ext cx="181610" cy="219710"/>
            </a:xfrm>
            <a:custGeom>
              <a:avLst/>
              <a:gdLst/>
              <a:ahLst/>
              <a:cxnLst/>
              <a:rect l="l" t="t" r="r" b="b"/>
              <a:pathLst>
                <a:path w="181609" h="219710">
                  <a:moveTo>
                    <a:pt x="0" y="0"/>
                  </a:moveTo>
                  <a:lnTo>
                    <a:pt x="1995" y="219313"/>
                  </a:lnTo>
                  <a:lnTo>
                    <a:pt x="181610" y="108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393793" y="2509087"/>
              <a:ext cx="1470025" cy="258445"/>
            </a:xfrm>
            <a:custGeom>
              <a:avLst/>
              <a:gdLst/>
              <a:ahLst/>
              <a:cxnLst/>
              <a:rect l="l" t="t" r="r" b="b"/>
              <a:pathLst>
                <a:path w="1470025" h="258444">
                  <a:moveTo>
                    <a:pt x="33800" y="0"/>
                  </a:moveTo>
                  <a:lnTo>
                    <a:pt x="0" y="0"/>
                  </a:lnTo>
                  <a:lnTo>
                    <a:pt x="0" y="198441"/>
                  </a:lnTo>
                  <a:lnTo>
                    <a:pt x="26168" y="198441"/>
                  </a:lnTo>
                  <a:lnTo>
                    <a:pt x="26168" y="121163"/>
                  </a:lnTo>
                  <a:lnTo>
                    <a:pt x="23578" y="38161"/>
                  </a:lnTo>
                  <a:lnTo>
                    <a:pt x="49090" y="38161"/>
                  </a:lnTo>
                  <a:lnTo>
                    <a:pt x="33800" y="0"/>
                  </a:lnTo>
                  <a:close/>
                </a:path>
                <a:path w="1470025" h="258444">
                  <a:moveTo>
                    <a:pt x="49090" y="38161"/>
                  </a:moveTo>
                  <a:lnTo>
                    <a:pt x="23578" y="38161"/>
                  </a:lnTo>
                  <a:lnTo>
                    <a:pt x="88590" y="198441"/>
                  </a:lnTo>
                  <a:lnTo>
                    <a:pt x="108624" y="198441"/>
                  </a:lnTo>
                  <a:lnTo>
                    <a:pt x="123433" y="161915"/>
                  </a:lnTo>
                  <a:lnTo>
                    <a:pt x="98675" y="161915"/>
                  </a:lnTo>
                  <a:lnTo>
                    <a:pt x="49090" y="38161"/>
                  </a:lnTo>
                  <a:close/>
                </a:path>
                <a:path w="1470025" h="258444">
                  <a:moveTo>
                    <a:pt x="197487" y="37752"/>
                  </a:moveTo>
                  <a:lnTo>
                    <a:pt x="173772" y="37752"/>
                  </a:lnTo>
                  <a:lnTo>
                    <a:pt x="171319" y="121163"/>
                  </a:lnTo>
                  <a:lnTo>
                    <a:pt x="171319" y="198441"/>
                  </a:lnTo>
                  <a:lnTo>
                    <a:pt x="197487" y="198441"/>
                  </a:lnTo>
                  <a:lnTo>
                    <a:pt x="197487" y="37752"/>
                  </a:lnTo>
                  <a:close/>
                </a:path>
                <a:path w="1470025" h="258444">
                  <a:moveTo>
                    <a:pt x="197487" y="0"/>
                  </a:moveTo>
                  <a:lnTo>
                    <a:pt x="163550" y="0"/>
                  </a:lnTo>
                  <a:lnTo>
                    <a:pt x="98675" y="161915"/>
                  </a:lnTo>
                  <a:lnTo>
                    <a:pt x="123433" y="161915"/>
                  </a:lnTo>
                  <a:lnTo>
                    <a:pt x="173772" y="37752"/>
                  </a:lnTo>
                  <a:lnTo>
                    <a:pt x="197487" y="37752"/>
                  </a:lnTo>
                  <a:lnTo>
                    <a:pt x="197487" y="0"/>
                  </a:lnTo>
                  <a:close/>
                </a:path>
                <a:path w="1470025" h="258444">
                  <a:moveTo>
                    <a:pt x="299979" y="48247"/>
                  </a:moveTo>
                  <a:lnTo>
                    <a:pt x="258069" y="62847"/>
                  </a:lnTo>
                  <a:lnTo>
                    <a:pt x="235172" y="102764"/>
                  </a:lnTo>
                  <a:lnTo>
                    <a:pt x="233059" y="123344"/>
                  </a:lnTo>
                  <a:lnTo>
                    <a:pt x="233146" y="126342"/>
                  </a:lnTo>
                  <a:lnTo>
                    <a:pt x="243486" y="169045"/>
                  </a:lnTo>
                  <a:lnTo>
                    <a:pt x="273095" y="195954"/>
                  </a:lnTo>
                  <a:lnTo>
                    <a:pt x="300252" y="201167"/>
                  </a:lnTo>
                  <a:lnTo>
                    <a:pt x="309911" y="200571"/>
                  </a:lnTo>
                  <a:lnTo>
                    <a:pt x="348625" y="180587"/>
                  </a:lnTo>
                  <a:lnTo>
                    <a:pt x="300252" y="180587"/>
                  </a:lnTo>
                  <a:lnTo>
                    <a:pt x="291163" y="179650"/>
                  </a:lnTo>
                  <a:lnTo>
                    <a:pt x="261238" y="148456"/>
                  </a:lnTo>
                  <a:lnTo>
                    <a:pt x="258410" y="126342"/>
                  </a:lnTo>
                  <a:lnTo>
                    <a:pt x="259125" y="113310"/>
                  </a:lnTo>
                  <a:lnTo>
                    <a:pt x="276034" y="77320"/>
                  </a:lnTo>
                  <a:lnTo>
                    <a:pt x="299979" y="68963"/>
                  </a:lnTo>
                  <a:lnTo>
                    <a:pt x="348486" y="68963"/>
                  </a:lnTo>
                  <a:lnTo>
                    <a:pt x="338643" y="59977"/>
                  </a:lnTo>
                  <a:lnTo>
                    <a:pt x="327203" y="53460"/>
                  </a:lnTo>
                  <a:lnTo>
                    <a:pt x="314315" y="49550"/>
                  </a:lnTo>
                  <a:lnTo>
                    <a:pt x="299979" y="48247"/>
                  </a:lnTo>
                  <a:close/>
                </a:path>
                <a:path w="1470025" h="258444">
                  <a:moveTo>
                    <a:pt x="348486" y="68963"/>
                  </a:moveTo>
                  <a:lnTo>
                    <a:pt x="299979" y="68963"/>
                  </a:lnTo>
                  <a:lnTo>
                    <a:pt x="309042" y="69909"/>
                  </a:lnTo>
                  <a:lnTo>
                    <a:pt x="317152" y="72746"/>
                  </a:lnTo>
                  <a:lnTo>
                    <a:pt x="341369" y="111793"/>
                  </a:lnTo>
                  <a:lnTo>
                    <a:pt x="342093" y="123344"/>
                  </a:lnTo>
                  <a:lnTo>
                    <a:pt x="341386" y="136156"/>
                  </a:lnTo>
                  <a:lnTo>
                    <a:pt x="324631" y="172154"/>
                  </a:lnTo>
                  <a:lnTo>
                    <a:pt x="300252" y="180587"/>
                  </a:lnTo>
                  <a:lnTo>
                    <a:pt x="348625" y="180587"/>
                  </a:lnTo>
                  <a:lnTo>
                    <a:pt x="366788" y="136837"/>
                  </a:lnTo>
                  <a:lnTo>
                    <a:pt x="367307" y="126342"/>
                  </a:lnTo>
                  <a:lnTo>
                    <a:pt x="367220" y="123344"/>
                  </a:lnTo>
                  <a:lnTo>
                    <a:pt x="366140" y="108122"/>
                  </a:lnTo>
                  <a:lnTo>
                    <a:pt x="362639" y="93394"/>
                  </a:lnTo>
                  <a:lnTo>
                    <a:pt x="356804" y="80386"/>
                  </a:lnTo>
                  <a:lnTo>
                    <a:pt x="348635" y="69100"/>
                  </a:lnTo>
                  <a:lnTo>
                    <a:pt x="348486" y="68963"/>
                  </a:lnTo>
                  <a:close/>
                </a:path>
                <a:path w="1470025" h="258444">
                  <a:moveTo>
                    <a:pt x="422778" y="50973"/>
                  </a:moveTo>
                  <a:lnTo>
                    <a:pt x="398927" y="50973"/>
                  </a:lnTo>
                  <a:lnTo>
                    <a:pt x="398927" y="198441"/>
                  </a:lnTo>
                  <a:lnTo>
                    <a:pt x="424141" y="198441"/>
                  </a:lnTo>
                  <a:lnTo>
                    <a:pt x="424141" y="93360"/>
                  </a:lnTo>
                  <a:lnTo>
                    <a:pt x="427594" y="86273"/>
                  </a:lnTo>
                  <a:lnTo>
                    <a:pt x="432410" y="80548"/>
                  </a:lnTo>
                  <a:lnTo>
                    <a:pt x="444767" y="71826"/>
                  </a:lnTo>
                  <a:lnTo>
                    <a:pt x="451945" y="69645"/>
                  </a:lnTo>
                  <a:lnTo>
                    <a:pt x="507349" y="69645"/>
                  </a:lnTo>
                  <a:lnTo>
                    <a:pt x="507275" y="69509"/>
                  </a:lnTo>
                  <a:lnTo>
                    <a:pt x="423596" y="69509"/>
                  </a:lnTo>
                  <a:lnTo>
                    <a:pt x="422778" y="50973"/>
                  </a:lnTo>
                  <a:close/>
                </a:path>
                <a:path w="1470025" h="258444">
                  <a:moveTo>
                    <a:pt x="507349" y="69645"/>
                  </a:moveTo>
                  <a:lnTo>
                    <a:pt x="470208" y="69645"/>
                  </a:lnTo>
                  <a:lnTo>
                    <a:pt x="477613" y="72189"/>
                  </a:lnTo>
                  <a:lnTo>
                    <a:pt x="482338" y="77277"/>
                  </a:lnTo>
                  <a:lnTo>
                    <a:pt x="487154" y="82366"/>
                  </a:lnTo>
                  <a:lnTo>
                    <a:pt x="489607" y="90225"/>
                  </a:lnTo>
                  <a:lnTo>
                    <a:pt x="489698" y="198441"/>
                  </a:lnTo>
                  <a:lnTo>
                    <a:pt x="514912" y="198441"/>
                  </a:lnTo>
                  <a:lnTo>
                    <a:pt x="514894" y="100856"/>
                  </a:lnTo>
                  <a:lnTo>
                    <a:pt x="511811" y="77916"/>
                  </a:lnTo>
                  <a:lnTo>
                    <a:pt x="507349" y="69645"/>
                  </a:lnTo>
                  <a:close/>
                </a:path>
                <a:path w="1470025" h="258444">
                  <a:moveTo>
                    <a:pt x="467755" y="48247"/>
                  </a:moveTo>
                  <a:lnTo>
                    <a:pt x="454773" y="49576"/>
                  </a:lnTo>
                  <a:lnTo>
                    <a:pt x="443086" y="53562"/>
                  </a:lnTo>
                  <a:lnTo>
                    <a:pt x="432694" y="60207"/>
                  </a:lnTo>
                  <a:lnTo>
                    <a:pt x="423596" y="69509"/>
                  </a:lnTo>
                  <a:lnTo>
                    <a:pt x="507275" y="69509"/>
                  </a:lnTo>
                  <a:lnTo>
                    <a:pt x="502918" y="61433"/>
                  </a:lnTo>
                  <a:lnTo>
                    <a:pt x="488233" y="51544"/>
                  </a:lnTo>
                  <a:lnTo>
                    <a:pt x="467755" y="48247"/>
                  </a:lnTo>
                  <a:close/>
                </a:path>
                <a:path w="1470025" h="258444">
                  <a:moveTo>
                    <a:pt x="633350" y="50973"/>
                  </a:moveTo>
                  <a:lnTo>
                    <a:pt x="607591" y="50973"/>
                  </a:lnTo>
                  <a:lnTo>
                    <a:pt x="661017" y="198441"/>
                  </a:lnTo>
                  <a:lnTo>
                    <a:pt x="680235" y="198441"/>
                  </a:lnTo>
                  <a:lnTo>
                    <a:pt x="692502" y="164232"/>
                  </a:lnTo>
                  <a:lnTo>
                    <a:pt x="670830" y="164232"/>
                  </a:lnTo>
                  <a:lnTo>
                    <a:pt x="633350" y="50973"/>
                  </a:lnTo>
                  <a:close/>
                </a:path>
                <a:path w="1470025" h="258444">
                  <a:moveTo>
                    <a:pt x="733116" y="50973"/>
                  </a:moveTo>
                  <a:lnTo>
                    <a:pt x="707357" y="50973"/>
                  </a:lnTo>
                  <a:lnTo>
                    <a:pt x="670830" y="164232"/>
                  </a:lnTo>
                  <a:lnTo>
                    <a:pt x="692502" y="164232"/>
                  </a:lnTo>
                  <a:lnTo>
                    <a:pt x="733116" y="50973"/>
                  </a:lnTo>
                  <a:close/>
                </a:path>
                <a:path w="1470025" h="258444">
                  <a:moveTo>
                    <a:pt x="815437" y="48247"/>
                  </a:moveTo>
                  <a:lnTo>
                    <a:pt x="773527" y="62847"/>
                  </a:lnTo>
                  <a:lnTo>
                    <a:pt x="750630" y="102764"/>
                  </a:lnTo>
                  <a:lnTo>
                    <a:pt x="748517" y="123344"/>
                  </a:lnTo>
                  <a:lnTo>
                    <a:pt x="748604" y="126342"/>
                  </a:lnTo>
                  <a:lnTo>
                    <a:pt x="758943" y="169045"/>
                  </a:lnTo>
                  <a:lnTo>
                    <a:pt x="788553" y="195954"/>
                  </a:lnTo>
                  <a:lnTo>
                    <a:pt x="815709" y="201167"/>
                  </a:lnTo>
                  <a:lnTo>
                    <a:pt x="825369" y="200571"/>
                  </a:lnTo>
                  <a:lnTo>
                    <a:pt x="864083" y="180587"/>
                  </a:lnTo>
                  <a:lnTo>
                    <a:pt x="815709" y="180587"/>
                  </a:lnTo>
                  <a:lnTo>
                    <a:pt x="806621" y="179650"/>
                  </a:lnTo>
                  <a:lnTo>
                    <a:pt x="776695" y="148456"/>
                  </a:lnTo>
                  <a:lnTo>
                    <a:pt x="773867" y="126342"/>
                  </a:lnTo>
                  <a:lnTo>
                    <a:pt x="774583" y="113310"/>
                  </a:lnTo>
                  <a:lnTo>
                    <a:pt x="791492" y="77320"/>
                  </a:lnTo>
                  <a:lnTo>
                    <a:pt x="815437" y="68963"/>
                  </a:lnTo>
                  <a:lnTo>
                    <a:pt x="863944" y="68963"/>
                  </a:lnTo>
                  <a:lnTo>
                    <a:pt x="854101" y="59977"/>
                  </a:lnTo>
                  <a:lnTo>
                    <a:pt x="842661" y="53460"/>
                  </a:lnTo>
                  <a:lnTo>
                    <a:pt x="829773" y="49550"/>
                  </a:lnTo>
                  <a:lnTo>
                    <a:pt x="815437" y="48247"/>
                  </a:lnTo>
                  <a:close/>
                </a:path>
                <a:path w="1470025" h="258444">
                  <a:moveTo>
                    <a:pt x="863944" y="68963"/>
                  </a:moveTo>
                  <a:lnTo>
                    <a:pt x="815437" y="68963"/>
                  </a:lnTo>
                  <a:lnTo>
                    <a:pt x="824500" y="69909"/>
                  </a:lnTo>
                  <a:lnTo>
                    <a:pt x="832609" y="72746"/>
                  </a:lnTo>
                  <a:lnTo>
                    <a:pt x="856827" y="111793"/>
                  </a:lnTo>
                  <a:lnTo>
                    <a:pt x="857551" y="123344"/>
                  </a:lnTo>
                  <a:lnTo>
                    <a:pt x="856844" y="136156"/>
                  </a:lnTo>
                  <a:lnTo>
                    <a:pt x="840088" y="172154"/>
                  </a:lnTo>
                  <a:lnTo>
                    <a:pt x="815709" y="180587"/>
                  </a:lnTo>
                  <a:lnTo>
                    <a:pt x="864083" y="180587"/>
                  </a:lnTo>
                  <a:lnTo>
                    <a:pt x="882245" y="136837"/>
                  </a:lnTo>
                  <a:lnTo>
                    <a:pt x="882765" y="126342"/>
                  </a:lnTo>
                  <a:lnTo>
                    <a:pt x="882678" y="123344"/>
                  </a:lnTo>
                  <a:lnTo>
                    <a:pt x="881598" y="108122"/>
                  </a:lnTo>
                  <a:lnTo>
                    <a:pt x="878097" y="93394"/>
                  </a:lnTo>
                  <a:lnTo>
                    <a:pt x="872262" y="80386"/>
                  </a:lnTo>
                  <a:lnTo>
                    <a:pt x="864093" y="69100"/>
                  </a:lnTo>
                  <a:lnTo>
                    <a:pt x="863944" y="68963"/>
                  </a:lnTo>
                  <a:close/>
                </a:path>
                <a:path w="1470025" h="258444">
                  <a:moveTo>
                    <a:pt x="904572" y="235376"/>
                  </a:moveTo>
                  <a:lnTo>
                    <a:pt x="904572" y="255820"/>
                  </a:lnTo>
                  <a:lnTo>
                    <a:pt x="913976" y="257592"/>
                  </a:lnTo>
                  <a:lnTo>
                    <a:pt x="918746" y="258001"/>
                  </a:lnTo>
                  <a:lnTo>
                    <a:pt x="932725" y="255701"/>
                  </a:lnTo>
                  <a:lnTo>
                    <a:pt x="944676" y="248801"/>
                  </a:lnTo>
                  <a:lnTo>
                    <a:pt x="954600" y="237301"/>
                  </a:lnTo>
                  <a:lnTo>
                    <a:pt x="955276" y="235922"/>
                  </a:lnTo>
                  <a:lnTo>
                    <a:pt x="911386" y="235922"/>
                  </a:lnTo>
                  <a:lnTo>
                    <a:pt x="904572" y="235376"/>
                  </a:lnTo>
                  <a:close/>
                </a:path>
                <a:path w="1470025" h="258444">
                  <a:moveTo>
                    <a:pt x="923653" y="50973"/>
                  </a:moveTo>
                  <a:lnTo>
                    <a:pt x="896122" y="50973"/>
                  </a:lnTo>
                  <a:lnTo>
                    <a:pt x="948730" y="196806"/>
                  </a:lnTo>
                  <a:lnTo>
                    <a:pt x="943142" y="211798"/>
                  </a:lnTo>
                  <a:lnTo>
                    <a:pt x="940053" y="220975"/>
                  </a:lnTo>
                  <a:lnTo>
                    <a:pt x="936101" y="227290"/>
                  </a:lnTo>
                  <a:lnTo>
                    <a:pt x="931285" y="230742"/>
                  </a:lnTo>
                  <a:lnTo>
                    <a:pt x="926560" y="234195"/>
                  </a:lnTo>
                  <a:lnTo>
                    <a:pt x="919927" y="235922"/>
                  </a:lnTo>
                  <a:lnTo>
                    <a:pt x="955276" y="235922"/>
                  </a:lnTo>
                  <a:lnTo>
                    <a:pt x="962496" y="221202"/>
                  </a:lnTo>
                  <a:lnTo>
                    <a:pt x="983287" y="161506"/>
                  </a:lnTo>
                  <a:lnTo>
                    <a:pt x="960452" y="161506"/>
                  </a:lnTo>
                  <a:lnTo>
                    <a:pt x="923653" y="50973"/>
                  </a:lnTo>
                  <a:close/>
                </a:path>
                <a:path w="1470025" h="258444">
                  <a:moveTo>
                    <a:pt x="1021783" y="50973"/>
                  </a:moveTo>
                  <a:lnTo>
                    <a:pt x="994797" y="50973"/>
                  </a:lnTo>
                  <a:lnTo>
                    <a:pt x="960452" y="161506"/>
                  </a:lnTo>
                  <a:lnTo>
                    <a:pt x="983287" y="161506"/>
                  </a:lnTo>
                  <a:lnTo>
                    <a:pt x="1021783" y="50973"/>
                  </a:lnTo>
                  <a:close/>
                </a:path>
                <a:path w="1470025" h="258444">
                  <a:moveTo>
                    <a:pt x="1146208" y="68555"/>
                  </a:moveTo>
                  <a:lnTo>
                    <a:pt x="1108374" y="68555"/>
                  </a:lnTo>
                  <a:lnTo>
                    <a:pt x="1116143" y="71190"/>
                  </a:lnTo>
                  <a:lnTo>
                    <a:pt x="1121413" y="76460"/>
                  </a:lnTo>
                  <a:lnTo>
                    <a:pt x="1126683" y="81639"/>
                  </a:lnTo>
                  <a:lnTo>
                    <a:pt x="1129318" y="88635"/>
                  </a:lnTo>
                  <a:lnTo>
                    <a:pt x="1129318" y="109033"/>
                  </a:lnTo>
                  <a:lnTo>
                    <a:pt x="1104785" y="109033"/>
                  </a:lnTo>
                  <a:lnTo>
                    <a:pt x="1089793" y="109834"/>
                  </a:lnTo>
                  <a:lnTo>
                    <a:pt x="1047815" y="128830"/>
                  </a:lnTo>
                  <a:lnTo>
                    <a:pt x="1038002" y="157553"/>
                  </a:lnTo>
                  <a:lnTo>
                    <a:pt x="1038871" y="166617"/>
                  </a:lnTo>
                  <a:lnTo>
                    <a:pt x="1067884" y="198100"/>
                  </a:lnTo>
                  <a:lnTo>
                    <a:pt x="1087749" y="201167"/>
                  </a:lnTo>
                  <a:lnTo>
                    <a:pt x="1099521" y="200026"/>
                  </a:lnTo>
                  <a:lnTo>
                    <a:pt x="1110441" y="196601"/>
                  </a:lnTo>
                  <a:lnTo>
                    <a:pt x="1120510" y="190894"/>
                  </a:lnTo>
                  <a:lnTo>
                    <a:pt x="1129727" y="182904"/>
                  </a:lnTo>
                  <a:lnTo>
                    <a:pt x="1155980" y="182904"/>
                  </a:lnTo>
                  <a:lnTo>
                    <a:pt x="1155827" y="182188"/>
                  </a:lnTo>
                  <a:lnTo>
                    <a:pt x="1155492" y="179224"/>
                  </a:lnTo>
                  <a:lnTo>
                    <a:pt x="1083160" y="179224"/>
                  </a:lnTo>
                  <a:lnTo>
                    <a:pt x="1076391" y="176998"/>
                  </a:lnTo>
                  <a:lnTo>
                    <a:pt x="1065851" y="168093"/>
                  </a:lnTo>
                  <a:lnTo>
                    <a:pt x="1063216" y="161915"/>
                  </a:lnTo>
                  <a:lnTo>
                    <a:pt x="1063216" y="154010"/>
                  </a:lnTo>
                  <a:lnTo>
                    <a:pt x="1066112" y="142144"/>
                  </a:lnTo>
                  <a:lnTo>
                    <a:pt x="1074801" y="133668"/>
                  </a:lnTo>
                  <a:lnTo>
                    <a:pt x="1089282" y="128583"/>
                  </a:lnTo>
                  <a:lnTo>
                    <a:pt x="1109555" y="126888"/>
                  </a:lnTo>
                  <a:lnTo>
                    <a:pt x="1154532" y="126888"/>
                  </a:lnTo>
                  <a:lnTo>
                    <a:pt x="1154532" y="96086"/>
                  </a:lnTo>
                  <a:lnTo>
                    <a:pt x="1153390" y="85514"/>
                  </a:lnTo>
                  <a:lnTo>
                    <a:pt x="1150511" y="76153"/>
                  </a:lnTo>
                  <a:lnTo>
                    <a:pt x="1146208" y="68555"/>
                  </a:lnTo>
                  <a:close/>
                </a:path>
                <a:path w="1470025" h="258444">
                  <a:moveTo>
                    <a:pt x="1155980" y="182904"/>
                  </a:moveTo>
                  <a:lnTo>
                    <a:pt x="1129727" y="182904"/>
                  </a:lnTo>
                  <a:lnTo>
                    <a:pt x="1130635" y="190354"/>
                  </a:lnTo>
                  <a:lnTo>
                    <a:pt x="1131817" y="195534"/>
                  </a:lnTo>
                  <a:lnTo>
                    <a:pt x="1133270" y="198441"/>
                  </a:lnTo>
                  <a:lnTo>
                    <a:pt x="1159711" y="198441"/>
                  </a:lnTo>
                  <a:lnTo>
                    <a:pt x="1159711" y="196260"/>
                  </a:lnTo>
                  <a:lnTo>
                    <a:pt x="1157445" y="189744"/>
                  </a:lnTo>
                  <a:lnTo>
                    <a:pt x="1155980" y="182904"/>
                  </a:lnTo>
                  <a:close/>
                </a:path>
                <a:path w="1470025" h="258444">
                  <a:moveTo>
                    <a:pt x="1154532" y="126888"/>
                  </a:moveTo>
                  <a:lnTo>
                    <a:pt x="1129318" y="126888"/>
                  </a:lnTo>
                  <a:lnTo>
                    <a:pt x="1129318" y="157145"/>
                  </a:lnTo>
                  <a:lnTo>
                    <a:pt x="1126138" y="163687"/>
                  </a:lnTo>
                  <a:lnTo>
                    <a:pt x="1121004" y="169002"/>
                  </a:lnTo>
                  <a:lnTo>
                    <a:pt x="1106830" y="177180"/>
                  </a:lnTo>
                  <a:lnTo>
                    <a:pt x="1099334" y="179224"/>
                  </a:lnTo>
                  <a:lnTo>
                    <a:pt x="1155492" y="179224"/>
                  </a:lnTo>
                  <a:lnTo>
                    <a:pt x="1154856" y="173593"/>
                  </a:lnTo>
                  <a:lnTo>
                    <a:pt x="1154621" y="166617"/>
                  </a:lnTo>
                  <a:lnTo>
                    <a:pt x="1154532" y="126888"/>
                  </a:lnTo>
                  <a:close/>
                </a:path>
                <a:path w="1470025" h="258444">
                  <a:moveTo>
                    <a:pt x="1099606" y="48247"/>
                  </a:moveTo>
                  <a:lnTo>
                    <a:pt x="1058037" y="61331"/>
                  </a:lnTo>
                  <a:lnTo>
                    <a:pt x="1041000" y="84501"/>
                  </a:lnTo>
                  <a:lnTo>
                    <a:pt x="1041000" y="91861"/>
                  </a:lnTo>
                  <a:lnTo>
                    <a:pt x="1066351" y="91861"/>
                  </a:lnTo>
                  <a:lnTo>
                    <a:pt x="1066351" y="85409"/>
                  </a:lnTo>
                  <a:lnTo>
                    <a:pt x="1069395" y="79912"/>
                  </a:lnTo>
                  <a:lnTo>
                    <a:pt x="1081570" y="70826"/>
                  </a:lnTo>
                  <a:lnTo>
                    <a:pt x="1089112" y="68555"/>
                  </a:lnTo>
                  <a:lnTo>
                    <a:pt x="1146208" y="68555"/>
                  </a:lnTo>
                  <a:lnTo>
                    <a:pt x="1145894" y="68001"/>
                  </a:lnTo>
                  <a:lnTo>
                    <a:pt x="1139540" y="61058"/>
                  </a:lnTo>
                  <a:lnTo>
                    <a:pt x="1131626" y="55453"/>
                  </a:lnTo>
                  <a:lnTo>
                    <a:pt x="1122333" y="51450"/>
                  </a:lnTo>
                  <a:lnTo>
                    <a:pt x="1111659" y="49048"/>
                  </a:lnTo>
                  <a:lnTo>
                    <a:pt x="1099606" y="48247"/>
                  </a:lnTo>
                  <a:close/>
                </a:path>
                <a:path w="1470025" h="258444">
                  <a:moveTo>
                    <a:pt x="1208640" y="215887"/>
                  </a:moveTo>
                  <a:lnTo>
                    <a:pt x="1195556" y="231015"/>
                  </a:lnTo>
                  <a:lnTo>
                    <a:pt x="1200028" y="236629"/>
                  </a:lnTo>
                  <a:lnTo>
                    <a:pt x="1205403" y="241612"/>
                  </a:lnTo>
                  <a:lnTo>
                    <a:pt x="1242142" y="256076"/>
                  </a:lnTo>
                  <a:lnTo>
                    <a:pt x="1250073" y="256502"/>
                  </a:lnTo>
                  <a:lnTo>
                    <a:pt x="1263651" y="255471"/>
                  </a:lnTo>
                  <a:lnTo>
                    <a:pt x="1275764" y="252379"/>
                  </a:lnTo>
                  <a:lnTo>
                    <a:pt x="1286412" y="247225"/>
                  </a:lnTo>
                  <a:lnTo>
                    <a:pt x="1295594" y="240010"/>
                  </a:lnTo>
                  <a:lnTo>
                    <a:pt x="1298979" y="235922"/>
                  </a:lnTo>
                  <a:lnTo>
                    <a:pt x="1248301" y="235922"/>
                  </a:lnTo>
                  <a:lnTo>
                    <a:pt x="1237031" y="234669"/>
                  </a:lnTo>
                  <a:lnTo>
                    <a:pt x="1226665" y="230913"/>
                  </a:lnTo>
                  <a:lnTo>
                    <a:pt x="1217201" y="224652"/>
                  </a:lnTo>
                  <a:lnTo>
                    <a:pt x="1208640" y="215887"/>
                  </a:lnTo>
                  <a:close/>
                </a:path>
                <a:path w="1470025" h="258444">
                  <a:moveTo>
                    <a:pt x="1312631" y="183722"/>
                  </a:moveTo>
                  <a:lnTo>
                    <a:pt x="1287281" y="183722"/>
                  </a:lnTo>
                  <a:lnTo>
                    <a:pt x="1287251" y="196806"/>
                  </a:lnTo>
                  <a:lnTo>
                    <a:pt x="1286633" y="205273"/>
                  </a:lnTo>
                  <a:lnTo>
                    <a:pt x="1256990" y="235274"/>
                  </a:lnTo>
                  <a:lnTo>
                    <a:pt x="1248301" y="235922"/>
                  </a:lnTo>
                  <a:lnTo>
                    <a:pt x="1298979" y="235922"/>
                  </a:lnTo>
                  <a:lnTo>
                    <a:pt x="1303041" y="231015"/>
                  </a:lnTo>
                  <a:lnTo>
                    <a:pt x="1308372" y="220486"/>
                  </a:lnTo>
                  <a:lnTo>
                    <a:pt x="1311566" y="208450"/>
                  </a:lnTo>
                  <a:lnTo>
                    <a:pt x="1312548" y="195954"/>
                  </a:lnTo>
                  <a:lnTo>
                    <a:pt x="1312631" y="183722"/>
                  </a:lnTo>
                  <a:close/>
                </a:path>
                <a:path w="1470025" h="258444">
                  <a:moveTo>
                    <a:pt x="1246257" y="48247"/>
                  </a:moveTo>
                  <a:lnTo>
                    <a:pt x="1204006" y="68691"/>
                  </a:lnTo>
                  <a:lnTo>
                    <a:pt x="1189056" y="107125"/>
                  </a:lnTo>
                  <a:lnTo>
                    <a:pt x="1188060" y="123480"/>
                  </a:lnTo>
                  <a:lnTo>
                    <a:pt x="1189056" y="140525"/>
                  </a:lnTo>
                  <a:lnTo>
                    <a:pt x="1204006" y="180314"/>
                  </a:lnTo>
                  <a:lnTo>
                    <a:pt x="1245984" y="201167"/>
                  </a:lnTo>
                  <a:lnTo>
                    <a:pt x="1258378" y="200077"/>
                  </a:lnTo>
                  <a:lnTo>
                    <a:pt x="1269392" y="196806"/>
                  </a:lnTo>
                  <a:lnTo>
                    <a:pt x="1279026" y="191354"/>
                  </a:lnTo>
                  <a:lnTo>
                    <a:pt x="1287281" y="183722"/>
                  </a:lnTo>
                  <a:lnTo>
                    <a:pt x="1312631" y="183722"/>
                  </a:lnTo>
                  <a:lnTo>
                    <a:pt x="1312631" y="179769"/>
                  </a:lnTo>
                  <a:lnTo>
                    <a:pt x="1252254" y="179769"/>
                  </a:lnTo>
                  <a:lnTo>
                    <a:pt x="1243565" y="178883"/>
                  </a:lnTo>
                  <a:lnTo>
                    <a:pt x="1215966" y="148626"/>
                  </a:lnTo>
                  <a:lnTo>
                    <a:pt x="1213410" y="126342"/>
                  </a:lnTo>
                  <a:lnTo>
                    <a:pt x="1214058" y="113165"/>
                  </a:lnTo>
                  <a:lnTo>
                    <a:pt x="1229450" y="77695"/>
                  </a:lnTo>
                  <a:lnTo>
                    <a:pt x="1252526" y="69645"/>
                  </a:lnTo>
                  <a:lnTo>
                    <a:pt x="1312631" y="69645"/>
                  </a:lnTo>
                  <a:lnTo>
                    <a:pt x="1312631" y="67328"/>
                  </a:lnTo>
                  <a:lnTo>
                    <a:pt x="1288371" y="67328"/>
                  </a:lnTo>
                  <a:lnTo>
                    <a:pt x="1280066" y="58980"/>
                  </a:lnTo>
                  <a:lnTo>
                    <a:pt x="1270278" y="53017"/>
                  </a:lnTo>
                  <a:lnTo>
                    <a:pt x="1259008" y="49440"/>
                  </a:lnTo>
                  <a:lnTo>
                    <a:pt x="1246257" y="48247"/>
                  </a:lnTo>
                  <a:close/>
                </a:path>
                <a:path w="1470025" h="258444">
                  <a:moveTo>
                    <a:pt x="1312631" y="69645"/>
                  </a:moveTo>
                  <a:lnTo>
                    <a:pt x="1252526" y="69645"/>
                  </a:lnTo>
                  <a:lnTo>
                    <a:pt x="1263387" y="70965"/>
                  </a:lnTo>
                  <a:lnTo>
                    <a:pt x="1272800" y="74926"/>
                  </a:lnTo>
                  <a:lnTo>
                    <a:pt x="1280764" y="81528"/>
                  </a:lnTo>
                  <a:lnTo>
                    <a:pt x="1287281" y="90770"/>
                  </a:lnTo>
                  <a:lnTo>
                    <a:pt x="1287281" y="158099"/>
                  </a:lnTo>
                  <a:lnTo>
                    <a:pt x="1280900" y="167579"/>
                  </a:lnTo>
                  <a:lnTo>
                    <a:pt x="1272936" y="174351"/>
                  </a:lnTo>
                  <a:lnTo>
                    <a:pt x="1263387" y="178415"/>
                  </a:lnTo>
                  <a:lnTo>
                    <a:pt x="1252254" y="179769"/>
                  </a:lnTo>
                  <a:lnTo>
                    <a:pt x="1312631" y="179769"/>
                  </a:lnTo>
                  <a:lnTo>
                    <a:pt x="1312631" y="69645"/>
                  </a:lnTo>
                  <a:close/>
                </a:path>
                <a:path w="1470025" h="258444">
                  <a:moveTo>
                    <a:pt x="1312631" y="50973"/>
                  </a:moveTo>
                  <a:lnTo>
                    <a:pt x="1289598" y="50973"/>
                  </a:lnTo>
                  <a:lnTo>
                    <a:pt x="1288371" y="67328"/>
                  </a:lnTo>
                  <a:lnTo>
                    <a:pt x="1312631" y="67328"/>
                  </a:lnTo>
                  <a:lnTo>
                    <a:pt x="1312631" y="50973"/>
                  </a:lnTo>
                  <a:close/>
                </a:path>
                <a:path w="1470025" h="258444">
                  <a:moveTo>
                    <a:pt x="1408853" y="48247"/>
                  </a:moveTo>
                  <a:lnTo>
                    <a:pt x="1369056" y="63375"/>
                  </a:lnTo>
                  <a:lnTo>
                    <a:pt x="1346466" y="103411"/>
                  </a:lnTo>
                  <a:lnTo>
                    <a:pt x="1344387" y="124162"/>
                  </a:lnTo>
                  <a:lnTo>
                    <a:pt x="1344387" y="128796"/>
                  </a:lnTo>
                  <a:lnTo>
                    <a:pt x="1354967" y="170833"/>
                  </a:lnTo>
                  <a:lnTo>
                    <a:pt x="1384798" y="196260"/>
                  </a:lnTo>
                  <a:lnTo>
                    <a:pt x="1411988" y="201167"/>
                  </a:lnTo>
                  <a:lnTo>
                    <a:pt x="1429365" y="199387"/>
                  </a:lnTo>
                  <a:lnTo>
                    <a:pt x="1444426" y="194046"/>
                  </a:lnTo>
                  <a:lnTo>
                    <a:pt x="1457169" y="185144"/>
                  </a:lnTo>
                  <a:lnTo>
                    <a:pt x="1460982" y="180587"/>
                  </a:lnTo>
                  <a:lnTo>
                    <a:pt x="1413351" y="180587"/>
                  </a:lnTo>
                  <a:lnTo>
                    <a:pt x="1404356" y="179752"/>
                  </a:lnTo>
                  <a:lnTo>
                    <a:pt x="1373043" y="151659"/>
                  </a:lnTo>
                  <a:lnTo>
                    <a:pt x="1369601" y="131930"/>
                  </a:lnTo>
                  <a:lnTo>
                    <a:pt x="1469503" y="131930"/>
                  </a:lnTo>
                  <a:lnTo>
                    <a:pt x="1469503" y="121436"/>
                  </a:lnTo>
                  <a:lnTo>
                    <a:pt x="1468891" y="111214"/>
                  </a:lnTo>
                  <a:lnTo>
                    <a:pt x="1370419" y="111214"/>
                  </a:lnTo>
                  <a:lnTo>
                    <a:pt x="1372140" y="101759"/>
                  </a:lnTo>
                  <a:lnTo>
                    <a:pt x="1401528" y="69662"/>
                  </a:lnTo>
                  <a:lnTo>
                    <a:pt x="1408853" y="68963"/>
                  </a:lnTo>
                  <a:lnTo>
                    <a:pt x="1454735" y="68963"/>
                  </a:lnTo>
                  <a:lnTo>
                    <a:pt x="1453557" y="67192"/>
                  </a:lnTo>
                  <a:lnTo>
                    <a:pt x="1444783" y="58903"/>
                  </a:lnTo>
                  <a:lnTo>
                    <a:pt x="1434408" y="52983"/>
                  </a:lnTo>
                  <a:lnTo>
                    <a:pt x="1422432" y="49431"/>
                  </a:lnTo>
                  <a:lnTo>
                    <a:pt x="1408853" y="48247"/>
                  </a:lnTo>
                  <a:close/>
                </a:path>
                <a:path w="1470025" h="258444">
                  <a:moveTo>
                    <a:pt x="1452194" y="160688"/>
                  </a:moveTo>
                  <a:lnTo>
                    <a:pt x="1447560" y="166685"/>
                  </a:lnTo>
                  <a:lnTo>
                    <a:pt x="1442154" y="171501"/>
                  </a:lnTo>
                  <a:lnTo>
                    <a:pt x="1429797" y="178770"/>
                  </a:lnTo>
                  <a:lnTo>
                    <a:pt x="1422256" y="180587"/>
                  </a:lnTo>
                  <a:lnTo>
                    <a:pt x="1460982" y="180587"/>
                  </a:lnTo>
                  <a:lnTo>
                    <a:pt x="1467595" y="172682"/>
                  </a:lnTo>
                  <a:lnTo>
                    <a:pt x="1452194" y="160688"/>
                  </a:lnTo>
                  <a:close/>
                </a:path>
                <a:path w="1470025" h="258444">
                  <a:moveTo>
                    <a:pt x="1454735" y="68963"/>
                  </a:moveTo>
                  <a:lnTo>
                    <a:pt x="1408853" y="68963"/>
                  </a:lnTo>
                  <a:lnTo>
                    <a:pt x="1416349" y="69628"/>
                  </a:lnTo>
                  <a:lnTo>
                    <a:pt x="1423028" y="71621"/>
                  </a:lnTo>
                  <a:lnTo>
                    <a:pt x="1444289" y="109306"/>
                  </a:lnTo>
                  <a:lnTo>
                    <a:pt x="1444289" y="111214"/>
                  </a:lnTo>
                  <a:lnTo>
                    <a:pt x="1468891" y="111214"/>
                  </a:lnTo>
                  <a:lnTo>
                    <a:pt x="1468507" y="104808"/>
                  </a:lnTo>
                  <a:lnTo>
                    <a:pt x="1465517" y="90225"/>
                  </a:lnTo>
                  <a:lnTo>
                    <a:pt x="1460534" y="77686"/>
                  </a:lnTo>
                  <a:lnTo>
                    <a:pt x="1454735" y="68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938639" y="2541264"/>
            <a:ext cx="177884" cy="14412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4828891" y="17445418"/>
            <a:ext cx="3629025" cy="844550"/>
            <a:chOff x="4828891" y="17445418"/>
            <a:chExt cx="3629025" cy="844550"/>
          </a:xfrm>
        </p:grpSpPr>
        <p:sp>
          <p:nvSpPr>
            <p:cNvPr id="26" name="object 26"/>
            <p:cNvSpPr/>
            <p:nvPr/>
          </p:nvSpPr>
          <p:spPr>
            <a:xfrm>
              <a:off x="4828891" y="17445418"/>
              <a:ext cx="3629025" cy="844550"/>
            </a:xfrm>
            <a:custGeom>
              <a:avLst/>
              <a:gdLst/>
              <a:ahLst/>
              <a:cxnLst/>
              <a:rect l="l" t="t" r="r" b="b"/>
              <a:pathLst>
                <a:path w="3629025" h="844550">
                  <a:moveTo>
                    <a:pt x="3628647" y="0"/>
                  </a:moveTo>
                  <a:lnTo>
                    <a:pt x="0" y="0"/>
                  </a:lnTo>
                  <a:lnTo>
                    <a:pt x="0" y="844358"/>
                  </a:lnTo>
                  <a:lnTo>
                    <a:pt x="3628647" y="844358"/>
                  </a:lnTo>
                  <a:lnTo>
                    <a:pt x="3628647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953772" y="17785953"/>
              <a:ext cx="1157605" cy="267970"/>
            </a:xfrm>
            <a:custGeom>
              <a:avLst/>
              <a:gdLst/>
              <a:ahLst/>
              <a:cxnLst/>
              <a:rect l="l" t="t" r="r" b="b"/>
              <a:pathLst>
                <a:path w="1157604" h="267969">
                  <a:moveTo>
                    <a:pt x="27633" y="8932"/>
                  </a:moveTo>
                  <a:lnTo>
                    <a:pt x="0" y="8932"/>
                  </a:lnTo>
                  <a:lnTo>
                    <a:pt x="80388" y="203762"/>
                  </a:lnTo>
                  <a:lnTo>
                    <a:pt x="110534" y="203762"/>
                  </a:lnTo>
                  <a:lnTo>
                    <a:pt x="121244" y="177803"/>
                  </a:lnTo>
                  <a:lnTo>
                    <a:pt x="94903" y="177803"/>
                  </a:lnTo>
                  <a:lnTo>
                    <a:pt x="27633" y="8932"/>
                  </a:lnTo>
                  <a:close/>
                </a:path>
                <a:path w="1157604" h="267969">
                  <a:moveTo>
                    <a:pt x="190922" y="8932"/>
                  </a:moveTo>
                  <a:lnTo>
                    <a:pt x="163568" y="8932"/>
                  </a:lnTo>
                  <a:lnTo>
                    <a:pt x="96019" y="177803"/>
                  </a:lnTo>
                  <a:lnTo>
                    <a:pt x="121244" y="177803"/>
                  </a:lnTo>
                  <a:lnTo>
                    <a:pt x="190922" y="8932"/>
                  </a:lnTo>
                  <a:close/>
                </a:path>
                <a:path w="1157604" h="267969">
                  <a:moveTo>
                    <a:pt x="276987" y="58616"/>
                  </a:moveTo>
                  <a:lnTo>
                    <a:pt x="235903" y="70078"/>
                  </a:lnTo>
                  <a:lnTo>
                    <a:pt x="210694" y="102579"/>
                  </a:lnTo>
                  <a:lnTo>
                    <a:pt x="205810" y="132585"/>
                  </a:lnTo>
                  <a:lnTo>
                    <a:pt x="207031" y="148390"/>
                  </a:lnTo>
                  <a:lnTo>
                    <a:pt x="225349" y="186177"/>
                  </a:lnTo>
                  <a:lnTo>
                    <a:pt x="261722" y="205280"/>
                  </a:lnTo>
                  <a:lnTo>
                    <a:pt x="276987" y="206553"/>
                  </a:lnTo>
                  <a:lnTo>
                    <a:pt x="292374" y="205280"/>
                  </a:lnTo>
                  <a:lnTo>
                    <a:pt x="306156" y="201459"/>
                  </a:lnTo>
                  <a:lnTo>
                    <a:pt x="318333" y="195092"/>
                  </a:lnTo>
                  <a:lnTo>
                    <a:pt x="328905" y="186177"/>
                  </a:lnTo>
                  <a:lnTo>
                    <a:pt x="331107" y="183386"/>
                  </a:lnTo>
                  <a:lnTo>
                    <a:pt x="277266" y="183386"/>
                  </a:lnTo>
                  <a:lnTo>
                    <a:pt x="268334" y="182601"/>
                  </a:lnTo>
                  <a:lnTo>
                    <a:pt x="234629" y="154845"/>
                  </a:lnTo>
                  <a:lnTo>
                    <a:pt x="231210" y="132585"/>
                  </a:lnTo>
                  <a:lnTo>
                    <a:pt x="232065" y="120565"/>
                  </a:lnTo>
                  <a:lnTo>
                    <a:pt x="259960" y="84924"/>
                  </a:lnTo>
                  <a:lnTo>
                    <a:pt x="277266" y="81784"/>
                  </a:lnTo>
                  <a:lnTo>
                    <a:pt x="331107" y="81784"/>
                  </a:lnTo>
                  <a:lnTo>
                    <a:pt x="328905" y="78992"/>
                  </a:lnTo>
                  <a:lnTo>
                    <a:pt x="318333" y="70078"/>
                  </a:lnTo>
                  <a:lnTo>
                    <a:pt x="306156" y="63710"/>
                  </a:lnTo>
                  <a:lnTo>
                    <a:pt x="292374" y="59890"/>
                  </a:lnTo>
                  <a:lnTo>
                    <a:pt x="276987" y="58616"/>
                  </a:lnTo>
                  <a:close/>
                </a:path>
                <a:path w="1157604" h="267969">
                  <a:moveTo>
                    <a:pt x="331107" y="81784"/>
                  </a:moveTo>
                  <a:lnTo>
                    <a:pt x="277266" y="81784"/>
                  </a:lnTo>
                  <a:lnTo>
                    <a:pt x="286181" y="82569"/>
                  </a:lnTo>
                  <a:lnTo>
                    <a:pt x="294502" y="84924"/>
                  </a:lnTo>
                  <a:lnTo>
                    <a:pt x="322450" y="120565"/>
                  </a:lnTo>
                  <a:lnTo>
                    <a:pt x="323322" y="132585"/>
                  </a:lnTo>
                  <a:lnTo>
                    <a:pt x="322450" y="144500"/>
                  </a:lnTo>
                  <a:lnTo>
                    <a:pt x="294502" y="180246"/>
                  </a:lnTo>
                  <a:lnTo>
                    <a:pt x="277266" y="183386"/>
                  </a:lnTo>
                  <a:lnTo>
                    <a:pt x="331107" y="183386"/>
                  </a:lnTo>
                  <a:lnTo>
                    <a:pt x="337575" y="175186"/>
                  </a:lnTo>
                  <a:lnTo>
                    <a:pt x="343768" y="162591"/>
                  </a:lnTo>
                  <a:lnTo>
                    <a:pt x="347484" y="148390"/>
                  </a:lnTo>
                  <a:lnTo>
                    <a:pt x="348723" y="132585"/>
                  </a:lnTo>
                  <a:lnTo>
                    <a:pt x="347484" y="116779"/>
                  </a:lnTo>
                  <a:lnTo>
                    <a:pt x="343768" y="102579"/>
                  </a:lnTo>
                  <a:lnTo>
                    <a:pt x="337575" y="89983"/>
                  </a:lnTo>
                  <a:lnTo>
                    <a:pt x="331107" y="81784"/>
                  </a:lnTo>
                  <a:close/>
                </a:path>
                <a:path w="1157604" h="267969">
                  <a:moveTo>
                    <a:pt x="410800" y="61407"/>
                  </a:moveTo>
                  <a:lnTo>
                    <a:pt x="385399" y="61407"/>
                  </a:lnTo>
                  <a:lnTo>
                    <a:pt x="385399" y="203762"/>
                  </a:lnTo>
                  <a:lnTo>
                    <a:pt x="410800" y="203762"/>
                  </a:lnTo>
                  <a:lnTo>
                    <a:pt x="410800" y="61407"/>
                  </a:lnTo>
                  <a:close/>
                </a:path>
                <a:path w="1157604" h="267969">
                  <a:moveTo>
                    <a:pt x="411916" y="3907"/>
                  </a:moveTo>
                  <a:lnTo>
                    <a:pt x="384562" y="3907"/>
                  </a:lnTo>
                  <a:lnTo>
                    <a:pt x="384562" y="31262"/>
                  </a:lnTo>
                  <a:lnTo>
                    <a:pt x="411916" y="31262"/>
                  </a:lnTo>
                  <a:lnTo>
                    <a:pt x="411916" y="3907"/>
                  </a:lnTo>
                  <a:close/>
                </a:path>
                <a:path w="1157604" h="267969">
                  <a:moveTo>
                    <a:pt x="478303" y="61407"/>
                  </a:moveTo>
                  <a:lnTo>
                    <a:pt x="455973" y="61407"/>
                  </a:lnTo>
                  <a:lnTo>
                    <a:pt x="455973" y="203762"/>
                  </a:lnTo>
                  <a:lnTo>
                    <a:pt x="481373" y="203762"/>
                  </a:lnTo>
                  <a:lnTo>
                    <a:pt x="481373" y="107184"/>
                  </a:lnTo>
                  <a:lnTo>
                    <a:pt x="485804" y="101776"/>
                  </a:lnTo>
                  <a:lnTo>
                    <a:pt x="525293" y="83458"/>
                  </a:lnTo>
                  <a:lnTo>
                    <a:pt x="481373" y="83458"/>
                  </a:lnTo>
                  <a:lnTo>
                    <a:pt x="481373" y="79271"/>
                  </a:lnTo>
                  <a:lnTo>
                    <a:pt x="478303" y="61407"/>
                  </a:lnTo>
                  <a:close/>
                </a:path>
                <a:path w="1157604" h="267969">
                  <a:moveTo>
                    <a:pt x="536640" y="58616"/>
                  </a:moveTo>
                  <a:lnTo>
                    <a:pt x="534407" y="58616"/>
                  </a:lnTo>
                  <a:lnTo>
                    <a:pt x="518985" y="60169"/>
                  </a:lnTo>
                  <a:lnTo>
                    <a:pt x="505099" y="64827"/>
                  </a:lnTo>
                  <a:lnTo>
                    <a:pt x="492748" y="72590"/>
                  </a:lnTo>
                  <a:lnTo>
                    <a:pt x="481931" y="83458"/>
                  </a:lnTo>
                  <a:lnTo>
                    <a:pt x="525293" y="83458"/>
                  </a:lnTo>
                  <a:lnTo>
                    <a:pt x="526313" y="83301"/>
                  </a:lnTo>
                  <a:lnTo>
                    <a:pt x="534407" y="82900"/>
                  </a:lnTo>
                  <a:lnTo>
                    <a:pt x="536640" y="82900"/>
                  </a:lnTo>
                  <a:lnTo>
                    <a:pt x="536640" y="58616"/>
                  </a:lnTo>
                  <a:close/>
                </a:path>
                <a:path w="1157604" h="267969">
                  <a:moveTo>
                    <a:pt x="658754" y="61407"/>
                  </a:moveTo>
                  <a:lnTo>
                    <a:pt x="636424" y="61407"/>
                  </a:lnTo>
                  <a:lnTo>
                    <a:pt x="636424" y="267961"/>
                  </a:lnTo>
                  <a:lnTo>
                    <a:pt x="661824" y="267961"/>
                  </a:lnTo>
                  <a:lnTo>
                    <a:pt x="661824" y="185898"/>
                  </a:lnTo>
                  <a:lnTo>
                    <a:pt x="757184" y="185898"/>
                  </a:lnTo>
                  <a:lnTo>
                    <a:pt x="759694" y="182827"/>
                  </a:lnTo>
                  <a:lnTo>
                    <a:pt x="705926" y="182827"/>
                  </a:lnTo>
                  <a:lnTo>
                    <a:pt x="693749" y="181519"/>
                  </a:lnTo>
                  <a:lnTo>
                    <a:pt x="682340" y="177594"/>
                  </a:lnTo>
                  <a:lnTo>
                    <a:pt x="671698" y="171052"/>
                  </a:lnTo>
                  <a:lnTo>
                    <a:pt x="661824" y="161893"/>
                  </a:lnTo>
                  <a:lnTo>
                    <a:pt x="661824" y="103276"/>
                  </a:lnTo>
                  <a:lnTo>
                    <a:pt x="671698" y="94118"/>
                  </a:lnTo>
                  <a:lnTo>
                    <a:pt x="682340" y="87575"/>
                  </a:lnTo>
                  <a:lnTo>
                    <a:pt x="693749" y="83650"/>
                  </a:lnTo>
                  <a:lnTo>
                    <a:pt x="705926" y="82342"/>
                  </a:lnTo>
                  <a:lnTo>
                    <a:pt x="759694" y="82342"/>
                  </a:lnTo>
                  <a:lnTo>
                    <a:pt x="757184" y="79271"/>
                  </a:lnTo>
                  <a:lnTo>
                    <a:pt x="661824" y="79271"/>
                  </a:lnTo>
                  <a:lnTo>
                    <a:pt x="658754" y="61407"/>
                  </a:lnTo>
                  <a:close/>
                </a:path>
                <a:path w="1157604" h="267969">
                  <a:moveTo>
                    <a:pt x="757184" y="185898"/>
                  </a:moveTo>
                  <a:lnTo>
                    <a:pt x="662662" y="185898"/>
                  </a:lnTo>
                  <a:lnTo>
                    <a:pt x="673024" y="194935"/>
                  </a:lnTo>
                  <a:lnTo>
                    <a:pt x="684294" y="201389"/>
                  </a:lnTo>
                  <a:lnTo>
                    <a:pt x="696471" y="205262"/>
                  </a:lnTo>
                  <a:lnTo>
                    <a:pt x="709555" y="206553"/>
                  </a:lnTo>
                  <a:lnTo>
                    <a:pt x="722656" y="205297"/>
                  </a:lnTo>
                  <a:lnTo>
                    <a:pt x="734886" y="201529"/>
                  </a:lnTo>
                  <a:lnTo>
                    <a:pt x="746243" y="195249"/>
                  </a:lnTo>
                  <a:lnTo>
                    <a:pt x="756727" y="186456"/>
                  </a:lnTo>
                  <a:lnTo>
                    <a:pt x="757184" y="185898"/>
                  </a:lnTo>
                  <a:close/>
                </a:path>
                <a:path w="1157604" h="267969">
                  <a:moveTo>
                    <a:pt x="759694" y="82342"/>
                  </a:moveTo>
                  <a:lnTo>
                    <a:pt x="705926" y="82342"/>
                  </a:lnTo>
                  <a:lnTo>
                    <a:pt x="715748" y="83162"/>
                  </a:lnTo>
                  <a:lnTo>
                    <a:pt x="724558" y="85622"/>
                  </a:lnTo>
                  <a:lnTo>
                    <a:pt x="750918" y="121263"/>
                  </a:lnTo>
                  <a:lnTo>
                    <a:pt x="751703" y="132585"/>
                  </a:lnTo>
                  <a:lnTo>
                    <a:pt x="750918" y="143907"/>
                  </a:lnTo>
                  <a:lnTo>
                    <a:pt x="724558" y="179548"/>
                  </a:lnTo>
                  <a:lnTo>
                    <a:pt x="705926" y="182827"/>
                  </a:lnTo>
                  <a:lnTo>
                    <a:pt x="759694" y="182827"/>
                  </a:lnTo>
                  <a:lnTo>
                    <a:pt x="765642" y="175553"/>
                  </a:lnTo>
                  <a:lnTo>
                    <a:pt x="772009" y="162940"/>
                  </a:lnTo>
                  <a:lnTo>
                    <a:pt x="775830" y="148617"/>
                  </a:lnTo>
                  <a:lnTo>
                    <a:pt x="777104" y="132585"/>
                  </a:lnTo>
                  <a:lnTo>
                    <a:pt x="775830" y="116552"/>
                  </a:lnTo>
                  <a:lnTo>
                    <a:pt x="772009" y="102230"/>
                  </a:lnTo>
                  <a:lnTo>
                    <a:pt x="765642" y="89617"/>
                  </a:lnTo>
                  <a:lnTo>
                    <a:pt x="759694" y="82342"/>
                  </a:lnTo>
                  <a:close/>
                </a:path>
                <a:path w="1157604" h="267969">
                  <a:moveTo>
                    <a:pt x="709555" y="58616"/>
                  </a:moveTo>
                  <a:lnTo>
                    <a:pt x="696471" y="59907"/>
                  </a:lnTo>
                  <a:lnTo>
                    <a:pt x="684294" y="63780"/>
                  </a:lnTo>
                  <a:lnTo>
                    <a:pt x="673024" y="70235"/>
                  </a:lnTo>
                  <a:lnTo>
                    <a:pt x="662662" y="79271"/>
                  </a:lnTo>
                  <a:lnTo>
                    <a:pt x="757184" y="79271"/>
                  </a:lnTo>
                  <a:lnTo>
                    <a:pt x="722656" y="59872"/>
                  </a:lnTo>
                  <a:lnTo>
                    <a:pt x="709555" y="58616"/>
                  </a:lnTo>
                  <a:close/>
                </a:path>
                <a:path w="1157604" h="267969">
                  <a:moveTo>
                    <a:pt x="840147" y="0"/>
                  </a:moveTo>
                  <a:lnTo>
                    <a:pt x="814746" y="0"/>
                  </a:lnTo>
                  <a:lnTo>
                    <a:pt x="814746" y="203762"/>
                  </a:lnTo>
                  <a:lnTo>
                    <a:pt x="840147" y="203762"/>
                  </a:lnTo>
                  <a:lnTo>
                    <a:pt x="840147" y="0"/>
                  </a:lnTo>
                  <a:close/>
                </a:path>
                <a:path w="1157604" h="267969">
                  <a:moveTo>
                    <a:pt x="910668" y="61407"/>
                  </a:moveTo>
                  <a:lnTo>
                    <a:pt x="885267" y="61407"/>
                  </a:lnTo>
                  <a:lnTo>
                    <a:pt x="885267" y="151844"/>
                  </a:lnTo>
                  <a:lnTo>
                    <a:pt x="898665" y="190922"/>
                  </a:lnTo>
                  <a:lnTo>
                    <a:pt x="935231" y="206553"/>
                  </a:lnTo>
                  <a:lnTo>
                    <a:pt x="949222" y="205001"/>
                  </a:lnTo>
                  <a:lnTo>
                    <a:pt x="962446" y="200343"/>
                  </a:lnTo>
                  <a:lnTo>
                    <a:pt x="974902" y="192579"/>
                  </a:lnTo>
                  <a:lnTo>
                    <a:pt x="985089" y="183107"/>
                  </a:lnTo>
                  <a:lnTo>
                    <a:pt x="941372" y="183107"/>
                  </a:lnTo>
                  <a:lnTo>
                    <a:pt x="927939" y="180978"/>
                  </a:lnTo>
                  <a:lnTo>
                    <a:pt x="918344" y="174593"/>
                  </a:lnTo>
                  <a:lnTo>
                    <a:pt x="912587" y="163952"/>
                  </a:lnTo>
                  <a:lnTo>
                    <a:pt x="910668" y="149053"/>
                  </a:lnTo>
                  <a:lnTo>
                    <a:pt x="910668" y="61407"/>
                  </a:lnTo>
                  <a:close/>
                </a:path>
                <a:path w="1157604" h="267969">
                  <a:moveTo>
                    <a:pt x="1012549" y="181711"/>
                  </a:moveTo>
                  <a:lnTo>
                    <a:pt x="987149" y="181711"/>
                  </a:lnTo>
                  <a:lnTo>
                    <a:pt x="987149" y="185898"/>
                  </a:lnTo>
                  <a:lnTo>
                    <a:pt x="990219" y="203762"/>
                  </a:lnTo>
                  <a:lnTo>
                    <a:pt x="1012549" y="203762"/>
                  </a:lnTo>
                  <a:lnTo>
                    <a:pt x="1012549" y="181711"/>
                  </a:lnTo>
                  <a:close/>
                </a:path>
                <a:path w="1157604" h="267969">
                  <a:moveTo>
                    <a:pt x="1012549" y="61407"/>
                  </a:moveTo>
                  <a:lnTo>
                    <a:pt x="987149" y="61407"/>
                  </a:lnTo>
                  <a:lnTo>
                    <a:pt x="987149" y="156310"/>
                  </a:lnTo>
                  <a:lnTo>
                    <a:pt x="976228" y="168034"/>
                  </a:lnTo>
                  <a:lnTo>
                    <a:pt x="964958" y="176408"/>
                  </a:lnTo>
                  <a:lnTo>
                    <a:pt x="953339" y="181432"/>
                  </a:lnTo>
                  <a:lnTo>
                    <a:pt x="941372" y="183107"/>
                  </a:lnTo>
                  <a:lnTo>
                    <a:pt x="985089" y="183107"/>
                  </a:lnTo>
                  <a:lnTo>
                    <a:pt x="986590" y="181711"/>
                  </a:lnTo>
                  <a:lnTo>
                    <a:pt x="1012549" y="181711"/>
                  </a:lnTo>
                  <a:lnTo>
                    <a:pt x="1012549" y="61407"/>
                  </a:lnTo>
                  <a:close/>
                </a:path>
                <a:path w="1157604" h="267969">
                  <a:moveTo>
                    <a:pt x="1052283" y="169709"/>
                  </a:moveTo>
                  <a:lnTo>
                    <a:pt x="1050888" y="169709"/>
                  </a:lnTo>
                  <a:lnTo>
                    <a:pt x="1050888" y="193993"/>
                  </a:lnTo>
                  <a:lnTo>
                    <a:pt x="1062628" y="199488"/>
                  </a:lnTo>
                  <a:lnTo>
                    <a:pt x="1074962" y="203413"/>
                  </a:lnTo>
                  <a:lnTo>
                    <a:pt x="1087889" y="205768"/>
                  </a:lnTo>
                  <a:lnTo>
                    <a:pt x="1101409" y="206553"/>
                  </a:lnTo>
                  <a:lnTo>
                    <a:pt x="1114494" y="205821"/>
                  </a:lnTo>
                  <a:lnTo>
                    <a:pt x="1149507" y="188672"/>
                  </a:lnTo>
                  <a:lnTo>
                    <a:pt x="1153173" y="183107"/>
                  </a:lnTo>
                  <a:lnTo>
                    <a:pt x="1101968" y="183107"/>
                  </a:lnTo>
                  <a:lnTo>
                    <a:pt x="1088709" y="182269"/>
                  </a:lnTo>
                  <a:lnTo>
                    <a:pt x="1076009" y="179757"/>
                  </a:lnTo>
                  <a:lnTo>
                    <a:pt x="1063867" y="175570"/>
                  </a:lnTo>
                  <a:lnTo>
                    <a:pt x="1052283" y="169709"/>
                  </a:lnTo>
                  <a:close/>
                </a:path>
                <a:path w="1157604" h="267969">
                  <a:moveTo>
                    <a:pt x="1101689" y="58616"/>
                  </a:moveTo>
                  <a:lnTo>
                    <a:pt x="1063169" y="70898"/>
                  </a:lnTo>
                  <a:lnTo>
                    <a:pt x="1049213" y="102718"/>
                  </a:lnTo>
                  <a:lnTo>
                    <a:pt x="1049213" y="112208"/>
                  </a:lnTo>
                  <a:lnTo>
                    <a:pt x="1078800" y="139284"/>
                  </a:lnTo>
                  <a:lnTo>
                    <a:pt x="1111551" y="147844"/>
                  </a:lnTo>
                  <a:lnTo>
                    <a:pt x="1118529" y="150170"/>
                  </a:lnTo>
                  <a:lnTo>
                    <a:pt x="1124298" y="152961"/>
                  </a:lnTo>
                  <a:lnTo>
                    <a:pt x="1130067" y="155566"/>
                  </a:lnTo>
                  <a:lnTo>
                    <a:pt x="1132951" y="159009"/>
                  </a:lnTo>
                  <a:lnTo>
                    <a:pt x="1132951" y="163289"/>
                  </a:lnTo>
                  <a:lnTo>
                    <a:pt x="1131014" y="171959"/>
                  </a:lnTo>
                  <a:lnTo>
                    <a:pt x="1125205" y="178152"/>
                  </a:lnTo>
                  <a:lnTo>
                    <a:pt x="1115523" y="181868"/>
                  </a:lnTo>
                  <a:lnTo>
                    <a:pt x="1101968" y="183107"/>
                  </a:lnTo>
                  <a:lnTo>
                    <a:pt x="1153173" y="183107"/>
                  </a:lnTo>
                  <a:lnTo>
                    <a:pt x="1153974" y="181868"/>
                  </a:lnTo>
                  <a:lnTo>
                    <a:pt x="1156624" y="174576"/>
                  </a:lnTo>
                  <a:lnTo>
                    <a:pt x="1157514" y="166638"/>
                  </a:lnTo>
                  <a:lnTo>
                    <a:pt x="1156973" y="158840"/>
                  </a:lnTo>
                  <a:lnTo>
                    <a:pt x="1127927" y="127281"/>
                  </a:lnTo>
                  <a:lnTo>
                    <a:pt x="1103084" y="120861"/>
                  </a:lnTo>
                  <a:lnTo>
                    <a:pt x="1094897" y="119001"/>
                  </a:lnTo>
                  <a:lnTo>
                    <a:pt x="1087918" y="116581"/>
                  </a:lnTo>
                  <a:lnTo>
                    <a:pt x="1076381" y="110627"/>
                  </a:lnTo>
                  <a:lnTo>
                    <a:pt x="1073497" y="106440"/>
                  </a:lnTo>
                  <a:lnTo>
                    <a:pt x="1073497" y="95461"/>
                  </a:lnTo>
                  <a:lnTo>
                    <a:pt x="1108388" y="81784"/>
                  </a:lnTo>
                  <a:lnTo>
                    <a:pt x="1146907" y="81784"/>
                  </a:lnTo>
                  <a:lnTo>
                    <a:pt x="1146907" y="66432"/>
                  </a:lnTo>
                  <a:lnTo>
                    <a:pt x="1136231" y="63012"/>
                  </a:lnTo>
                  <a:lnTo>
                    <a:pt x="1125135" y="60570"/>
                  </a:lnTo>
                  <a:lnTo>
                    <a:pt x="1113621" y="59105"/>
                  </a:lnTo>
                  <a:lnTo>
                    <a:pt x="1101689" y="58616"/>
                  </a:lnTo>
                  <a:close/>
                </a:path>
                <a:path w="1157604" h="267969">
                  <a:moveTo>
                    <a:pt x="1146907" y="81784"/>
                  </a:moveTo>
                  <a:lnTo>
                    <a:pt x="1108388" y="81784"/>
                  </a:lnTo>
                  <a:lnTo>
                    <a:pt x="1117372" y="82272"/>
                  </a:lnTo>
                  <a:lnTo>
                    <a:pt x="1126461" y="83738"/>
                  </a:lnTo>
                  <a:lnTo>
                    <a:pt x="1135655" y="86180"/>
                  </a:lnTo>
                  <a:lnTo>
                    <a:pt x="1144953" y="89599"/>
                  </a:lnTo>
                  <a:lnTo>
                    <a:pt x="1146907" y="89599"/>
                  </a:lnTo>
                  <a:lnTo>
                    <a:pt x="1146907" y="81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38420" y="104672"/>
            <a:ext cx="1521240" cy="144448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60089" y="7368944"/>
            <a:ext cx="144502" cy="144493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286716" y="10439337"/>
            <a:ext cx="6469380" cy="1717039"/>
            <a:chOff x="3286716" y="10439337"/>
            <a:chExt cx="6469380" cy="1717039"/>
          </a:xfrm>
        </p:grpSpPr>
        <p:sp>
          <p:nvSpPr>
            <p:cNvPr id="31" name="object 31"/>
            <p:cNvSpPr/>
            <p:nvPr/>
          </p:nvSpPr>
          <p:spPr>
            <a:xfrm>
              <a:off x="3286716" y="10439337"/>
              <a:ext cx="6469380" cy="1717039"/>
            </a:xfrm>
            <a:custGeom>
              <a:avLst/>
              <a:gdLst/>
              <a:ahLst/>
              <a:cxnLst/>
              <a:rect l="l" t="t" r="r" b="b"/>
              <a:pathLst>
                <a:path w="6469380" h="1717040">
                  <a:moveTo>
                    <a:pt x="6468761" y="0"/>
                  </a:moveTo>
                  <a:lnTo>
                    <a:pt x="0" y="0"/>
                  </a:lnTo>
                  <a:lnTo>
                    <a:pt x="0" y="1716629"/>
                  </a:lnTo>
                  <a:lnTo>
                    <a:pt x="6468761" y="1716629"/>
                  </a:lnTo>
                  <a:lnTo>
                    <a:pt x="6468761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906710" y="11296357"/>
              <a:ext cx="5848985" cy="859790"/>
            </a:xfrm>
            <a:custGeom>
              <a:avLst/>
              <a:gdLst/>
              <a:ahLst/>
              <a:cxnLst/>
              <a:rect l="l" t="t" r="r" b="b"/>
              <a:pathLst>
                <a:path w="5848984" h="859790">
                  <a:moveTo>
                    <a:pt x="2270963" y="0"/>
                  </a:moveTo>
                  <a:lnTo>
                    <a:pt x="0" y="0"/>
                  </a:lnTo>
                  <a:lnTo>
                    <a:pt x="0" y="377088"/>
                  </a:lnTo>
                  <a:lnTo>
                    <a:pt x="2270963" y="377088"/>
                  </a:lnTo>
                  <a:lnTo>
                    <a:pt x="2270963" y="0"/>
                  </a:lnTo>
                  <a:close/>
                </a:path>
                <a:path w="5848984" h="859790">
                  <a:moveTo>
                    <a:pt x="5140998" y="0"/>
                  </a:moveTo>
                  <a:lnTo>
                    <a:pt x="2870035" y="0"/>
                  </a:lnTo>
                  <a:lnTo>
                    <a:pt x="2870035" y="377088"/>
                  </a:lnTo>
                  <a:lnTo>
                    <a:pt x="5140998" y="377088"/>
                  </a:lnTo>
                  <a:lnTo>
                    <a:pt x="5140998" y="0"/>
                  </a:lnTo>
                  <a:close/>
                </a:path>
                <a:path w="5848984" h="859790">
                  <a:moveTo>
                    <a:pt x="5848756" y="601421"/>
                  </a:moveTo>
                  <a:lnTo>
                    <a:pt x="5499849" y="601421"/>
                  </a:lnTo>
                  <a:lnTo>
                    <a:pt x="5499849" y="859612"/>
                  </a:lnTo>
                  <a:lnTo>
                    <a:pt x="5848756" y="859612"/>
                  </a:lnTo>
                  <a:lnTo>
                    <a:pt x="5848756" y="601421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88825" y="10826626"/>
              <a:ext cx="3840065" cy="20167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4947" y="11427300"/>
              <a:ext cx="199928" cy="12889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28673" y="11425849"/>
              <a:ext cx="1795323" cy="12909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007220" y="11418993"/>
              <a:ext cx="1146810" cy="169545"/>
            </a:xfrm>
            <a:custGeom>
              <a:avLst/>
              <a:gdLst/>
              <a:ahLst/>
              <a:cxnLst/>
              <a:rect l="l" t="t" r="r" b="b"/>
              <a:pathLst>
                <a:path w="1146810" h="169545">
                  <a:moveTo>
                    <a:pt x="15875" y="5582"/>
                  </a:moveTo>
                  <a:lnTo>
                    <a:pt x="0" y="5582"/>
                  </a:lnTo>
                  <a:lnTo>
                    <a:pt x="0" y="127351"/>
                  </a:lnTo>
                  <a:lnTo>
                    <a:pt x="80074" y="127351"/>
                  </a:lnTo>
                  <a:lnTo>
                    <a:pt x="80074" y="111476"/>
                  </a:lnTo>
                  <a:lnTo>
                    <a:pt x="15875" y="111476"/>
                  </a:lnTo>
                  <a:lnTo>
                    <a:pt x="15875" y="5582"/>
                  </a:lnTo>
                  <a:close/>
                </a:path>
                <a:path w="1146810" h="169545">
                  <a:moveTo>
                    <a:pt x="133836" y="36635"/>
                  </a:moveTo>
                  <a:lnTo>
                    <a:pt x="98127" y="57242"/>
                  </a:lnTo>
                  <a:lnTo>
                    <a:pt x="92141" y="84261"/>
                  </a:lnTo>
                  <a:lnTo>
                    <a:pt x="92883" y="94030"/>
                  </a:lnTo>
                  <a:lnTo>
                    <a:pt x="117961" y="126086"/>
                  </a:lnTo>
                  <a:lnTo>
                    <a:pt x="135755" y="129096"/>
                  </a:lnTo>
                  <a:lnTo>
                    <a:pt x="145372" y="128583"/>
                  </a:lnTo>
                  <a:lnTo>
                    <a:pt x="154334" y="127046"/>
                  </a:lnTo>
                  <a:lnTo>
                    <a:pt x="162643" y="124483"/>
                  </a:lnTo>
                  <a:lnTo>
                    <a:pt x="170297" y="120896"/>
                  </a:lnTo>
                  <a:lnTo>
                    <a:pt x="170297" y="114267"/>
                  </a:lnTo>
                  <a:lnTo>
                    <a:pt x="130114" y="114267"/>
                  </a:lnTo>
                  <a:lnTo>
                    <a:pt x="122380" y="111999"/>
                  </a:lnTo>
                  <a:lnTo>
                    <a:pt x="112145" y="102927"/>
                  </a:lnTo>
                  <a:lnTo>
                    <a:pt x="109122" y="96589"/>
                  </a:lnTo>
                  <a:lnTo>
                    <a:pt x="108191" y="88448"/>
                  </a:lnTo>
                  <a:lnTo>
                    <a:pt x="175530" y="88448"/>
                  </a:lnTo>
                  <a:lnTo>
                    <a:pt x="175530" y="82865"/>
                  </a:lnTo>
                  <a:lnTo>
                    <a:pt x="175007" y="75538"/>
                  </a:lnTo>
                  <a:lnTo>
                    <a:pt x="108191" y="75538"/>
                  </a:lnTo>
                  <a:lnTo>
                    <a:pt x="108656" y="67164"/>
                  </a:lnTo>
                  <a:lnTo>
                    <a:pt x="111448" y="60826"/>
                  </a:lnTo>
                  <a:lnTo>
                    <a:pt x="121682" y="52219"/>
                  </a:lnTo>
                  <a:lnTo>
                    <a:pt x="127439" y="50068"/>
                  </a:lnTo>
                  <a:lnTo>
                    <a:pt x="164889" y="50068"/>
                  </a:lnTo>
                  <a:lnTo>
                    <a:pt x="158957" y="44191"/>
                  </a:lnTo>
                  <a:lnTo>
                    <a:pt x="151805" y="39993"/>
                  </a:lnTo>
                  <a:lnTo>
                    <a:pt x="143431" y="37474"/>
                  </a:lnTo>
                  <a:lnTo>
                    <a:pt x="133836" y="36635"/>
                  </a:lnTo>
                  <a:close/>
                </a:path>
                <a:path w="1146810" h="169545">
                  <a:moveTo>
                    <a:pt x="170297" y="105544"/>
                  </a:moveTo>
                  <a:lnTo>
                    <a:pt x="169425" y="105544"/>
                  </a:lnTo>
                  <a:lnTo>
                    <a:pt x="162643" y="109360"/>
                  </a:lnTo>
                  <a:lnTo>
                    <a:pt x="155555" y="112086"/>
                  </a:lnTo>
                  <a:lnTo>
                    <a:pt x="148163" y="113722"/>
                  </a:lnTo>
                  <a:lnTo>
                    <a:pt x="140465" y="114267"/>
                  </a:lnTo>
                  <a:lnTo>
                    <a:pt x="170297" y="114267"/>
                  </a:lnTo>
                  <a:lnTo>
                    <a:pt x="170297" y="105544"/>
                  </a:lnTo>
                  <a:close/>
                </a:path>
                <a:path w="1146810" h="169545">
                  <a:moveTo>
                    <a:pt x="164889" y="50068"/>
                  </a:moveTo>
                  <a:lnTo>
                    <a:pt x="140233" y="50068"/>
                  </a:lnTo>
                  <a:lnTo>
                    <a:pt x="145989" y="52219"/>
                  </a:lnTo>
                  <a:lnTo>
                    <a:pt x="151982" y="57242"/>
                  </a:lnTo>
                  <a:lnTo>
                    <a:pt x="156340" y="60826"/>
                  </a:lnTo>
                  <a:lnTo>
                    <a:pt x="159190" y="67164"/>
                  </a:lnTo>
                  <a:lnTo>
                    <a:pt x="159655" y="75538"/>
                  </a:lnTo>
                  <a:lnTo>
                    <a:pt x="175007" y="75538"/>
                  </a:lnTo>
                  <a:lnTo>
                    <a:pt x="174865" y="73554"/>
                  </a:lnTo>
                  <a:lnTo>
                    <a:pt x="172870" y="64984"/>
                  </a:lnTo>
                  <a:lnTo>
                    <a:pt x="169544" y="57155"/>
                  </a:lnTo>
                  <a:lnTo>
                    <a:pt x="164889" y="50068"/>
                  </a:lnTo>
                  <a:close/>
                </a:path>
                <a:path w="1146810" h="169545">
                  <a:moveTo>
                    <a:pt x="259457" y="0"/>
                  </a:moveTo>
                  <a:lnTo>
                    <a:pt x="243581" y="0"/>
                  </a:lnTo>
                  <a:lnTo>
                    <a:pt x="243581" y="127351"/>
                  </a:lnTo>
                  <a:lnTo>
                    <a:pt x="259457" y="127351"/>
                  </a:lnTo>
                  <a:lnTo>
                    <a:pt x="259457" y="0"/>
                  </a:lnTo>
                  <a:close/>
                </a:path>
                <a:path w="1146810" h="169545">
                  <a:moveTo>
                    <a:pt x="327432" y="36635"/>
                  </a:moveTo>
                  <a:lnTo>
                    <a:pt x="289816" y="56239"/>
                  </a:lnTo>
                  <a:lnTo>
                    <a:pt x="282946" y="82865"/>
                  </a:lnTo>
                  <a:lnTo>
                    <a:pt x="283710" y="92744"/>
                  </a:lnTo>
                  <a:lnTo>
                    <a:pt x="309333" y="125912"/>
                  </a:lnTo>
                  <a:lnTo>
                    <a:pt x="327432" y="129096"/>
                  </a:lnTo>
                  <a:lnTo>
                    <a:pt x="337049" y="128300"/>
                  </a:lnTo>
                  <a:lnTo>
                    <a:pt x="345663" y="125912"/>
                  </a:lnTo>
                  <a:lnTo>
                    <a:pt x="353273" y="121932"/>
                  </a:lnTo>
                  <a:lnTo>
                    <a:pt x="359881" y="116360"/>
                  </a:lnTo>
                  <a:lnTo>
                    <a:pt x="361257" y="114616"/>
                  </a:lnTo>
                  <a:lnTo>
                    <a:pt x="319931" y="114616"/>
                  </a:lnTo>
                  <a:lnTo>
                    <a:pt x="313185" y="111999"/>
                  </a:lnTo>
                  <a:lnTo>
                    <a:pt x="307370" y="106765"/>
                  </a:lnTo>
                  <a:lnTo>
                    <a:pt x="301671" y="101416"/>
                  </a:lnTo>
                  <a:lnTo>
                    <a:pt x="298822" y="93449"/>
                  </a:lnTo>
                  <a:lnTo>
                    <a:pt x="298822" y="72165"/>
                  </a:lnTo>
                  <a:lnTo>
                    <a:pt x="301671" y="64199"/>
                  </a:lnTo>
                  <a:lnTo>
                    <a:pt x="307370" y="58965"/>
                  </a:lnTo>
                  <a:lnTo>
                    <a:pt x="313185" y="53731"/>
                  </a:lnTo>
                  <a:lnTo>
                    <a:pt x="319931" y="51115"/>
                  </a:lnTo>
                  <a:lnTo>
                    <a:pt x="361257" y="51115"/>
                  </a:lnTo>
                  <a:lnTo>
                    <a:pt x="359881" y="49370"/>
                  </a:lnTo>
                  <a:lnTo>
                    <a:pt x="353273" y="43798"/>
                  </a:lnTo>
                  <a:lnTo>
                    <a:pt x="345663" y="39819"/>
                  </a:lnTo>
                  <a:lnTo>
                    <a:pt x="337049" y="37431"/>
                  </a:lnTo>
                  <a:lnTo>
                    <a:pt x="327432" y="36635"/>
                  </a:lnTo>
                  <a:close/>
                </a:path>
                <a:path w="1146810" h="169545">
                  <a:moveTo>
                    <a:pt x="361257" y="51115"/>
                  </a:moveTo>
                  <a:lnTo>
                    <a:pt x="335283" y="51115"/>
                  </a:lnTo>
                  <a:lnTo>
                    <a:pt x="341970" y="53731"/>
                  </a:lnTo>
                  <a:lnTo>
                    <a:pt x="347669" y="58965"/>
                  </a:lnTo>
                  <a:lnTo>
                    <a:pt x="351485" y="63403"/>
                  </a:lnTo>
                  <a:lnTo>
                    <a:pt x="354211" y="68865"/>
                  </a:lnTo>
                  <a:lnTo>
                    <a:pt x="355847" y="75353"/>
                  </a:lnTo>
                  <a:lnTo>
                    <a:pt x="356392" y="82865"/>
                  </a:lnTo>
                  <a:lnTo>
                    <a:pt x="355847" y="90312"/>
                  </a:lnTo>
                  <a:lnTo>
                    <a:pt x="335283" y="114616"/>
                  </a:lnTo>
                  <a:lnTo>
                    <a:pt x="361257" y="114616"/>
                  </a:lnTo>
                  <a:lnTo>
                    <a:pt x="365300" y="109491"/>
                  </a:lnTo>
                  <a:lnTo>
                    <a:pt x="369170" y="101619"/>
                  </a:lnTo>
                  <a:lnTo>
                    <a:pt x="371493" y="92744"/>
                  </a:lnTo>
                  <a:lnTo>
                    <a:pt x="372267" y="82865"/>
                  </a:lnTo>
                  <a:lnTo>
                    <a:pt x="371493" y="72987"/>
                  </a:lnTo>
                  <a:lnTo>
                    <a:pt x="369170" y="64111"/>
                  </a:lnTo>
                  <a:lnTo>
                    <a:pt x="365300" y="56239"/>
                  </a:lnTo>
                  <a:lnTo>
                    <a:pt x="361257" y="51115"/>
                  </a:lnTo>
                  <a:close/>
                </a:path>
                <a:path w="1146810" h="169545">
                  <a:moveTo>
                    <a:pt x="399726" y="144622"/>
                  </a:moveTo>
                  <a:lnTo>
                    <a:pt x="398854" y="144622"/>
                  </a:lnTo>
                  <a:lnTo>
                    <a:pt x="398854" y="160323"/>
                  </a:lnTo>
                  <a:lnTo>
                    <a:pt x="407358" y="164215"/>
                  </a:lnTo>
                  <a:lnTo>
                    <a:pt x="416299" y="166996"/>
                  </a:lnTo>
                  <a:lnTo>
                    <a:pt x="425676" y="168664"/>
                  </a:lnTo>
                  <a:lnTo>
                    <a:pt x="435489" y="169220"/>
                  </a:lnTo>
                  <a:lnTo>
                    <a:pt x="445008" y="168479"/>
                  </a:lnTo>
                  <a:lnTo>
                    <a:pt x="453327" y="166254"/>
                  </a:lnTo>
                  <a:lnTo>
                    <a:pt x="460447" y="162547"/>
                  </a:lnTo>
                  <a:lnTo>
                    <a:pt x="466367" y="157357"/>
                  </a:lnTo>
                  <a:lnTo>
                    <a:pt x="468595" y="154217"/>
                  </a:lnTo>
                  <a:lnTo>
                    <a:pt x="434442" y="154217"/>
                  </a:lnTo>
                  <a:lnTo>
                    <a:pt x="424815" y="153617"/>
                  </a:lnTo>
                  <a:lnTo>
                    <a:pt x="415819" y="151818"/>
                  </a:lnTo>
                  <a:lnTo>
                    <a:pt x="407456" y="148820"/>
                  </a:lnTo>
                  <a:lnTo>
                    <a:pt x="399726" y="144622"/>
                  </a:lnTo>
                  <a:close/>
                </a:path>
                <a:path w="1146810" h="169545">
                  <a:moveTo>
                    <a:pt x="477009" y="114441"/>
                  </a:moveTo>
                  <a:lnTo>
                    <a:pt x="461134" y="114441"/>
                  </a:lnTo>
                  <a:lnTo>
                    <a:pt x="461031" y="126544"/>
                  </a:lnTo>
                  <a:lnTo>
                    <a:pt x="459466" y="138222"/>
                  </a:lnTo>
                  <a:lnTo>
                    <a:pt x="454461" y="147108"/>
                  </a:lnTo>
                  <a:lnTo>
                    <a:pt x="446120" y="152440"/>
                  </a:lnTo>
                  <a:lnTo>
                    <a:pt x="434442" y="154217"/>
                  </a:lnTo>
                  <a:lnTo>
                    <a:pt x="468595" y="154217"/>
                  </a:lnTo>
                  <a:lnTo>
                    <a:pt x="471023" y="150793"/>
                  </a:lnTo>
                  <a:lnTo>
                    <a:pt x="474349" y="142965"/>
                  </a:lnTo>
                  <a:lnTo>
                    <a:pt x="476344" y="133871"/>
                  </a:lnTo>
                  <a:lnTo>
                    <a:pt x="476970" y="124124"/>
                  </a:lnTo>
                  <a:lnTo>
                    <a:pt x="477009" y="114441"/>
                  </a:lnTo>
                  <a:close/>
                </a:path>
                <a:path w="1146810" h="169545">
                  <a:moveTo>
                    <a:pt x="431825" y="36635"/>
                  </a:moveTo>
                  <a:lnTo>
                    <a:pt x="396346" y="55203"/>
                  </a:lnTo>
                  <a:lnTo>
                    <a:pt x="389084" y="81993"/>
                  </a:lnTo>
                  <a:lnTo>
                    <a:pt x="389891" y="92133"/>
                  </a:lnTo>
                  <a:lnTo>
                    <a:pt x="415994" y="124385"/>
                  </a:lnTo>
                  <a:lnTo>
                    <a:pt x="431825" y="127351"/>
                  </a:lnTo>
                  <a:lnTo>
                    <a:pt x="439905" y="126544"/>
                  </a:lnTo>
                  <a:lnTo>
                    <a:pt x="447395" y="124124"/>
                  </a:lnTo>
                  <a:lnTo>
                    <a:pt x="454297" y="120089"/>
                  </a:lnTo>
                  <a:lnTo>
                    <a:pt x="460610" y="114441"/>
                  </a:lnTo>
                  <a:lnTo>
                    <a:pt x="477009" y="114441"/>
                  </a:lnTo>
                  <a:lnTo>
                    <a:pt x="477009" y="112871"/>
                  </a:lnTo>
                  <a:lnTo>
                    <a:pt x="426010" y="112871"/>
                  </a:lnTo>
                  <a:lnTo>
                    <a:pt x="418741" y="110255"/>
                  </a:lnTo>
                  <a:lnTo>
                    <a:pt x="413159" y="105021"/>
                  </a:lnTo>
                  <a:lnTo>
                    <a:pt x="407693" y="99671"/>
                  </a:lnTo>
                  <a:lnTo>
                    <a:pt x="405009" y="92133"/>
                  </a:lnTo>
                  <a:lnTo>
                    <a:pt x="405005" y="71864"/>
                  </a:lnTo>
                  <a:lnTo>
                    <a:pt x="407693" y="64373"/>
                  </a:lnTo>
                  <a:lnTo>
                    <a:pt x="418741" y="53790"/>
                  </a:lnTo>
                  <a:lnTo>
                    <a:pt x="426010" y="51115"/>
                  </a:lnTo>
                  <a:lnTo>
                    <a:pt x="477009" y="51115"/>
                  </a:lnTo>
                  <a:lnTo>
                    <a:pt x="477009" y="49544"/>
                  </a:lnTo>
                  <a:lnTo>
                    <a:pt x="460610" y="49544"/>
                  </a:lnTo>
                  <a:lnTo>
                    <a:pt x="454297" y="43897"/>
                  </a:lnTo>
                  <a:lnTo>
                    <a:pt x="447395" y="39862"/>
                  </a:lnTo>
                  <a:lnTo>
                    <a:pt x="439905" y="37442"/>
                  </a:lnTo>
                  <a:lnTo>
                    <a:pt x="431825" y="36635"/>
                  </a:lnTo>
                  <a:close/>
                </a:path>
                <a:path w="1146810" h="169545">
                  <a:moveTo>
                    <a:pt x="477009" y="51115"/>
                  </a:moveTo>
                  <a:lnTo>
                    <a:pt x="434966" y="51115"/>
                  </a:lnTo>
                  <a:lnTo>
                    <a:pt x="441704" y="51921"/>
                  </a:lnTo>
                  <a:lnTo>
                    <a:pt x="448311" y="54342"/>
                  </a:lnTo>
                  <a:lnTo>
                    <a:pt x="454788" y="58376"/>
                  </a:lnTo>
                  <a:lnTo>
                    <a:pt x="461134" y="64024"/>
                  </a:lnTo>
                  <a:lnTo>
                    <a:pt x="461134" y="99962"/>
                  </a:lnTo>
                  <a:lnTo>
                    <a:pt x="454788" y="105610"/>
                  </a:lnTo>
                  <a:lnTo>
                    <a:pt x="448311" y="109644"/>
                  </a:lnTo>
                  <a:lnTo>
                    <a:pt x="441704" y="112065"/>
                  </a:lnTo>
                  <a:lnTo>
                    <a:pt x="434966" y="112871"/>
                  </a:lnTo>
                  <a:lnTo>
                    <a:pt x="477009" y="112871"/>
                  </a:lnTo>
                  <a:lnTo>
                    <a:pt x="477009" y="51115"/>
                  </a:lnTo>
                  <a:close/>
                </a:path>
                <a:path w="1146810" h="169545">
                  <a:moveTo>
                    <a:pt x="477009" y="38379"/>
                  </a:moveTo>
                  <a:lnTo>
                    <a:pt x="463053" y="38379"/>
                  </a:lnTo>
                  <a:lnTo>
                    <a:pt x="461134" y="49544"/>
                  </a:lnTo>
                  <a:lnTo>
                    <a:pt x="477009" y="49544"/>
                  </a:lnTo>
                  <a:lnTo>
                    <a:pt x="477009" y="38379"/>
                  </a:lnTo>
                  <a:close/>
                </a:path>
                <a:path w="1146810" h="169545">
                  <a:moveTo>
                    <a:pt x="541009" y="36635"/>
                  </a:moveTo>
                  <a:lnTo>
                    <a:pt x="505301" y="57242"/>
                  </a:lnTo>
                  <a:lnTo>
                    <a:pt x="499315" y="84261"/>
                  </a:lnTo>
                  <a:lnTo>
                    <a:pt x="500056" y="94030"/>
                  </a:lnTo>
                  <a:lnTo>
                    <a:pt x="525134" y="126086"/>
                  </a:lnTo>
                  <a:lnTo>
                    <a:pt x="542928" y="129096"/>
                  </a:lnTo>
                  <a:lnTo>
                    <a:pt x="552545" y="128583"/>
                  </a:lnTo>
                  <a:lnTo>
                    <a:pt x="561508" y="127046"/>
                  </a:lnTo>
                  <a:lnTo>
                    <a:pt x="569816" y="124483"/>
                  </a:lnTo>
                  <a:lnTo>
                    <a:pt x="577470" y="120896"/>
                  </a:lnTo>
                  <a:lnTo>
                    <a:pt x="577470" y="114267"/>
                  </a:lnTo>
                  <a:lnTo>
                    <a:pt x="537288" y="114267"/>
                  </a:lnTo>
                  <a:lnTo>
                    <a:pt x="529553" y="111999"/>
                  </a:lnTo>
                  <a:lnTo>
                    <a:pt x="519319" y="102927"/>
                  </a:lnTo>
                  <a:lnTo>
                    <a:pt x="516295" y="96589"/>
                  </a:lnTo>
                  <a:lnTo>
                    <a:pt x="515364" y="88448"/>
                  </a:lnTo>
                  <a:lnTo>
                    <a:pt x="582704" y="88448"/>
                  </a:lnTo>
                  <a:lnTo>
                    <a:pt x="582704" y="82865"/>
                  </a:lnTo>
                  <a:lnTo>
                    <a:pt x="582180" y="75538"/>
                  </a:lnTo>
                  <a:lnTo>
                    <a:pt x="515364" y="75538"/>
                  </a:lnTo>
                  <a:lnTo>
                    <a:pt x="515830" y="67164"/>
                  </a:lnTo>
                  <a:lnTo>
                    <a:pt x="518621" y="60826"/>
                  </a:lnTo>
                  <a:lnTo>
                    <a:pt x="528856" y="52219"/>
                  </a:lnTo>
                  <a:lnTo>
                    <a:pt x="534613" y="50068"/>
                  </a:lnTo>
                  <a:lnTo>
                    <a:pt x="572062" y="50068"/>
                  </a:lnTo>
                  <a:lnTo>
                    <a:pt x="566131" y="44191"/>
                  </a:lnTo>
                  <a:lnTo>
                    <a:pt x="558978" y="39993"/>
                  </a:lnTo>
                  <a:lnTo>
                    <a:pt x="550604" y="37474"/>
                  </a:lnTo>
                  <a:lnTo>
                    <a:pt x="541009" y="36635"/>
                  </a:lnTo>
                  <a:close/>
                </a:path>
                <a:path w="1146810" h="169545">
                  <a:moveTo>
                    <a:pt x="577470" y="105544"/>
                  </a:moveTo>
                  <a:lnTo>
                    <a:pt x="576598" y="105544"/>
                  </a:lnTo>
                  <a:lnTo>
                    <a:pt x="569816" y="109360"/>
                  </a:lnTo>
                  <a:lnTo>
                    <a:pt x="562729" y="112086"/>
                  </a:lnTo>
                  <a:lnTo>
                    <a:pt x="555336" y="113722"/>
                  </a:lnTo>
                  <a:lnTo>
                    <a:pt x="547638" y="114267"/>
                  </a:lnTo>
                  <a:lnTo>
                    <a:pt x="577470" y="114267"/>
                  </a:lnTo>
                  <a:lnTo>
                    <a:pt x="577470" y="105544"/>
                  </a:lnTo>
                  <a:close/>
                </a:path>
                <a:path w="1146810" h="169545">
                  <a:moveTo>
                    <a:pt x="572062" y="50068"/>
                  </a:moveTo>
                  <a:lnTo>
                    <a:pt x="547406" y="50068"/>
                  </a:lnTo>
                  <a:lnTo>
                    <a:pt x="553163" y="52219"/>
                  </a:lnTo>
                  <a:lnTo>
                    <a:pt x="559155" y="57242"/>
                  </a:lnTo>
                  <a:lnTo>
                    <a:pt x="563514" y="60826"/>
                  </a:lnTo>
                  <a:lnTo>
                    <a:pt x="566363" y="67164"/>
                  </a:lnTo>
                  <a:lnTo>
                    <a:pt x="566828" y="75538"/>
                  </a:lnTo>
                  <a:lnTo>
                    <a:pt x="582180" y="75538"/>
                  </a:lnTo>
                  <a:lnTo>
                    <a:pt x="582039" y="73554"/>
                  </a:lnTo>
                  <a:lnTo>
                    <a:pt x="580043" y="64984"/>
                  </a:lnTo>
                  <a:lnTo>
                    <a:pt x="576718" y="57155"/>
                  </a:lnTo>
                  <a:lnTo>
                    <a:pt x="572062" y="50068"/>
                  </a:lnTo>
                  <a:close/>
                </a:path>
                <a:path w="1146810" h="169545">
                  <a:moveTo>
                    <a:pt x="617998" y="38379"/>
                  </a:moveTo>
                  <a:lnTo>
                    <a:pt x="604042" y="38379"/>
                  </a:lnTo>
                  <a:lnTo>
                    <a:pt x="604042" y="127351"/>
                  </a:lnTo>
                  <a:lnTo>
                    <a:pt x="619917" y="127351"/>
                  </a:lnTo>
                  <a:lnTo>
                    <a:pt x="619917" y="68037"/>
                  </a:lnTo>
                  <a:lnTo>
                    <a:pt x="625281" y="60710"/>
                  </a:lnTo>
                  <a:lnTo>
                    <a:pt x="631257" y="55476"/>
                  </a:lnTo>
                  <a:lnTo>
                    <a:pt x="637842" y="52336"/>
                  </a:lnTo>
                  <a:lnTo>
                    <a:pt x="639042" y="52161"/>
                  </a:lnTo>
                  <a:lnTo>
                    <a:pt x="619917" y="52161"/>
                  </a:lnTo>
                  <a:lnTo>
                    <a:pt x="619867" y="49254"/>
                  </a:lnTo>
                  <a:lnTo>
                    <a:pt x="617998" y="38379"/>
                  </a:lnTo>
                  <a:close/>
                </a:path>
                <a:path w="1146810" h="169545">
                  <a:moveTo>
                    <a:pt x="674919" y="51289"/>
                  </a:moveTo>
                  <a:lnTo>
                    <a:pt x="651551" y="51289"/>
                  </a:lnTo>
                  <a:lnTo>
                    <a:pt x="656145" y="53092"/>
                  </a:lnTo>
                  <a:lnTo>
                    <a:pt x="658820" y="56697"/>
                  </a:lnTo>
                  <a:lnTo>
                    <a:pt x="661495" y="60186"/>
                  </a:lnTo>
                  <a:lnTo>
                    <a:pt x="662833" y="65711"/>
                  </a:lnTo>
                  <a:lnTo>
                    <a:pt x="662833" y="127351"/>
                  </a:lnTo>
                  <a:lnTo>
                    <a:pt x="678708" y="127351"/>
                  </a:lnTo>
                  <a:lnTo>
                    <a:pt x="678708" y="68037"/>
                  </a:lnTo>
                  <a:lnTo>
                    <a:pt x="684073" y="60710"/>
                  </a:lnTo>
                  <a:lnTo>
                    <a:pt x="690048" y="55476"/>
                  </a:lnTo>
                  <a:lnTo>
                    <a:pt x="692609" y="54255"/>
                  </a:lnTo>
                  <a:lnTo>
                    <a:pt x="676091" y="54255"/>
                  </a:lnTo>
                  <a:lnTo>
                    <a:pt x="674919" y="51289"/>
                  </a:lnTo>
                  <a:close/>
                </a:path>
                <a:path w="1146810" h="169545">
                  <a:moveTo>
                    <a:pt x="733360" y="51289"/>
                  </a:moveTo>
                  <a:lnTo>
                    <a:pt x="710226" y="51289"/>
                  </a:lnTo>
                  <a:lnTo>
                    <a:pt x="714762" y="53092"/>
                  </a:lnTo>
                  <a:lnTo>
                    <a:pt x="717437" y="56697"/>
                  </a:lnTo>
                  <a:lnTo>
                    <a:pt x="720228" y="60186"/>
                  </a:lnTo>
                  <a:lnTo>
                    <a:pt x="721624" y="65711"/>
                  </a:lnTo>
                  <a:lnTo>
                    <a:pt x="721624" y="127351"/>
                  </a:lnTo>
                  <a:lnTo>
                    <a:pt x="737499" y="127351"/>
                  </a:lnTo>
                  <a:lnTo>
                    <a:pt x="737499" y="61291"/>
                  </a:lnTo>
                  <a:lnTo>
                    <a:pt x="734999" y="53499"/>
                  </a:lnTo>
                  <a:lnTo>
                    <a:pt x="733360" y="51289"/>
                  </a:lnTo>
                  <a:close/>
                </a:path>
                <a:path w="1146810" h="169545">
                  <a:moveTo>
                    <a:pt x="717902" y="36635"/>
                  </a:moveTo>
                  <a:lnTo>
                    <a:pt x="708365" y="36635"/>
                  </a:lnTo>
                  <a:lnTo>
                    <a:pt x="698465" y="37736"/>
                  </a:lnTo>
                  <a:lnTo>
                    <a:pt x="689873" y="41040"/>
                  </a:lnTo>
                  <a:lnTo>
                    <a:pt x="682590" y="46546"/>
                  </a:lnTo>
                  <a:lnTo>
                    <a:pt x="676615" y="54255"/>
                  </a:lnTo>
                  <a:lnTo>
                    <a:pt x="692609" y="54255"/>
                  </a:lnTo>
                  <a:lnTo>
                    <a:pt x="696633" y="52336"/>
                  </a:lnTo>
                  <a:lnTo>
                    <a:pt x="703830" y="51289"/>
                  </a:lnTo>
                  <a:lnTo>
                    <a:pt x="733360" y="51289"/>
                  </a:lnTo>
                  <a:lnTo>
                    <a:pt x="729998" y="46753"/>
                  </a:lnTo>
                  <a:lnTo>
                    <a:pt x="725113" y="40008"/>
                  </a:lnTo>
                  <a:lnTo>
                    <a:pt x="717902" y="36635"/>
                  </a:lnTo>
                  <a:close/>
                </a:path>
                <a:path w="1146810" h="169545">
                  <a:moveTo>
                    <a:pt x="656087" y="36635"/>
                  </a:moveTo>
                  <a:lnTo>
                    <a:pt x="649574" y="36635"/>
                  </a:lnTo>
                  <a:lnTo>
                    <a:pt x="640939" y="37605"/>
                  </a:lnTo>
                  <a:lnTo>
                    <a:pt x="633176" y="40516"/>
                  </a:lnTo>
                  <a:lnTo>
                    <a:pt x="626285" y="45368"/>
                  </a:lnTo>
                  <a:lnTo>
                    <a:pt x="620266" y="52161"/>
                  </a:lnTo>
                  <a:lnTo>
                    <a:pt x="639042" y="52161"/>
                  </a:lnTo>
                  <a:lnTo>
                    <a:pt x="645038" y="51289"/>
                  </a:lnTo>
                  <a:lnTo>
                    <a:pt x="674919" y="51289"/>
                  </a:lnTo>
                  <a:lnTo>
                    <a:pt x="674114" y="49254"/>
                  </a:lnTo>
                  <a:lnTo>
                    <a:pt x="670799" y="45067"/>
                  </a:lnTo>
                  <a:lnTo>
                    <a:pt x="666147" y="41694"/>
                  </a:lnTo>
                  <a:lnTo>
                    <a:pt x="661612" y="38321"/>
                  </a:lnTo>
                  <a:lnTo>
                    <a:pt x="656087" y="36635"/>
                  </a:lnTo>
                  <a:close/>
                </a:path>
                <a:path w="1146810" h="169545">
                  <a:moveTo>
                    <a:pt x="800816" y="36635"/>
                  </a:moveTo>
                  <a:lnTo>
                    <a:pt x="765108" y="57242"/>
                  </a:lnTo>
                  <a:lnTo>
                    <a:pt x="759122" y="84261"/>
                  </a:lnTo>
                  <a:lnTo>
                    <a:pt x="759863" y="94030"/>
                  </a:lnTo>
                  <a:lnTo>
                    <a:pt x="784941" y="126086"/>
                  </a:lnTo>
                  <a:lnTo>
                    <a:pt x="802735" y="129096"/>
                  </a:lnTo>
                  <a:lnTo>
                    <a:pt x="812352" y="128583"/>
                  </a:lnTo>
                  <a:lnTo>
                    <a:pt x="821315" y="127046"/>
                  </a:lnTo>
                  <a:lnTo>
                    <a:pt x="829623" y="124483"/>
                  </a:lnTo>
                  <a:lnTo>
                    <a:pt x="837277" y="120896"/>
                  </a:lnTo>
                  <a:lnTo>
                    <a:pt x="837277" y="114267"/>
                  </a:lnTo>
                  <a:lnTo>
                    <a:pt x="797095" y="114267"/>
                  </a:lnTo>
                  <a:lnTo>
                    <a:pt x="789361" y="111999"/>
                  </a:lnTo>
                  <a:lnTo>
                    <a:pt x="779126" y="102927"/>
                  </a:lnTo>
                  <a:lnTo>
                    <a:pt x="776102" y="96589"/>
                  </a:lnTo>
                  <a:lnTo>
                    <a:pt x="775172" y="88448"/>
                  </a:lnTo>
                  <a:lnTo>
                    <a:pt x="842511" y="88448"/>
                  </a:lnTo>
                  <a:lnTo>
                    <a:pt x="842511" y="82865"/>
                  </a:lnTo>
                  <a:lnTo>
                    <a:pt x="841988" y="75538"/>
                  </a:lnTo>
                  <a:lnTo>
                    <a:pt x="775172" y="75538"/>
                  </a:lnTo>
                  <a:lnTo>
                    <a:pt x="775637" y="67164"/>
                  </a:lnTo>
                  <a:lnTo>
                    <a:pt x="778428" y="60826"/>
                  </a:lnTo>
                  <a:lnTo>
                    <a:pt x="788663" y="52219"/>
                  </a:lnTo>
                  <a:lnTo>
                    <a:pt x="794420" y="50068"/>
                  </a:lnTo>
                  <a:lnTo>
                    <a:pt x="831869" y="50068"/>
                  </a:lnTo>
                  <a:lnTo>
                    <a:pt x="825938" y="44191"/>
                  </a:lnTo>
                  <a:lnTo>
                    <a:pt x="818785" y="39993"/>
                  </a:lnTo>
                  <a:lnTo>
                    <a:pt x="810411" y="37474"/>
                  </a:lnTo>
                  <a:lnTo>
                    <a:pt x="800816" y="36635"/>
                  </a:lnTo>
                  <a:close/>
                </a:path>
                <a:path w="1146810" h="169545">
                  <a:moveTo>
                    <a:pt x="837277" y="105544"/>
                  </a:moveTo>
                  <a:lnTo>
                    <a:pt x="836405" y="105544"/>
                  </a:lnTo>
                  <a:lnTo>
                    <a:pt x="829623" y="109360"/>
                  </a:lnTo>
                  <a:lnTo>
                    <a:pt x="822536" y="112086"/>
                  </a:lnTo>
                  <a:lnTo>
                    <a:pt x="815144" y="113722"/>
                  </a:lnTo>
                  <a:lnTo>
                    <a:pt x="807446" y="114267"/>
                  </a:lnTo>
                  <a:lnTo>
                    <a:pt x="837277" y="114267"/>
                  </a:lnTo>
                  <a:lnTo>
                    <a:pt x="837277" y="105544"/>
                  </a:lnTo>
                  <a:close/>
                </a:path>
                <a:path w="1146810" h="169545">
                  <a:moveTo>
                    <a:pt x="831869" y="50068"/>
                  </a:moveTo>
                  <a:lnTo>
                    <a:pt x="807213" y="50068"/>
                  </a:lnTo>
                  <a:lnTo>
                    <a:pt x="812970" y="52219"/>
                  </a:lnTo>
                  <a:lnTo>
                    <a:pt x="818963" y="57242"/>
                  </a:lnTo>
                  <a:lnTo>
                    <a:pt x="823321" y="60826"/>
                  </a:lnTo>
                  <a:lnTo>
                    <a:pt x="826171" y="67164"/>
                  </a:lnTo>
                  <a:lnTo>
                    <a:pt x="826636" y="75538"/>
                  </a:lnTo>
                  <a:lnTo>
                    <a:pt x="841988" y="75538"/>
                  </a:lnTo>
                  <a:lnTo>
                    <a:pt x="841846" y="73554"/>
                  </a:lnTo>
                  <a:lnTo>
                    <a:pt x="839851" y="64984"/>
                  </a:lnTo>
                  <a:lnTo>
                    <a:pt x="836525" y="57155"/>
                  </a:lnTo>
                  <a:lnTo>
                    <a:pt x="831869" y="50068"/>
                  </a:lnTo>
                  <a:close/>
                </a:path>
                <a:path w="1146810" h="169545">
                  <a:moveTo>
                    <a:pt x="877805" y="38379"/>
                  </a:moveTo>
                  <a:lnTo>
                    <a:pt x="863849" y="38379"/>
                  </a:lnTo>
                  <a:lnTo>
                    <a:pt x="863849" y="127351"/>
                  </a:lnTo>
                  <a:lnTo>
                    <a:pt x="879724" y="127351"/>
                  </a:lnTo>
                  <a:lnTo>
                    <a:pt x="879724" y="68037"/>
                  </a:lnTo>
                  <a:lnTo>
                    <a:pt x="886550" y="60710"/>
                  </a:lnTo>
                  <a:lnTo>
                    <a:pt x="893593" y="55476"/>
                  </a:lnTo>
                  <a:lnTo>
                    <a:pt x="900855" y="52336"/>
                  </a:lnTo>
                  <a:lnTo>
                    <a:pt x="902102" y="52161"/>
                  </a:lnTo>
                  <a:lnTo>
                    <a:pt x="879724" y="52161"/>
                  </a:lnTo>
                  <a:lnTo>
                    <a:pt x="879724" y="49544"/>
                  </a:lnTo>
                  <a:lnTo>
                    <a:pt x="877805" y="38379"/>
                  </a:lnTo>
                  <a:close/>
                </a:path>
                <a:path w="1146810" h="169545">
                  <a:moveTo>
                    <a:pt x="938474" y="51289"/>
                  </a:moveTo>
                  <a:lnTo>
                    <a:pt x="908335" y="51289"/>
                  </a:lnTo>
                  <a:lnTo>
                    <a:pt x="916730" y="52619"/>
                  </a:lnTo>
                  <a:lnTo>
                    <a:pt x="922727" y="56610"/>
                  </a:lnTo>
                  <a:lnTo>
                    <a:pt x="926325" y="63261"/>
                  </a:lnTo>
                  <a:lnTo>
                    <a:pt x="927525" y="72572"/>
                  </a:lnTo>
                  <a:lnTo>
                    <a:pt x="927525" y="127351"/>
                  </a:lnTo>
                  <a:lnTo>
                    <a:pt x="943400" y="127351"/>
                  </a:lnTo>
                  <a:lnTo>
                    <a:pt x="943400" y="70828"/>
                  </a:lnTo>
                  <a:lnTo>
                    <a:pt x="942877" y="63806"/>
                  </a:lnTo>
                  <a:lnTo>
                    <a:pt x="941307" y="57395"/>
                  </a:lnTo>
                  <a:lnTo>
                    <a:pt x="938690" y="51594"/>
                  </a:lnTo>
                  <a:lnTo>
                    <a:pt x="938474" y="51289"/>
                  </a:lnTo>
                  <a:close/>
                </a:path>
                <a:path w="1146810" h="169545">
                  <a:moveTo>
                    <a:pt x="921826" y="36635"/>
                  </a:moveTo>
                  <a:lnTo>
                    <a:pt x="912173" y="36635"/>
                  </a:lnTo>
                  <a:lnTo>
                    <a:pt x="903428" y="37605"/>
                  </a:lnTo>
                  <a:lnTo>
                    <a:pt x="895163" y="40516"/>
                  </a:lnTo>
                  <a:lnTo>
                    <a:pt x="887378" y="45368"/>
                  </a:lnTo>
                  <a:lnTo>
                    <a:pt x="880073" y="52161"/>
                  </a:lnTo>
                  <a:lnTo>
                    <a:pt x="902102" y="52161"/>
                  </a:lnTo>
                  <a:lnTo>
                    <a:pt x="908335" y="51289"/>
                  </a:lnTo>
                  <a:lnTo>
                    <a:pt x="938474" y="51289"/>
                  </a:lnTo>
                  <a:lnTo>
                    <a:pt x="935026" y="46404"/>
                  </a:lnTo>
                  <a:lnTo>
                    <a:pt x="929444" y="39891"/>
                  </a:lnTo>
                  <a:lnTo>
                    <a:pt x="921826" y="36635"/>
                  </a:lnTo>
                  <a:close/>
                </a:path>
                <a:path w="1146810" h="169545">
                  <a:moveTo>
                    <a:pt x="991789" y="51987"/>
                  </a:moveTo>
                  <a:lnTo>
                    <a:pt x="975914" y="51987"/>
                  </a:lnTo>
                  <a:lnTo>
                    <a:pt x="975914" y="106068"/>
                  </a:lnTo>
                  <a:lnTo>
                    <a:pt x="977506" y="116142"/>
                  </a:lnTo>
                  <a:lnTo>
                    <a:pt x="982282" y="123339"/>
                  </a:lnTo>
                  <a:lnTo>
                    <a:pt x="990241" y="127656"/>
                  </a:lnTo>
                  <a:lnTo>
                    <a:pt x="1001384" y="129096"/>
                  </a:lnTo>
                  <a:lnTo>
                    <a:pt x="1006967" y="129096"/>
                  </a:lnTo>
                  <a:lnTo>
                    <a:pt x="1012200" y="127816"/>
                  </a:lnTo>
                  <a:lnTo>
                    <a:pt x="1017085" y="125258"/>
                  </a:lnTo>
                  <a:lnTo>
                    <a:pt x="1017085" y="115139"/>
                  </a:lnTo>
                  <a:lnTo>
                    <a:pt x="1000861" y="115139"/>
                  </a:lnTo>
                  <a:lnTo>
                    <a:pt x="998011" y="114674"/>
                  </a:lnTo>
                  <a:lnTo>
                    <a:pt x="995802" y="113744"/>
                  </a:lnTo>
                  <a:lnTo>
                    <a:pt x="993127" y="112581"/>
                  </a:lnTo>
                  <a:lnTo>
                    <a:pt x="991789" y="109557"/>
                  </a:lnTo>
                  <a:lnTo>
                    <a:pt x="991789" y="51987"/>
                  </a:lnTo>
                  <a:close/>
                </a:path>
                <a:path w="1146810" h="169545">
                  <a:moveTo>
                    <a:pt x="1017085" y="112348"/>
                  </a:moveTo>
                  <a:lnTo>
                    <a:pt x="1015864" y="112348"/>
                  </a:lnTo>
                  <a:lnTo>
                    <a:pt x="1011677" y="114209"/>
                  </a:lnTo>
                  <a:lnTo>
                    <a:pt x="1007839" y="115139"/>
                  </a:lnTo>
                  <a:lnTo>
                    <a:pt x="1017085" y="115139"/>
                  </a:lnTo>
                  <a:lnTo>
                    <a:pt x="1017085" y="112348"/>
                  </a:lnTo>
                  <a:close/>
                </a:path>
                <a:path w="1146810" h="169545">
                  <a:moveTo>
                    <a:pt x="991789" y="19189"/>
                  </a:moveTo>
                  <a:lnTo>
                    <a:pt x="959341" y="50940"/>
                  </a:lnTo>
                  <a:lnTo>
                    <a:pt x="959341" y="51987"/>
                  </a:lnTo>
                  <a:lnTo>
                    <a:pt x="1017085" y="51987"/>
                  </a:lnTo>
                  <a:lnTo>
                    <a:pt x="1017085" y="38379"/>
                  </a:lnTo>
                  <a:lnTo>
                    <a:pt x="991789" y="38379"/>
                  </a:lnTo>
                  <a:lnTo>
                    <a:pt x="991789" y="19189"/>
                  </a:lnTo>
                  <a:close/>
                </a:path>
                <a:path w="1146810" h="169545">
                  <a:moveTo>
                    <a:pt x="1055777" y="107812"/>
                  </a:moveTo>
                  <a:lnTo>
                    <a:pt x="1036238" y="107812"/>
                  </a:lnTo>
                  <a:lnTo>
                    <a:pt x="1036238" y="127351"/>
                  </a:lnTo>
                  <a:lnTo>
                    <a:pt x="1055777" y="127351"/>
                  </a:lnTo>
                  <a:lnTo>
                    <a:pt x="1055777" y="107812"/>
                  </a:lnTo>
                  <a:close/>
                </a:path>
                <a:path w="1146810" h="169545">
                  <a:moveTo>
                    <a:pt x="1101094" y="107812"/>
                  </a:moveTo>
                  <a:lnTo>
                    <a:pt x="1081556" y="107812"/>
                  </a:lnTo>
                  <a:lnTo>
                    <a:pt x="1081556" y="127351"/>
                  </a:lnTo>
                  <a:lnTo>
                    <a:pt x="1101094" y="127351"/>
                  </a:lnTo>
                  <a:lnTo>
                    <a:pt x="1101094" y="107812"/>
                  </a:lnTo>
                  <a:close/>
                </a:path>
                <a:path w="1146810" h="169545">
                  <a:moveTo>
                    <a:pt x="1146412" y="107812"/>
                  </a:moveTo>
                  <a:lnTo>
                    <a:pt x="1126873" y="107812"/>
                  </a:lnTo>
                  <a:lnTo>
                    <a:pt x="1126873" y="127351"/>
                  </a:lnTo>
                  <a:lnTo>
                    <a:pt x="1146412" y="127351"/>
                  </a:lnTo>
                  <a:lnTo>
                    <a:pt x="1146412" y="107812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32409" y="11429212"/>
              <a:ext cx="199928" cy="12889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4264" y="11946622"/>
              <a:ext cx="144502" cy="144493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0" y="2909895"/>
            <a:ext cx="13398500" cy="2805430"/>
            <a:chOff x="0" y="2909895"/>
            <a:chExt cx="13398500" cy="2805430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2909895"/>
              <a:ext cx="13398080" cy="280522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633503" y="4214812"/>
              <a:ext cx="4124325" cy="851535"/>
            </a:xfrm>
            <a:custGeom>
              <a:avLst/>
              <a:gdLst/>
              <a:ahLst/>
              <a:cxnLst/>
              <a:rect l="l" t="t" r="r" b="b"/>
              <a:pathLst>
                <a:path w="4124325" h="851535">
                  <a:moveTo>
                    <a:pt x="4124097" y="0"/>
                  </a:moveTo>
                  <a:lnTo>
                    <a:pt x="0" y="0"/>
                  </a:lnTo>
                  <a:lnTo>
                    <a:pt x="0" y="851336"/>
                  </a:lnTo>
                  <a:lnTo>
                    <a:pt x="4124097" y="851336"/>
                  </a:lnTo>
                  <a:lnTo>
                    <a:pt x="4124097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389879" y="4605590"/>
              <a:ext cx="1311910" cy="258445"/>
            </a:xfrm>
            <a:custGeom>
              <a:avLst/>
              <a:gdLst/>
              <a:ahLst/>
              <a:cxnLst/>
              <a:rect l="l" t="t" r="r" b="b"/>
              <a:pathLst>
                <a:path w="1311909" h="258445">
                  <a:moveTo>
                    <a:pt x="1311895" y="0"/>
                  </a:moveTo>
                  <a:lnTo>
                    <a:pt x="0" y="0"/>
                  </a:lnTo>
                  <a:lnTo>
                    <a:pt x="0" y="258192"/>
                  </a:lnTo>
                  <a:lnTo>
                    <a:pt x="1311895" y="258192"/>
                  </a:lnTo>
                  <a:lnTo>
                    <a:pt x="1311895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12533" y="4307778"/>
              <a:ext cx="2858902" cy="1662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8394" y="4591634"/>
              <a:ext cx="1311895" cy="2581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95777" y="4702194"/>
              <a:ext cx="88766" cy="8830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29136" y="4598612"/>
              <a:ext cx="1311895" cy="25819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415838" y="4640830"/>
              <a:ext cx="1082675" cy="241300"/>
            </a:xfrm>
            <a:custGeom>
              <a:avLst/>
              <a:gdLst/>
              <a:ahLst/>
              <a:cxnLst/>
              <a:rect l="l" t="t" r="r" b="b"/>
              <a:pathLst>
                <a:path w="1082675" h="241300">
                  <a:moveTo>
                    <a:pt x="2407" y="62489"/>
                  </a:moveTo>
                  <a:lnTo>
                    <a:pt x="1884" y="62489"/>
                  </a:lnTo>
                  <a:lnTo>
                    <a:pt x="1884" y="71805"/>
                  </a:lnTo>
                  <a:lnTo>
                    <a:pt x="7928" y="74278"/>
                  </a:lnTo>
                  <a:lnTo>
                    <a:pt x="14130" y="76044"/>
                  </a:lnTo>
                  <a:lnTo>
                    <a:pt x="20489" y="77104"/>
                  </a:lnTo>
                  <a:lnTo>
                    <a:pt x="27005" y="77457"/>
                  </a:lnTo>
                  <a:lnTo>
                    <a:pt x="35798" y="77457"/>
                  </a:lnTo>
                  <a:lnTo>
                    <a:pt x="42636" y="75573"/>
                  </a:lnTo>
                  <a:lnTo>
                    <a:pt x="51708" y="68560"/>
                  </a:lnTo>
                  <a:lnTo>
                    <a:pt x="27214" y="68560"/>
                  </a:lnTo>
                  <a:lnTo>
                    <a:pt x="20443" y="68181"/>
                  </a:lnTo>
                  <a:lnTo>
                    <a:pt x="14052" y="67042"/>
                  </a:lnTo>
                  <a:lnTo>
                    <a:pt x="8040" y="65145"/>
                  </a:lnTo>
                  <a:lnTo>
                    <a:pt x="2407" y="62489"/>
                  </a:lnTo>
                  <a:close/>
                </a:path>
                <a:path w="1082675" h="241300">
                  <a:moveTo>
                    <a:pt x="35693" y="2302"/>
                  </a:moveTo>
                  <a:lnTo>
                    <a:pt x="19434" y="2302"/>
                  </a:lnTo>
                  <a:lnTo>
                    <a:pt x="12979" y="4361"/>
                  </a:lnTo>
                  <a:lnTo>
                    <a:pt x="8164" y="8478"/>
                  </a:lnTo>
                  <a:lnTo>
                    <a:pt x="3419" y="12595"/>
                  </a:lnTo>
                  <a:lnTo>
                    <a:pt x="1046" y="17689"/>
                  </a:lnTo>
                  <a:lnTo>
                    <a:pt x="1046" y="27249"/>
                  </a:lnTo>
                  <a:lnTo>
                    <a:pt x="31192" y="45986"/>
                  </a:lnTo>
                  <a:lnTo>
                    <a:pt x="34053" y="46788"/>
                  </a:lnTo>
                  <a:lnTo>
                    <a:pt x="42566" y="49510"/>
                  </a:lnTo>
                  <a:lnTo>
                    <a:pt x="45532" y="52440"/>
                  </a:lnTo>
                  <a:lnTo>
                    <a:pt x="45532" y="64513"/>
                  </a:lnTo>
                  <a:lnTo>
                    <a:pt x="39426" y="68560"/>
                  </a:lnTo>
                  <a:lnTo>
                    <a:pt x="51708" y="68560"/>
                  </a:lnTo>
                  <a:lnTo>
                    <a:pt x="52475" y="67967"/>
                  </a:lnTo>
                  <a:lnTo>
                    <a:pt x="54953" y="63047"/>
                  </a:lnTo>
                  <a:lnTo>
                    <a:pt x="54866" y="52440"/>
                  </a:lnTo>
                  <a:lnTo>
                    <a:pt x="53836" y="49126"/>
                  </a:lnTo>
                  <a:lnTo>
                    <a:pt x="51603" y="46265"/>
                  </a:lnTo>
                  <a:lnTo>
                    <a:pt x="49440" y="43334"/>
                  </a:lnTo>
                  <a:lnTo>
                    <a:pt x="46718" y="41240"/>
                  </a:lnTo>
                  <a:lnTo>
                    <a:pt x="40159" y="38728"/>
                  </a:lnTo>
                  <a:lnTo>
                    <a:pt x="36565" y="37577"/>
                  </a:lnTo>
                  <a:lnTo>
                    <a:pt x="32657" y="36530"/>
                  </a:lnTo>
                  <a:lnTo>
                    <a:pt x="28819" y="35414"/>
                  </a:lnTo>
                  <a:lnTo>
                    <a:pt x="25260" y="34507"/>
                  </a:lnTo>
                  <a:lnTo>
                    <a:pt x="21981" y="33809"/>
                  </a:lnTo>
                  <a:lnTo>
                    <a:pt x="18701" y="33041"/>
                  </a:lnTo>
                  <a:lnTo>
                    <a:pt x="15945" y="31750"/>
                  </a:lnTo>
                  <a:lnTo>
                    <a:pt x="13712" y="29936"/>
                  </a:lnTo>
                  <a:lnTo>
                    <a:pt x="11548" y="28122"/>
                  </a:lnTo>
                  <a:lnTo>
                    <a:pt x="10467" y="25819"/>
                  </a:lnTo>
                  <a:lnTo>
                    <a:pt x="10467" y="19259"/>
                  </a:lnTo>
                  <a:lnTo>
                    <a:pt x="12211" y="16328"/>
                  </a:lnTo>
                  <a:lnTo>
                    <a:pt x="15700" y="14235"/>
                  </a:lnTo>
                  <a:lnTo>
                    <a:pt x="19189" y="12072"/>
                  </a:lnTo>
                  <a:lnTo>
                    <a:pt x="23935" y="10990"/>
                  </a:lnTo>
                  <a:lnTo>
                    <a:pt x="49614" y="10990"/>
                  </a:lnTo>
                  <a:lnTo>
                    <a:pt x="49614" y="6070"/>
                  </a:lnTo>
                  <a:lnTo>
                    <a:pt x="43055" y="3558"/>
                  </a:lnTo>
                  <a:lnTo>
                    <a:pt x="35693" y="2302"/>
                  </a:lnTo>
                  <a:close/>
                </a:path>
                <a:path w="1082675" h="241300">
                  <a:moveTo>
                    <a:pt x="49614" y="10990"/>
                  </a:moveTo>
                  <a:lnTo>
                    <a:pt x="36007" y="10990"/>
                  </a:lnTo>
                  <a:lnTo>
                    <a:pt x="42322" y="12316"/>
                  </a:lnTo>
                  <a:lnTo>
                    <a:pt x="48882" y="14968"/>
                  </a:lnTo>
                  <a:lnTo>
                    <a:pt x="49614" y="14968"/>
                  </a:lnTo>
                  <a:lnTo>
                    <a:pt x="49614" y="10990"/>
                  </a:lnTo>
                  <a:close/>
                </a:path>
                <a:path w="1082675" h="241300">
                  <a:moveTo>
                    <a:pt x="97786" y="21981"/>
                  </a:moveTo>
                  <a:lnTo>
                    <a:pt x="81457" y="21981"/>
                  </a:lnTo>
                  <a:lnTo>
                    <a:pt x="75246" y="24667"/>
                  </a:lnTo>
                  <a:lnTo>
                    <a:pt x="66733" y="35414"/>
                  </a:lnTo>
                  <a:lnTo>
                    <a:pt x="64691" y="41973"/>
                  </a:lnTo>
                  <a:lnTo>
                    <a:pt x="64605" y="58791"/>
                  </a:lnTo>
                  <a:lnTo>
                    <a:pt x="66977" y="65350"/>
                  </a:lnTo>
                  <a:lnTo>
                    <a:pt x="71722" y="70235"/>
                  </a:lnTo>
                  <a:lnTo>
                    <a:pt x="76537" y="75050"/>
                  </a:lnTo>
                  <a:lnTo>
                    <a:pt x="82887" y="77457"/>
                  </a:lnTo>
                  <a:lnTo>
                    <a:pt x="98728" y="77457"/>
                  </a:lnTo>
                  <a:lnTo>
                    <a:pt x="105636" y="75817"/>
                  </a:lnTo>
                  <a:lnTo>
                    <a:pt x="111498" y="72538"/>
                  </a:lnTo>
                  <a:lnTo>
                    <a:pt x="111498" y="68560"/>
                  </a:lnTo>
                  <a:lnTo>
                    <a:pt x="87388" y="68560"/>
                  </a:lnTo>
                  <a:lnTo>
                    <a:pt x="82748" y="67199"/>
                  </a:lnTo>
                  <a:lnTo>
                    <a:pt x="76607" y="61756"/>
                  </a:lnTo>
                  <a:lnTo>
                    <a:pt x="74793" y="57953"/>
                  </a:lnTo>
                  <a:lnTo>
                    <a:pt x="74234" y="53068"/>
                  </a:lnTo>
                  <a:lnTo>
                    <a:pt x="114638" y="53068"/>
                  </a:lnTo>
                  <a:lnTo>
                    <a:pt x="114638" y="45323"/>
                  </a:lnTo>
                  <a:lnTo>
                    <a:pt x="74234" y="45323"/>
                  </a:lnTo>
                  <a:lnTo>
                    <a:pt x="74514" y="40298"/>
                  </a:lnTo>
                  <a:lnTo>
                    <a:pt x="76188" y="36495"/>
                  </a:lnTo>
                  <a:lnTo>
                    <a:pt x="82329" y="31331"/>
                  </a:lnTo>
                  <a:lnTo>
                    <a:pt x="85783" y="30041"/>
                  </a:lnTo>
                  <a:lnTo>
                    <a:pt x="108253" y="30041"/>
                  </a:lnTo>
                  <a:lnTo>
                    <a:pt x="103996" y="24667"/>
                  </a:lnTo>
                  <a:lnTo>
                    <a:pt x="97786" y="21981"/>
                  </a:lnTo>
                  <a:close/>
                </a:path>
                <a:path w="1082675" h="241300">
                  <a:moveTo>
                    <a:pt x="111498" y="63326"/>
                  </a:moveTo>
                  <a:lnTo>
                    <a:pt x="110974" y="63326"/>
                  </a:lnTo>
                  <a:lnTo>
                    <a:pt x="105671" y="66815"/>
                  </a:lnTo>
                  <a:lnTo>
                    <a:pt x="99879" y="68560"/>
                  </a:lnTo>
                  <a:lnTo>
                    <a:pt x="111498" y="68560"/>
                  </a:lnTo>
                  <a:lnTo>
                    <a:pt x="111498" y="63326"/>
                  </a:lnTo>
                  <a:close/>
                </a:path>
                <a:path w="1082675" h="241300">
                  <a:moveTo>
                    <a:pt x="108253" y="30041"/>
                  </a:moveTo>
                  <a:lnTo>
                    <a:pt x="93459" y="30041"/>
                  </a:lnTo>
                  <a:lnTo>
                    <a:pt x="96913" y="31331"/>
                  </a:lnTo>
                  <a:lnTo>
                    <a:pt x="99984" y="33913"/>
                  </a:lnTo>
                  <a:lnTo>
                    <a:pt x="103124" y="36495"/>
                  </a:lnTo>
                  <a:lnTo>
                    <a:pt x="104834" y="40298"/>
                  </a:lnTo>
                  <a:lnTo>
                    <a:pt x="105113" y="45323"/>
                  </a:lnTo>
                  <a:lnTo>
                    <a:pt x="114638" y="45323"/>
                  </a:lnTo>
                  <a:lnTo>
                    <a:pt x="114638" y="41973"/>
                  </a:lnTo>
                  <a:lnTo>
                    <a:pt x="112510" y="35414"/>
                  </a:lnTo>
                  <a:lnTo>
                    <a:pt x="108253" y="30041"/>
                  </a:lnTo>
                  <a:close/>
                </a:path>
                <a:path w="1082675" h="241300">
                  <a:moveTo>
                    <a:pt x="101345" y="1988"/>
                  </a:moveTo>
                  <a:lnTo>
                    <a:pt x="90982" y="1988"/>
                  </a:lnTo>
                  <a:lnTo>
                    <a:pt x="83027" y="15910"/>
                  </a:lnTo>
                  <a:lnTo>
                    <a:pt x="89517" y="15910"/>
                  </a:lnTo>
                  <a:lnTo>
                    <a:pt x="101345" y="1988"/>
                  </a:lnTo>
                  <a:close/>
                </a:path>
                <a:path w="1082675" h="241300">
                  <a:moveTo>
                    <a:pt x="137803" y="0"/>
                  </a:moveTo>
                  <a:lnTo>
                    <a:pt x="128278" y="0"/>
                  </a:lnTo>
                  <a:lnTo>
                    <a:pt x="128278" y="76410"/>
                  </a:lnTo>
                  <a:lnTo>
                    <a:pt x="137803" y="76410"/>
                  </a:lnTo>
                  <a:lnTo>
                    <a:pt x="137803" y="0"/>
                  </a:lnTo>
                  <a:close/>
                </a:path>
                <a:path w="1082675" h="241300">
                  <a:moveTo>
                    <a:pt x="185183" y="21981"/>
                  </a:moveTo>
                  <a:lnTo>
                    <a:pt x="168854" y="21981"/>
                  </a:lnTo>
                  <a:lnTo>
                    <a:pt x="162644" y="24667"/>
                  </a:lnTo>
                  <a:lnTo>
                    <a:pt x="154130" y="35414"/>
                  </a:lnTo>
                  <a:lnTo>
                    <a:pt x="152089" y="41973"/>
                  </a:lnTo>
                  <a:lnTo>
                    <a:pt x="152002" y="58791"/>
                  </a:lnTo>
                  <a:lnTo>
                    <a:pt x="154375" y="65350"/>
                  </a:lnTo>
                  <a:lnTo>
                    <a:pt x="159120" y="70235"/>
                  </a:lnTo>
                  <a:lnTo>
                    <a:pt x="163935" y="75050"/>
                  </a:lnTo>
                  <a:lnTo>
                    <a:pt x="170285" y="77457"/>
                  </a:lnTo>
                  <a:lnTo>
                    <a:pt x="186125" y="77457"/>
                  </a:lnTo>
                  <a:lnTo>
                    <a:pt x="193034" y="75817"/>
                  </a:lnTo>
                  <a:lnTo>
                    <a:pt x="198895" y="72538"/>
                  </a:lnTo>
                  <a:lnTo>
                    <a:pt x="198895" y="68560"/>
                  </a:lnTo>
                  <a:lnTo>
                    <a:pt x="174786" y="68560"/>
                  </a:lnTo>
                  <a:lnTo>
                    <a:pt x="170145" y="67199"/>
                  </a:lnTo>
                  <a:lnTo>
                    <a:pt x="164004" y="61756"/>
                  </a:lnTo>
                  <a:lnTo>
                    <a:pt x="162190" y="57953"/>
                  </a:lnTo>
                  <a:lnTo>
                    <a:pt x="161632" y="53068"/>
                  </a:lnTo>
                  <a:lnTo>
                    <a:pt x="202035" y="53068"/>
                  </a:lnTo>
                  <a:lnTo>
                    <a:pt x="202035" y="45323"/>
                  </a:lnTo>
                  <a:lnTo>
                    <a:pt x="161632" y="45323"/>
                  </a:lnTo>
                  <a:lnTo>
                    <a:pt x="161911" y="40298"/>
                  </a:lnTo>
                  <a:lnTo>
                    <a:pt x="163586" y="36495"/>
                  </a:lnTo>
                  <a:lnTo>
                    <a:pt x="169727" y="31331"/>
                  </a:lnTo>
                  <a:lnTo>
                    <a:pt x="173181" y="30041"/>
                  </a:lnTo>
                  <a:lnTo>
                    <a:pt x="195650" y="30041"/>
                  </a:lnTo>
                  <a:lnTo>
                    <a:pt x="191394" y="24667"/>
                  </a:lnTo>
                  <a:lnTo>
                    <a:pt x="185183" y="21981"/>
                  </a:lnTo>
                  <a:close/>
                </a:path>
                <a:path w="1082675" h="241300">
                  <a:moveTo>
                    <a:pt x="198895" y="63326"/>
                  </a:moveTo>
                  <a:lnTo>
                    <a:pt x="198372" y="63326"/>
                  </a:lnTo>
                  <a:lnTo>
                    <a:pt x="193069" y="66815"/>
                  </a:lnTo>
                  <a:lnTo>
                    <a:pt x="187277" y="68560"/>
                  </a:lnTo>
                  <a:lnTo>
                    <a:pt x="198895" y="68560"/>
                  </a:lnTo>
                  <a:lnTo>
                    <a:pt x="198895" y="63326"/>
                  </a:lnTo>
                  <a:close/>
                </a:path>
                <a:path w="1082675" h="241300">
                  <a:moveTo>
                    <a:pt x="195650" y="30041"/>
                  </a:moveTo>
                  <a:lnTo>
                    <a:pt x="180857" y="30041"/>
                  </a:lnTo>
                  <a:lnTo>
                    <a:pt x="184311" y="31331"/>
                  </a:lnTo>
                  <a:lnTo>
                    <a:pt x="187381" y="33913"/>
                  </a:lnTo>
                  <a:lnTo>
                    <a:pt x="190521" y="36495"/>
                  </a:lnTo>
                  <a:lnTo>
                    <a:pt x="192231" y="40298"/>
                  </a:lnTo>
                  <a:lnTo>
                    <a:pt x="192510" y="45323"/>
                  </a:lnTo>
                  <a:lnTo>
                    <a:pt x="202035" y="45323"/>
                  </a:lnTo>
                  <a:lnTo>
                    <a:pt x="202035" y="41973"/>
                  </a:lnTo>
                  <a:lnTo>
                    <a:pt x="199907" y="35414"/>
                  </a:lnTo>
                  <a:lnTo>
                    <a:pt x="195650" y="30041"/>
                  </a:lnTo>
                  <a:close/>
                </a:path>
                <a:path w="1082675" h="241300">
                  <a:moveTo>
                    <a:pt x="245612" y="21981"/>
                  </a:moveTo>
                  <a:lnTo>
                    <a:pt x="231586" y="21981"/>
                  </a:lnTo>
                  <a:lnTo>
                    <a:pt x="224991" y="24493"/>
                  </a:lnTo>
                  <a:lnTo>
                    <a:pt x="214105" y="34541"/>
                  </a:lnTo>
                  <a:lnTo>
                    <a:pt x="211384" y="41275"/>
                  </a:lnTo>
                  <a:lnTo>
                    <a:pt x="211384" y="58163"/>
                  </a:lnTo>
                  <a:lnTo>
                    <a:pt x="214105" y="64896"/>
                  </a:lnTo>
                  <a:lnTo>
                    <a:pt x="224991" y="74945"/>
                  </a:lnTo>
                  <a:lnTo>
                    <a:pt x="231586" y="77457"/>
                  </a:lnTo>
                  <a:lnTo>
                    <a:pt x="245612" y="77457"/>
                  </a:lnTo>
                  <a:lnTo>
                    <a:pt x="251648" y="75748"/>
                  </a:lnTo>
                  <a:lnTo>
                    <a:pt x="257440" y="72328"/>
                  </a:lnTo>
                  <a:lnTo>
                    <a:pt x="257440" y="68560"/>
                  </a:lnTo>
                  <a:lnTo>
                    <a:pt x="234168" y="68560"/>
                  </a:lnTo>
                  <a:lnTo>
                    <a:pt x="229457" y="66850"/>
                  </a:lnTo>
                  <a:lnTo>
                    <a:pt x="225936" y="63326"/>
                  </a:lnTo>
                  <a:lnTo>
                    <a:pt x="222619" y="59942"/>
                  </a:lnTo>
                  <a:lnTo>
                    <a:pt x="220909" y="55371"/>
                  </a:lnTo>
                  <a:lnTo>
                    <a:pt x="220909" y="44067"/>
                  </a:lnTo>
                  <a:lnTo>
                    <a:pt x="222619" y="39531"/>
                  </a:lnTo>
                  <a:lnTo>
                    <a:pt x="226038" y="36112"/>
                  </a:lnTo>
                  <a:lnTo>
                    <a:pt x="229457" y="32622"/>
                  </a:lnTo>
                  <a:lnTo>
                    <a:pt x="234168" y="30878"/>
                  </a:lnTo>
                  <a:lnTo>
                    <a:pt x="257440" y="30878"/>
                  </a:lnTo>
                  <a:lnTo>
                    <a:pt x="257440" y="27110"/>
                  </a:lnTo>
                  <a:lnTo>
                    <a:pt x="251648" y="23690"/>
                  </a:lnTo>
                  <a:lnTo>
                    <a:pt x="245612" y="21981"/>
                  </a:lnTo>
                  <a:close/>
                </a:path>
                <a:path w="1082675" h="241300">
                  <a:moveTo>
                    <a:pt x="257440" y="63326"/>
                  </a:moveTo>
                  <a:lnTo>
                    <a:pt x="257021" y="63326"/>
                  </a:lnTo>
                  <a:lnTo>
                    <a:pt x="251857" y="66815"/>
                  </a:lnTo>
                  <a:lnTo>
                    <a:pt x="246240" y="68560"/>
                  </a:lnTo>
                  <a:lnTo>
                    <a:pt x="257440" y="68560"/>
                  </a:lnTo>
                  <a:lnTo>
                    <a:pt x="257440" y="63326"/>
                  </a:lnTo>
                  <a:close/>
                </a:path>
                <a:path w="1082675" h="241300">
                  <a:moveTo>
                    <a:pt x="257440" y="30878"/>
                  </a:moveTo>
                  <a:lnTo>
                    <a:pt x="246240" y="30878"/>
                  </a:lnTo>
                  <a:lnTo>
                    <a:pt x="251857" y="32622"/>
                  </a:lnTo>
                  <a:lnTo>
                    <a:pt x="257021" y="36112"/>
                  </a:lnTo>
                  <a:lnTo>
                    <a:pt x="257440" y="36112"/>
                  </a:lnTo>
                  <a:lnTo>
                    <a:pt x="257440" y="30878"/>
                  </a:lnTo>
                  <a:close/>
                </a:path>
                <a:path w="1082675" h="241300">
                  <a:moveTo>
                    <a:pt x="283936" y="31192"/>
                  </a:moveTo>
                  <a:lnTo>
                    <a:pt x="274411" y="31192"/>
                  </a:lnTo>
                  <a:lnTo>
                    <a:pt x="274411" y="72852"/>
                  </a:lnTo>
                  <a:lnTo>
                    <a:pt x="279505" y="77457"/>
                  </a:lnTo>
                  <a:lnTo>
                    <a:pt x="293042" y="77457"/>
                  </a:lnTo>
                  <a:lnTo>
                    <a:pt x="296183" y="76690"/>
                  </a:lnTo>
                  <a:lnTo>
                    <a:pt x="299113" y="75154"/>
                  </a:lnTo>
                  <a:lnTo>
                    <a:pt x="299113" y="69083"/>
                  </a:lnTo>
                  <a:lnTo>
                    <a:pt x="289379" y="69083"/>
                  </a:lnTo>
                  <a:lnTo>
                    <a:pt x="287669" y="68804"/>
                  </a:lnTo>
                  <a:lnTo>
                    <a:pt x="284738" y="67548"/>
                  </a:lnTo>
                  <a:lnTo>
                    <a:pt x="283936" y="65734"/>
                  </a:lnTo>
                  <a:lnTo>
                    <a:pt x="283936" y="31192"/>
                  </a:lnTo>
                  <a:close/>
                </a:path>
                <a:path w="1082675" h="241300">
                  <a:moveTo>
                    <a:pt x="299113" y="67409"/>
                  </a:moveTo>
                  <a:lnTo>
                    <a:pt x="298381" y="67409"/>
                  </a:lnTo>
                  <a:lnTo>
                    <a:pt x="295869" y="68525"/>
                  </a:lnTo>
                  <a:lnTo>
                    <a:pt x="293566" y="69083"/>
                  </a:lnTo>
                  <a:lnTo>
                    <a:pt x="299113" y="69083"/>
                  </a:lnTo>
                  <a:lnTo>
                    <a:pt x="299113" y="67409"/>
                  </a:lnTo>
                  <a:close/>
                </a:path>
                <a:path w="1082675" h="241300">
                  <a:moveTo>
                    <a:pt x="283936" y="11513"/>
                  </a:moveTo>
                  <a:lnTo>
                    <a:pt x="264467" y="30564"/>
                  </a:lnTo>
                  <a:lnTo>
                    <a:pt x="264467" y="31192"/>
                  </a:lnTo>
                  <a:lnTo>
                    <a:pt x="299113" y="31192"/>
                  </a:lnTo>
                  <a:lnTo>
                    <a:pt x="299113" y="23027"/>
                  </a:lnTo>
                  <a:lnTo>
                    <a:pt x="283936" y="23027"/>
                  </a:lnTo>
                  <a:lnTo>
                    <a:pt x="283936" y="11513"/>
                  </a:lnTo>
                  <a:close/>
                </a:path>
                <a:path w="1082675" h="241300">
                  <a:moveTo>
                    <a:pt x="321073" y="23027"/>
                  </a:moveTo>
                  <a:lnTo>
                    <a:pt x="311547" y="23027"/>
                  </a:lnTo>
                  <a:lnTo>
                    <a:pt x="311547" y="76410"/>
                  </a:lnTo>
                  <a:lnTo>
                    <a:pt x="321073" y="76410"/>
                  </a:lnTo>
                  <a:lnTo>
                    <a:pt x="321073" y="23027"/>
                  </a:lnTo>
                  <a:close/>
                </a:path>
                <a:path w="1082675" h="241300">
                  <a:moveTo>
                    <a:pt x="321491" y="1465"/>
                  </a:moveTo>
                  <a:lnTo>
                    <a:pt x="311233" y="1465"/>
                  </a:lnTo>
                  <a:lnTo>
                    <a:pt x="311233" y="11723"/>
                  </a:lnTo>
                  <a:lnTo>
                    <a:pt x="321491" y="11723"/>
                  </a:lnTo>
                  <a:lnTo>
                    <a:pt x="321491" y="1465"/>
                  </a:lnTo>
                  <a:close/>
                </a:path>
                <a:path w="1082675" h="241300">
                  <a:moveTo>
                    <a:pt x="369554" y="21981"/>
                  </a:moveTo>
                  <a:lnTo>
                    <a:pt x="353434" y="21981"/>
                  </a:lnTo>
                  <a:lnTo>
                    <a:pt x="346979" y="24528"/>
                  </a:lnTo>
                  <a:lnTo>
                    <a:pt x="337210" y="34716"/>
                  </a:lnTo>
                  <a:lnTo>
                    <a:pt x="334768" y="41415"/>
                  </a:lnTo>
                  <a:lnTo>
                    <a:pt x="334768" y="58023"/>
                  </a:lnTo>
                  <a:lnTo>
                    <a:pt x="337210" y="64722"/>
                  </a:lnTo>
                  <a:lnTo>
                    <a:pt x="346979" y="74910"/>
                  </a:lnTo>
                  <a:lnTo>
                    <a:pt x="353434" y="77457"/>
                  </a:lnTo>
                  <a:lnTo>
                    <a:pt x="369554" y="77457"/>
                  </a:lnTo>
                  <a:lnTo>
                    <a:pt x="376043" y="74910"/>
                  </a:lnTo>
                  <a:lnTo>
                    <a:pt x="381946" y="68769"/>
                  </a:lnTo>
                  <a:lnTo>
                    <a:pt x="356958" y="68769"/>
                  </a:lnTo>
                  <a:lnTo>
                    <a:pt x="352911" y="67199"/>
                  </a:lnTo>
                  <a:lnTo>
                    <a:pt x="349422" y="64059"/>
                  </a:lnTo>
                  <a:lnTo>
                    <a:pt x="346002" y="60849"/>
                  </a:lnTo>
                  <a:lnTo>
                    <a:pt x="344293" y="56069"/>
                  </a:lnTo>
                  <a:lnTo>
                    <a:pt x="344293" y="43299"/>
                  </a:lnTo>
                  <a:lnTo>
                    <a:pt x="346002" y="38519"/>
                  </a:lnTo>
                  <a:lnTo>
                    <a:pt x="349422" y="35379"/>
                  </a:lnTo>
                  <a:lnTo>
                    <a:pt x="352911" y="32239"/>
                  </a:lnTo>
                  <a:lnTo>
                    <a:pt x="356958" y="30669"/>
                  </a:lnTo>
                  <a:lnTo>
                    <a:pt x="381946" y="30669"/>
                  </a:lnTo>
                  <a:lnTo>
                    <a:pt x="376043" y="24528"/>
                  </a:lnTo>
                  <a:lnTo>
                    <a:pt x="369554" y="21981"/>
                  </a:lnTo>
                  <a:close/>
                </a:path>
                <a:path w="1082675" h="241300">
                  <a:moveTo>
                    <a:pt x="381946" y="30669"/>
                  </a:moveTo>
                  <a:lnTo>
                    <a:pt x="366169" y="30669"/>
                  </a:lnTo>
                  <a:lnTo>
                    <a:pt x="370182" y="32239"/>
                  </a:lnTo>
                  <a:lnTo>
                    <a:pt x="373601" y="35379"/>
                  </a:lnTo>
                  <a:lnTo>
                    <a:pt x="377090" y="38519"/>
                  </a:lnTo>
                  <a:lnTo>
                    <a:pt x="378835" y="43299"/>
                  </a:lnTo>
                  <a:lnTo>
                    <a:pt x="378835" y="56069"/>
                  </a:lnTo>
                  <a:lnTo>
                    <a:pt x="377090" y="60849"/>
                  </a:lnTo>
                  <a:lnTo>
                    <a:pt x="370182" y="67199"/>
                  </a:lnTo>
                  <a:lnTo>
                    <a:pt x="366169" y="68769"/>
                  </a:lnTo>
                  <a:lnTo>
                    <a:pt x="381946" y="68769"/>
                  </a:lnTo>
                  <a:lnTo>
                    <a:pt x="385883" y="64722"/>
                  </a:lnTo>
                  <a:lnTo>
                    <a:pt x="388360" y="58023"/>
                  </a:lnTo>
                  <a:lnTo>
                    <a:pt x="388360" y="41415"/>
                  </a:lnTo>
                  <a:lnTo>
                    <a:pt x="385883" y="34716"/>
                  </a:lnTo>
                  <a:lnTo>
                    <a:pt x="381946" y="30669"/>
                  </a:lnTo>
                  <a:close/>
                </a:path>
                <a:path w="1082675" h="241300">
                  <a:moveTo>
                    <a:pt x="410069" y="23027"/>
                  </a:moveTo>
                  <a:lnTo>
                    <a:pt x="401695" y="23027"/>
                  </a:lnTo>
                  <a:lnTo>
                    <a:pt x="401695" y="76410"/>
                  </a:lnTo>
                  <a:lnTo>
                    <a:pt x="411220" y="76410"/>
                  </a:lnTo>
                  <a:lnTo>
                    <a:pt x="411220" y="40822"/>
                  </a:lnTo>
                  <a:lnTo>
                    <a:pt x="416593" y="34123"/>
                  </a:lnTo>
                  <a:lnTo>
                    <a:pt x="421421" y="31297"/>
                  </a:lnTo>
                  <a:lnTo>
                    <a:pt x="411220" y="31297"/>
                  </a:lnTo>
                  <a:lnTo>
                    <a:pt x="411220" y="29726"/>
                  </a:lnTo>
                  <a:lnTo>
                    <a:pt x="410069" y="23027"/>
                  </a:lnTo>
                  <a:close/>
                </a:path>
                <a:path w="1082675" h="241300">
                  <a:moveTo>
                    <a:pt x="446914" y="30773"/>
                  </a:moveTo>
                  <a:lnTo>
                    <a:pt x="436062" y="30773"/>
                  </a:lnTo>
                  <a:lnTo>
                    <a:pt x="439900" y="35030"/>
                  </a:lnTo>
                  <a:lnTo>
                    <a:pt x="439900" y="76410"/>
                  </a:lnTo>
                  <a:lnTo>
                    <a:pt x="449426" y="76410"/>
                  </a:lnTo>
                  <a:lnTo>
                    <a:pt x="449426" y="36635"/>
                  </a:lnTo>
                  <a:lnTo>
                    <a:pt x="447751" y="31750"/>
                  </a:lnTo>
                  <a:lnTo>
                    <a:pt x="446914" y="30773"/>
                  </a:lnTo>
                  <a:close/>
                </a:path>
                <a:path w="1082675" h="241300">
                  <a:moveTo>
                    <a:pt x="436481" y="21981"/>
                  </a:moveTo>
                  <a:lnTo>
                    <a:pt x="423502" y="21981"/>
                  </a:lnTo>
                  <a:lnTo>
                    <a:pt x="417082" y="25086"/>
                  </a:lnTo>
                  <a:lnTo>
                    <a:pt x="411430" y="31297"/>
                  </a:lnTo>
                  <a:lnTo>
                    <a:pt x="421421" y="31297"/>
                  </a:lnTo>
                  <a:lnTo>
                    <a:pt x="422316" y="30773"/>
                  </a:lnTo>
                  <a:lnTo>
                    <a:pt x="446914" y="30773"/>
                  </a:lnTo>
                  <a:lnTo>
                    <a:pt x="441052" y="23935"/>
                  </a:lnTo>
                  <a:lnTo>
                    <a:pt x="436481" y="21981"/>
                  </a:lnTo>
                  <a:close/>
                </a:path>
                <a:path w="1082675" h="241300">
                  <a:moveTo>
                    <a:pt x="473854" y="23027"/>
                  </a:moveTo>
                  <a:lnTo>
                    <a:pt x="465480" y="23027"/>
                  </a:lnTo>
                  <a:lnTo>
                    <a:pt x="465480" y="76410"/>
                  </a:lnTo>
                  <a:lnTo>
                    <a:pt x="475005" y="76410"/>
                  </a:lnTo>
                  <a:lnTo>
                    <a:pt x="475005" y="40822"/>
                  </a:lnTo>
                  <a:lnTo>
                    <a:pt x="480378" y="34123"/>
                  </a:lnTo>
                  <a:lnTo>
                    <a:pt x="485206" y="31297"/>
                  </a:lnTo>
                  <a:lnTo>
                    <a:pt x="475005" y="31297"/>
                  </a:lnTo>
                  <a:lnTo>
                    <a:pt x="475005" y="29726"/>
                  </a:lnTo>
                  <a:lnTo>
                    <a:pt x="473854" y="23027"/>
                  </a:lnTo>
                  <a:close/>
                </a:path>
                <a:path w="1082675" h="241300">
                  <a:moveTo>
                    <a:pt x="510698" y="30773"/>
                  </a:moveTo>
                  <a:lnTo>
                    <a:pt x="499847" y="30773"/>
                  </a:lnTo>
                  <a:lnTo>
                    <a:pt x="503685" y="35030"/>
                  </a:lnTo>
                  <a:lnTo>
                    <a:pt x="503685" y="76410"/>
                  </a:lnTo>
                  <a:lnTo>
                    <a:pt x="513210" y="76410"/>
                  </a:lnTo>
                  <a:lnTo>
                    <a:pt x="513210" y="36635"/>
                  </a:lnTo>
                  <a:lnTo>
                    <a:pt x="511536" y="31750"/>
                  </a:lnTo>
                  <a:lnTo>
                    <a:pt x="510698" y="30773"/>
                  </a:lnTo>
                  <a:close/>
                </a:path>
                <a:path w="1082675" h="241300">
                  <a:moveTo>
                    <a:pt x="500266" y="21981"/>
                  </a:moveTo>
                  <a:lnTo>
                    <a:pt x="487287" y="21981"/>
                  </a:lnTo>
                  <a:lnTo>
                    <a:pt x="480867" y="25086"/>
                  </a:lnTo>
                  <a:lnTo>
                    <a:pt x="475214" y="31297"/>
                  </a:lnTo>
                  <a:lnTo>
                    <a:pt x="485206" y="31297"/>
                  </a:lnTo>
                  <a:lnTo>
                    <a:pt x="486100" y="30773"/>
                  </a:lnTo>
                  <a:lnTo>
                    <a:pt x="510698" y="30773"/>
                  </a:lnTo>
                  <a:lnTo>
                    <a:pt x="504837" y="23935"/>
                  </a:lnTo>
                  <a:lnTo>
                    <a:pt x="500266" y="21981"/>
                  </a:lnTo>
                  <a:close/>
                </a:path>
                <a:path w="1082675" h="241300">
                  <a:moveTo>
                    <a:pt x="559306" y="21981"/>
                  </a:moveTo>
                  <a:lnTo>
                    <a:pt x="542977" y="21981"/>
                  </a:lnTo>
                  <a:lnTo>
                    <a:pt x="536766" y="24667"/>
                  </a:lnTo>
                  <a:lnTo>
                    <a:pt x="528253" y="35414"/>
                  </a:lnTo>
                  <a:lnTo>
                    <a:pt x="526211" y="41973"/>
                  </a:lnTo>
                  <a:lnTo>
                    <a:pt x="526124" y="58791"/>
                  </a:lnTo>
                  <a:lnTo>
                    <a:pt x="528497" y="65350"/>
                  </a:lnTo>
                  <a:lnTo>
                    <a:pt x="533242" y="70235"/>
                  </a:lnTo>
                  <a:lnTo>
                    <a:pt x="538057" y="75050"/>
                  </a:lnTo>
                  <a:lnTo>
                    <a:pt x="544407" y="77457"/>
                  </a:lnTo>
                  <a:lnTo>
                    <a:pt x="560248" y="77457"/>
                  </a:lnTo>
                  <a:lnTo>
                    <a:pt x="567156" y="75817"/>
                  </a:lnTo>
                  <a:lnTo>
                    <a:pt x="573018" y="72538"/>
                  </a:lnTo>
                  <a:lnTo>
                    <a:pt x="573018" y="68560"/>
                  </a:lnTo>
                  <a:lnTo>
                    <a:pt x="548908" y="68560"/>
                  </a:lnTo>
                  <a:lnTo>
                    <a:pt x="544268" y="67199"/>
                  </a:lnTo>
                  <a:lnTo>
                    <a:pt x="538127" y="61756"/>
                  </a:lnTo>
                  <a:lnTo>
                    <a:pt x="536313" y="57953"/>
                  </a:lnTo>
                  <a:lnTo>
                    <a:pt x="535754" y="53068"/>
                  </a:lnTo>
                  <a:lnTo>
                    <a:pt x="576158" y="53068"/>
                  </a:lnTo>
                  <a:lnTo>
                    <a:pt x="576158" y="45323"/>
                  </a:lnTo>
                  <a:lnTo>
                    <a:pt x="535754" y="45323"/>
                  </a:lnTo>
                  <a:lnTo>
                    <a:pt x="536033" y="40298"/>
                  </a:lnTo>
                  <a:lnTo>
                    <a:pt x="537708" y="36495"/>
                  </a:lnTo>
                  <a:lnTo>
                    <a:pt x="543849" y="31331"/>
                  </a:lnTo>
                  <a:lnTo>
                    <a:pt x="547303" y="30041"/>
                  </a:lnTo>
                  <a:lnTo>
                    <a:pt x="569773" y="30041"/>
                  </a:lnTo>
                  <a:lnTo>
                    <a:pt x="565516" y="24667"/>
                  </a:lnTo>
                  <a:lnTo>
                    <a:pt x="559306" y="21981"/>
                  </a:lnTo>
                  <a:close/>
                </a:path>
                <a:path w="1082675" h="241300">
                  <a:moveTo>
                    <a:pt x="573018" y="63326"/>
                  </a:moveTo>
                  <a:lnTo>
                    <a:pt x="572494" y="63326"/>
                  </a:lnTo>
                  <a:lnTo>
                    <a:pt x="567191" y="66815"/>
                  </a:lnTo>
                  <a:lnTo>
                    <a:pt x="561399" y="68560"/>
                  </a:lnTo>
                  <a:lnTo>
                    <a:pt x="573018" y="68560"/>
                  </a:lnTo>
                  <a:lnTo>
                    <a:pt x="573018" y="63326"/>
                  </a:lnTo>
                  <a:close/>
                </a:path>
                <a:path w="1082675" h="241300">
                  <a:moveTo>
                    <a:pt x="569773" y="30041"/>
                  </a:moveTo>
                  <a:lnTo>
                    <a:pt x="554979" y="30041"/>
                  </a:lnTo>
                  <a:lnTo>
                    <a:pt x="558433" y="31331"/>
                  </a:lnTo>
                  <a:lnTo>
                    <a:pt x="561504" y="33913"/>
                  </a:lnTo>
                  <a:lnTo>
                    <a:pt x="564644" y="36495"/>
                  </a:lnTo>
                  <a:lnTo>
                    <a:pt x="566354" y="40298"/>
                  </a:lnTo>
                  <a:lnTo>
                    <a:pt x="566633" y="45323"/>
                  </a:lnTo>
                  <a:lnTo>
                    <a:pt x="576158" y="45323"/>
                  </a:lnTo>
                  <a:lnTo>
                    <a:pt x="576158" y="41973"/>
                  </a:lnTo>
                  <a:lnTo>
                    <a:pt x="574030" y="35414"/>
                  </a:lnTo>
                  <a:lnTo>
                    <a:pt x="569773" y="30041"/>
                  </a:lnTo>
                  <a:close/>
                </a:path>
                <a:path w="1082675" h="241300">
                  <a:moveTo>
                    <a:pt x="597334" y="23027"/>
                  </a:moveTo>
                  <a:lnTo>
                    <a:pt x="588961" y="23027"/>
                  </a:lnTo>
                  <a:lnTo>
                    <a:pt x="588961" y="76410"/>
                  </a:lnTo>
                  <a:lnTo>
                    <a:pt x="598486" y="76410"/>
                  </a:lnTo>
                  <a:lnTo>
                    <a:pt x="598486" y="40194"/>
                  </a:lnTo>
                  <a:lnTo>
                    <a:pt x="600510" y="37333"/>
                  </a:lnTo>
                  <a:lnTo>
                    <a:pt x="603301" y="35100"/>
                  </a:lnTo>
                  <a:lnTo>
                    <a:pt x="610419" y="31890"/>
                  </a:lnTo>
                  <a:lnTo>
                    <a:pt x="613255" y="31297"/>
                  </a:lnTo>
                  <a:lnTo>
                    <a:pt x="598486" y="31297"/>
                  </a:lnTo>
                  <a:lnTo>
                    <a:pt x="598486" y="29726"/>
                  </a:lnTo>
                  <a:lnTo>
                    <a:pt x="597334" y="23027"/>
                  </a:lnTo>
                  <a:close/>
                </a:path>
                <a:path w="1082675" h="241300">
                  <a:moveTo>
                    <a:pt x="619211" y="21981"/>
                  </a:moveTo>
                  <a:lnTo>
                    <a:pt x="610279" y="21981"/>
                  </a:lnTo>
                  <a:lnTo>
                    <a:pt x="603720" y="25086"/>
                  </a:lnTo>
                  <a:lnTo>
                    <a:pt x="598695" y="31297"/>
                  </a:lnTo>
                  <a:lnTo>
                    <a:pt x="613255" y="31297"/>
                  </a:lnTo>
                  <a:lnTo>
                    <a:pt x="614257" y="31087"/>
                  </a:lnTo>
                  <a:lnTo>
                    <a:pt x="619211" y="31087"/>
                  </a:lnTo>
                  <a:lnTo>
                    <a:pt x="619211" y="21981"/>
                  </a:lnTo>
                  <a:close/>
                </a:path>
                <a:path w="1082675" h="241300">
                  <a:moveTo>
                    <a:pt x="665736" y="23027"/>
                  </a:moveTo>
                  <a:lnTo>
                    <a:pt x="656211" y="23027"/>
                  </a:lnTo>
                  <a:lnTo>
                    <a:pt x="656211" y="62803"/>
                  </a:lnTo>
                  <a:lnTo>
                    <a:pt x="657886" y="67688"/>
                  </a:lnTo>
                  <a:lnTo>
                    <a:pt x="664585" y="75503"/>
                  </a:lnTo>
                  <a:lnTo>
                    <a:pt x="669156" y="77457"/>
                  </a:lnTo>
                  <a:lnTo>
                    <a:pt x="682135" y="77457"/>
                  </a:lnTo>
                  <a:lnTo>
                    <a:pt x="688555" y="74352"/>
                  </a:lnTo>
                  <a:lnTo>
                    <a:pt x="693731" y="68665"/>
                  </a:lnTo>
                  <a:lnTo>
                    <a:pt x="669574" y="68665"/>
                  </a:lnTo>
                  <a:lnTo>
                    <a:pt x="665736" y="64408"/>
                  </a:lnTo>
                  <a:lnTo>
                    <a:pt x="665736" y="23027"/>
                  </a:lnTo>
                  <a:close/>
                </a:path>
                <a:path w="1082675" h="241300">
                  <a:moveTo>
                    <a:pt x="703942" y="68141"/>
                  </a:moveTo>
                  <a:lnTo>
                    <a:pt x="694417" y="68141"/>
                  </a:lnTo>
                  <a:lnTo>
                    <a:pt x="694417" y="69711"/>
                  </a:lnTo>
                  <a:lnTo>
                    <a:pt x="695568" y="76410"/>
                  </a:lnTo>
                  <a:lnTo>
                    <a:pt x="703942" y="76410"/>
                  </a:lnTo>
                  <a:lnTo>
                    <a:pt x="703942" y="68141"/>
                  </a:lnTo>
                  <a:close/>
                </a:path>
                <a:path w="1082675" h="241300">
                  <a:moveTo>
                    <a:pt x="703942" y="23027"/>
                  </a:moveTo>
                  <a:lnTo>
                    <a:pt x="694417" y="23027"/>
                  </a:lnTo>
                  <a:lnTo>
                    <a:pt x="694417" y="58616"/>
                  </a:lnTo>
                  <a:lnTo>
                    <a:pt x="689043" y="65315"/>
                  </a:lnTo>
                  <a:lnTo>
                    <a:pt x="683321" y="68665"/>
                  </a:lnTo>
                  <a:lnTo>
                    <a:pt x="693731" y="68665"/>
                  </a:lnTo>
                  <a:lnTo>
                    <a:pt x="694207" y="68141"/>
                  </a:lnTo>
                  <a:lnTo>
                    <a:pt x="703942" y="68141"/>
                  </a:lnTo>
                  <a:lnTo>
                    <a:pt x="703942" y="23027"/>
                  </a:lnTo>
                  <a:close/>
                </a:path>
                <a:path w="1082675" h="241300">
                  <a:moveTo>
                    <a:pt x="728891" y="23027"/>
                  </a:moveTo>
                  <a:lnTo>
                    <a:pt x="720517" y="23027"/>
                  </a:lnTo>
                  <a:lnTo>
                    <a:pt x="720517" y="76410"/>
                  </a:lnTo>
                  <a:lnTo>
                    <a:pt x="730042" y="76410"/>
                  </a:lnTo>
                  <a:lnTo>
                    <a:pt x="730042" y="40822"/>
                  </a:lnTo>
                  <a:lnTo>
                    <a:pt x="735415" y="34123"/>
                  </a:lnTo>
                  <a:lnTo>
                    <a:pt x="740243" y="31297"/>
                  </a:lnTo>
                  <a:lnTo>
                    <a:pt x="730042" y="31297"/>
                  </a:lnTo>
                  <a:lnTo>
                    <a:pt x="730042" y="29726"/>
                  </a:lnTo>
                  <a:lnTo>
                    <a:pt x="728891" y="23027"/>
                  </a:lnTo>
                  <a:close/>
                </a:path>
                <a:path w="1082675" h="241300">
                  <a:moveTo>
                    <a:pt x="765735" y="30773"/>
                  </a:moveTo>
                  <a:lnTo>
                    <a:pt x="754884" y="30773"/>
                  </a:lnTo>
                  <a:lnTo>
                    <a:pt x="758722" y="35030"/>
                  </a:lnTo>
                  <a:lnTo>
                    <a:pt x="758722" y="76410"/>
                  </a:lnTo>
                  <a:lnTo>
                    <a:pt x="768248" y="76410"/>
                  </a:lnTo>
                  <a:lnTo>
                    <a:pt x="768248" y="36635"/>
                  </a:lnTo>
                  <a:lnTo>
                    <a:pt x="766573" y="31750"/>
                  </a:lnTo>
                  <a:lnTo>
                    <a:pt x="765735" y="30773"/>
                  </a:lnTo>
                  <a:close/>
                </a:path>
                <a:path w="1082675" h="241300">
                  <a:moveTo>
                    <a:pt x="755303" y="21981"/>
                  </a:moveTo>
                  <a:lnTo>
                    <a:pt x="742324" y="21981"/>
                  </a:lnTo>
                  <a:lnTo>
                    <a:pt x="735904" y="25086"/>
                  </a:lnTo>
                  <a:lnTo>
                    <a:pt x="730251" y="31297"/>
                  </a:lnTo>
                  <a:lnTo>
                    <a:pt x="740243" y="31297"/>
                  </a:lnTo>
                  <a:lnTo>
                    <a:pt x="741137" y="30773"/>
                  </a:lnTo>
                  <a:lnTo>
                    <a:pt x="765735" y="30773"/>
                  </a:lnTo>
                  <a:lnTo>
                    <a:pt x="759874" y="23935"/>
                  </a:lnTo>
                  <a:lnTo>
                    <a:pt x="755303" y="21981"/>
                  </a:lnTo>
                  <a:close/>
                </a:path>
                <a:path w="1082675" h="241300">
                  <a:moveTo>
                    <a:pt x="814343" y="21981"/>
                  </a:moveTo>
                  <a:lnTo>
                    <a:pt x="798014" y="21981"/>
                  </a:lnTo>
                  <a:lnTo>
                    <a:pt x="791803" y="24667"/>
                  </a:lnTo>
                  <a:lnTo>
                    <a:pt x="783290" y="35414"/>
                  </a:lnTo>
                  <a:lnTo>
                    <a:pt x="781248" y="41973"/>
                  </a:lnTo>
                  <a:lnTo>
                    <a:pt x="781161" y="58791"/>
                  </a:lnTo>
                  <a:lnTo>
                    <a:pt x="783534" y="65350"/>
                  </a:lnTo>
                  <a:lnTo>
                    <a:pt x="788279" y="70235"/>
                  </a:lnTo>
                  <a:lnTo>
                    <a:pt x="793094" y="75050"/>
                  </a:lnTo>
                  <a:lnTo>
                    <a:pt x="799444" y="77457"/>
                  </a:lnTo>
                  <a:lnTo>
                    <a:pt x="815285" y="77457"/>
                  </a:lnTo>
                  <a:lnTo>
                    <a:pt x="822193" y="75817"/>
                  </a:lnTo>
                  <a:lnTo>
                    <a:pt x="828055" y="72538"/>
                  </a:lnTo>
                  <a:lnTo>
                    <a:pt x="828055" y="68560"/>
                  </a:lnTo>
                  <a:lnTo>
                    <a:pt x="803945" y="68560"/>
                  </a:lnTo>
                  <a:lnTo>
                    <a:pt x="799305" y="67199"/>
                  </a:lnTo>
                  <a:lnTo>
                    <a:pt x="793164" y="61756"/>
                  </a:lnTo>
                  <a:lnTo>
                    <a:pt x="791350" y="57953"/>
                  </a:lnTo>
                  <a:lnTo>
                    <a:pt x="790791" y="53068"/>
                  </a:lnTo>
                  <a:lnTo>
                    <a:pt x="831195" y="53068"/>
                  </a:lnTo>
                  <a:lnTo>
                    <a:pt x="831195" y="45323"/>
                  </a:lnTo>
                  <a:lnTo>
                    <a:pt x="790791" y="45323"/>
                  </a:lnTo>
                  <a:lnTo>
                    <a:pt x="791070" y="40298"/>
                  </a:lnTo>
                  <a:lnTo>
                    <a:pt x="792745" y="36495"/>
                  </a:lnTo>
                  <a:lnTo>
                    <a:pt x="798886" y="31331"/>
                  </a:lnTo>
                  <a:lnTo>
                    <a:pt x="802340" y="30041"/>
                  </a:lnTo>
                  <a:lnTo>
                    <a:pt x="824810" y="30041"/>
                  </a:lnTo>
                  <a:lnTo>
                    <a:pt x="820553" y="24667"/>
                  </a:lnTo>
                  <a:lnTo>
                    <a:pt x="814343" y="21981"/>
                  </a:lnTo>
                  <a:close/>
                </a:path>
                <a:path w="1082675" h="241300">
                  <a:moveTo>
                    <a:pt x="828055" y="63326"/>
                  </a:moveTo>
                  <a:lnTo>
                    <a:pt x="827531" y="63326"/>
                  </a:lnTo>
                  <a:lnTo>
                    <a:pt x="822228" y="66815"/>
                  </a:lnTo>
                  <a:lnTo>
                    <a:pt x="816436" y="68560"/>
                  </a:lnTo>
                  <a:lnTo>
                    <a:pt x="828055" y="68560"/>
                  </a:lnTo>
                  <a:lnTo>
                    <a:pt x="828055" y="63326"/>
                  </a:lnTo>
                  <a:close/>
                </a:path>
                <a:path w="1082675" h="241300">
                  <a:moveTo>
                    <a:pt x="824810" y="30041"/>
                  </a:moveTo>
                  <a:lnTo>
                    <a:pt x="810016" y="30041"/>
                  </a:lnTo>
                  <a:lnTo>
                    <a:pt x="813470" y="31331"/>
                  </a:lnTo>
                  <a:lnTo>
                    <a:pt x="816541" y="33913"/>
                  </a:lnTo>
                  <a:lnTo>
                    <a:pt x="819681" y="36495"/>
                  </a:lnTo>
                  <a:lnTo>
                    <a:pt x="821391" y="40298"/>
                  </a:lnTo>
                  <a:lnTo>
                    <a:pt x="821670" y="45323"/>
                  </a:lnTo>
                  <a:lnTo>
                    <a:pt x="831195" y="45323"/>
                  </a:lnTo>
                  <a:lnTo>
                    <a:pt x="831195" y="41973"/>
                  </a:lnTo>
                  <a:lnTo>
                    <a:pt x="829067" y="35414"/>
                  </a:lnTo>
                  <a:lnTo>
                    <a:pt x="824810" y="30041"/>
                  </a:lnTo>
                  <a:close/>
                </a:path>
                <a:path w="1082675" h="241300">
                  <a:moveTo>
                    <a:pt x="900043" y="21981"/>
                  </a:moveTo>
                  <a:lnTo>
                    <a:pt x="886505" y="21981"/>
                  </a:lnTo>
                  <a:lnTo>
                    <a:pt x="880574" y="24493"/>
                  </a:lnTo>
                  <a:lnTo>
                    <a:pt x="875480" y="29517"/>
                  </a:lnTo>
                  <a:lnTo>
                    <a:pt x="870455" y="34541"/>
                  </a:lnTo>
                  <a:lnTo>
                    <a:pt x="867943" y="41275"/>
                  </a:lnTo>
                  <a:lnTo>
                    <a:pt x="867943" y="58163"/>
                  </a:lnTo>
                  <a:lnTo>
                    <a:pt x="870455" y="64896"/>
                  </a:lnTo>
                  <a:lnTo>
                    <a:pt x="875480" y="69921"/>
                  </a:lnTo>
                  <a:lnTo>
                    <a:pt x="880574" y="74945"/>
                  </a:lnTo>
                  <a:lnTo>
                    <a:pt x="886505" y="77457"/>
                  </a:lnTo>
                  <a:lnTo>
                    <a:pt x="900043" y="77457"/>
                  </a:lnTo>
                  <a:lnTo>
                    <a:pt x="905904" y="74875"/>
                  </a:lnTo>
                  <a:lnTo>
                    <a:pt x="910859" y="69711"/>
                  </a:lnTo>
                  <a:lnTo>
                    <a:pt x="920698" y="69711"/>
                  </a:lnTo>
                  <a:lnTo>
                    <a:pt x="920698" y="68560"/>
                  </a:lnTo>
                  <a:lnTo>
                    <a:pt x="889471" y="68560"/>
                  </a:lnTo>
                  <a:lnTo>
                    <a:pt x="885319" y="66920"/>
                  </a:lnTo>
                  <a:lnTo>
                    <a:pt x="879038" y="60361"/>
                  </a:lnTo>
                  <a:lnTo>
                    <a:pt x="877468" y="55720"/>
                  </a:lnTo>
                  <a:lnTo>
                    <a:pt x="877468" y="43718"/>
                  </a:lnTo>
                  <a:lnTo>
                    <a:pt x="879038" y="39077"/>
                  </a:lnTo>
                  <a:lnTo>
                    <a:pt x="885319" y="32518"/>
                  </a:lnTo>
                  <a:lnTo>
                    <a:pt x="889471" y="30878"/>
                  </a:lnTo>
                  <a:lnTo>
                    <a:pt x="920698" y="30878"/>
                  </a:lnTo>
                  <a:lnTo>
                    <a:pt x="920698" y="29726"/>
                  </a:lnTo>
                  <a:lnTo>
                    <a:pt x="910859" y="29726"/>
                  </a:lnTo>
                  <a:lnTo>
                    <a:pt x="905904" y="24563"/>
                  </a:lnTo>
                  <a:lnTo>
                    <a:pt x="900043" y="21981"/>
                  </a:lnTo>
                  <a:close/>
                </a:path>
                <a:path w="1082675" h="241300">
                  <a:moveTo>
                    <a:pt x="920698" y="69711"/>
                  </a:moveTo>
                  <a:lnTo>
                    <a:pt x="911173" y="69711"/>
                  </a:lnTo>
                  <a:lnTo>
                    <a:pt x="912324" y="76410"/>
                  </a:lnTo>
                  <a:lnTo>
                    <a:pt x="920698" y="76410"/>
                  </a:lnTo>
                  <a:lnTo>
                    <a:pt x="920698" y="69711"/>
                  </a:lnTo>
                  <a:close/>
                </a:path>
                <a:path w="1082675" h="241300">
                  <a:moveTo>
                    <a:pt x="920698" y="30878"/>
                  </a:moveTo>
                  <a:lnTo>
                    <a:pt x="900915" y="30878"/>
                  </a:lnTo>
                  <a:lnTo>
                    <a:pt x="906428" y="33495"/>
                  </a:lnTo>
                  <a:lnTo>
                    <a:pt x="911173" y="38728"/>
                  </a:lnTo>
                  <a:lnTo>
                    <a:pt x="911173" y="60710"/>
                  </a:lnTo>
                  <a:lnTo>
                    <a:pt x="906428" y="65943"/>
                  </a:lnTo>
                  <a:lnTo>
                    <a:pt x="900915" y="68560"/>
                  </a:lnTo>
                  <a:lnTo>
                    <a:pt x="920698" y="68560"/>
                  </a:lnTo>
                  <a:lnTo>
                    <a:pt x="920698" y="30878"/>
                  </a:lnTo>
                  <a:close/>
                </a:path>
                <a:path w="1082675" h="241300">
                  <a:moveTo>
                    <a:pt x="920698" y="0"/>
                  </a:moveTo>
                  <a:lnTo>
                    <a:pt x="911173" y="0"/>
                  </a:lnTo>
                  <a:lnTo>
                    <a:pt x="911173" y="29726"/>
                  </a:lnTo>
                  <a:lnTo>
                    <a:pt x="920698" y="29726"/>
                  </a:lnTo>
                  <a:lnTo>
                    <a:pt x="920698" y="0"/>
                  </a:lnTo>
                  <a:close/>
                </a:path>
                <a:path w="1082675" h="241300">
                  <a:moveTo>
                    <a:pt x="976326" y="30983"/>
                  </a:moveTo>
                  <a:lnTo>
                    <a:pt x="960075" y="30983"/>
                  </a:lnTo>
                  <a:lnTo>
                    <a:pt x="963983" y="31994"/>
                  </a:lnTo>
                  <a:lnTo>
                    <a:pt x="966216" y="34018"/>
                  </a:lnTo>
                  <a:lnTo>
                    <a:pt x="968519" y="36042"/>
                  </a:lnTo>
                  <a:lnTo>
                    <a:pt x="969670" y="39356"/>
                  </a:lnTo>
                  <a:lnTo>
                    <a:pt x="969670" y="44799"/>
                  </a:lnTo>
                  <a:lnTo>
                    <a:pt x="949119" y="44799"/>
                  </a:lnTo>
                  <a:lnTo>
                    <a:pt x="943118" y="46335"/>
                  </a:lnTo>
                  <a:lnTo>
                    <a:pt x="939001" y="49405"/>
                  </a:lnTo>
                  <a:lnTo>
                    <a:pt x="934954" y="52475"/>
                  </a:lnTo>
                  <a:lnTo>
                    <a:pt x="932930" y="56488"/>
                  </a:lnTo>
                  <a:lnTo>
                    <a:pt x="932930" y="66397"/>
                  </a:lnTo>
                  <a:lnTo>
                    <a:pt x="934570" y="70305"/>
                  </a:lnTo>
                  <a:lnTo>
                    <a:pt x="937850" y="73166"/>
                  </a:lnTo>
                  <a:lnTo>
                    <a:pt x="941199" y="76027"/>
                  </a:lnTo>
                  <a:lnTo>
                    <a:pt x="945247" y="77457"/>
                  </a:lnTo>
                  <a:lnTo>
                    <a:pt x="957877" y="77457"/>
                  </a:lnTo>
                  <a:lnTo>
                    <a:pt x="964332" y="74875"/>
                  </a:lnTo>
                  <a:lnTo>
                    <a:pt x="969356" y="69711"/>
                  </a:lnTo>
                  <a:lnTo>
                    <a:pt x="979195" y="69711"/>
                  </a:lnTo>
                  <a:lnTo>
                    <a:pt x="979195" y="69083"/>
                  </a:lnTo>
                  <a:lnTo>
                    <a:pt x="946154" y="69083"/>
                  </a:lnTo>
                  <a:lnTo>
                    <a:pt x="942549" y="66397"/>
                  </a:lnTo>
                  <a:lnTo>
                    <a:pt x="942455" y="55232"/>
                  </a:lnTo>
                  <a:lnTo>
                    <a:pt x="947724" y="52440"/>
                  </a:lnTo>
                  <a:lnTo>
                    <a:pt x="979195" y="52440"/>
                  </a:lnTo>
                  <a:lnTo>
                    <a:pt x="979195" y="36949"/>
                  </a:lnTo>
                  <a:lnTo>
                    <a:pt x="977373" y="32169"/>
                  </a:lnTo>
                  <a:lnTo>
                    <a:pt x="977250" y="31994"/>
                  </a:lnTo>
                  <a:lnTo>
                    <a:pt x="976326" y="30983"/>
                  </a:lnTo>
                  <a:close/>
                </a:path>
                <a:path w="1082675" h="241300">
                  <a:moveTo>
                    <a:pt x="979195" y="69711"/>
                  </a:moveTo>
                  <a:lnTo>
                    <a:pt x="969670" y="69711"/>
                  </a:lnTo>
                  <a:lnTo>
                    <a:pt x="970822" y="76410"/>
                  </a:lnTo>
                  <a:lnTo>
                    <a:pt x="979195" y="76410"/>
                  </a:lnTo>
                  <a:lnTo>
                    <a:pt x="979195" y="69711"/>
                  </a:lnTo>
                  <a:close/>
                </a:path>
                <a:path w="1082675" h="241300">
                  <a:moveTo>
                    <a:pt x="979195" y="52440"/>
                  </a:moveTo>
                  <a:lnTo>
                    <a:pt x="969670" y="52440"/>
                  </a:lnTo>
                  <a:lnTo>
                    <a:pt x="969670" y="61233"/>
                  </a:lnTo>
                  <a:lnTo>
                    <a:pt x="967716" y="63466"/>
                  </a:lnTo>
                  <a:lnTo>
                    <a:pt x="965309" y="65350"/>
                  </a:lnTo>
                  <a:lnTo>
                    <a:pt x="962448" y="66885"/>
                  </a:lnTo>
                  <a:lnTo>
                    <a:pt x="959587" y="68351"/>
                  </a:lnTo>
                  <a:lnTo>
                    <a:pt x="956621" y="69083"/>
                  </a:lnTo>
                  <a:lnTo>
                    <a:pt x="979195" y="69083"/>
                  </a:lnTo>
                  <a:lnTo>
                    <a:pt x="979195" y="52440"/>
                  </a:lnTo>
                  <a:close/>
                </a:path>
                <a:path w="1082675" h="241300">
                  <a:moveTo>
                    <a:pt x="964611" y="21981"/>
                  </a:moveTo>
                  <a:lnTo>
                    <a:pt x="950724" y="21981"/>
                  </a:lnTo>
                  <a:lnTo>
                    <a:pt x="944235" y="23307"/>
                  </a:lnTo>
                  <a:lnTo>
                    <a:pt x="938164" y="25958"/>
                  </a:lnTo>
                  <a:lnTo>
                    <a:pt x="938164" y="34541"/>
                  </a:lnTo>
                  <a:lnTo>
                    <a:pt x="938792" y="34541"/>
                  </a:lnTo>
                  <a:lnTo>
                    <a:pt x="943676" y="32169"/>
                  </a:lnTo>
                  <a:lnTo>
                    <a:pt x="948910" y="30983"/>
                  </a:lnTo>
                  <a:lnTo>
                    <a:pt x="976326" y="30983"/>
                  </a:lnTo>
                  <a:lnTo>
                    <a:pt x="969949" y="24004"/>
                  </a:lnTo>
                  <a:lnTo>
                    <a:pt x="964611" y="21981"/>
                  </a:lnTo>
                  <a:close/>
                </a:path>
                <a:path w="1082675" h="241300">
                  <a:moveTo>
                    <a:pt x="1008262" y="31192"/>
                  </a:moveTo>
                  <a:lnTo>
                    <a:pt x="998736" y="31192"/>
                  </a:lnTo>
                  <a:lnTo>
                    <a:pt x="998736" y="72852"/>
                  </a:lnTo>
                  <a:lnTo>
                    <a:pt x="1003830" y="77457"/>
                  </a:lnTo>
                  <a:lnTo>
                    <a:pt x="1017368" y="77457"/>
                  </a:lnTo>
                  <a:lnTo>
                    <a:pt x="1020508" y="76690"/>
                  </a:lnTo>
                  <a:lnTo>
                    <a:pt x="1023439" y="75154"/>
                  </a:lnTo>
                  <a:lnTo>
                    <a:pt x="1023439" y="69083"/>
                  </a:lnTo>
                  <a:lnTo>
                    <a:pt x="1013705" y="69083"/>
                  </a:lnTo>
                  <a:lnTo>
                    <a:pt x="1011995" y="68804"/>
                  </a:lnTo>
                  <a:lnTo>
                    <a:pt x="1009064" y="67548"/>
                  </a:lnTo>
                  <a:lnTo>
                    <a:pt x="1008262" y="65734"/>
                  </a:lnTo>
                  <a:lnTo>
                    <a:pt x="1008262" y="31192"/>
                  </a:lnTo>
                  <a:close/>
                </a:path>
                <a:path w="1082675" h="241300">
                  <a:moveTo>
                    <a:pt x="1023439" y="67409"/>
                  </a:moveTo>
                  <a:lnTo>
                    <a:pt x="1022706" y="67409"/>
                  </a:lnTo>
                  <a:lnTo>
                    <a:pt x="1020194" y="68525"/>
                  </a:lnTo>
                  <a:lnTo>
                    <a:pt x="1017891" y="69083"/>
                  </a:lnTo>
                  <a:lnTo>
                    <a:pt x="1023439" y="69083"/>
                  </a:lnTo>
                  <a:lnTo>
                    <a:pt x="1023439" y="67409"/>
                  </a:lnTo>
                  <a:close/>
                </a:path>
                <a:path w="1082675" h="241300">
                  <a:moveTo>
                    <a:pt x="1008262" y="11513"/>
                  </a:moveTo>
                  <a:lnTo>
                    <a:pt x="988793" y="30564"/>
                  </a:lnTo>
                  <a:lnTo>
                    <a:pt x="988793" y="31192"/>
                  </a:lnTo>
                  <a:lnTo>
                    <a:pt x="1023439" y="31192"/>
                  </a:lnTo>
                  <a:lnTo>
                    <a:pt x="1023439" y="23027"/>
                  </a:lnTo>
                  <a:lnTo>
                    <a:pt x="1008262" y="23027"/>
                  </a:lnTo>
                  <a:lnTo>
                    <a:pt x="1008262" y="11513"/>
                  </a:lnTo>
                  <a:close/>
                </a:path>
                <a:path w="1082675" h="241300">
                  <a:moveTo>
                    <a:pt x="1065495" y="21981"/>
                  </a:moveTo>
                  <a:lnTo>
                    <a:pt x="1049167" y="21981"/>
                  </a:lnTo>
                  <a:lnTo>
                    <a:pt x="1042956" y="24667"/>
                  </a:lnTo>
                  <a:lnTo>
                    <a:pt x="1034442" y="35414"/>
                  </a:lnTo>
                  <a:lnTo>
                    <a:pt x="1032401" y="41973"/>
                  </a:lnTo>
                  <a:lnTo>
                    <a:pt x="1032314" y="58791"/>
                  </a:lnTo>
                  <a:lnTo>
                    <a:pt x="1034687" y="65350"/>
                  </a:lnTo>
                  <a:lnTo>
                    <a:pt x="1039432" y="70235"/>
                  </a:lnTo>
                  <a:lnTo>
                    <a:pt x="1044247" y="75050"/>
                  </a:lnTo>
                  <a:lnTo>
                    <a:pt x="1050597" y="77457"/>
                  </a:lnTo>
                  <a:lnTo>
                    <a:pt x="1066437" y="77457"/>
                  </a:lnTo>
                  <a:lnTo>
                    <a:pt x="1073346" y="75817"/>
                  </a:lnTo>
                  <a:lnTo>
                    <a:pt x="1079208" y="72538"/>
                  </a:lnTo>
                  <a:lnTo>
                    <a:pt x="1079208" y="68560"/>
                  </a:lnTo>
                  <a:lnTo>
                    <a:pt x="1055098" y="68560"/>
                  </a:lnTo>
                  <a:lnTo>
                    <a:pt x="1050457" y="67199"/>
                  </a:lnTo>
                  <a:lnTo>
                    <a:pt x="1044317" y="61756"/>
                  </a:lnTo>
                  <a:lnTo>
                    <a:pt x="1042502" y="57953"/>
                  </a:lnTo>
                  <a:lnTo>
                    <a:pt x="1041944" y="53068"/>
                  </a:lnTo>
                  <a:lnTo>
                    <a:pt x="1082348" y="53068"/>
                  </a:lnTo>
                  <a:lnTo>
                    <a:pt x="1082348" y="45323"/>
                  </a:lnTo>
                  <a:lnTo>
                    <a:pt x="1041944" y="45323"/>
                  </a:lnTo>
                  <a:lnTo>
                    <a:pt x="1042223" y="40298"/>
                  </a:lnTo>
                  <a:lnTo>
                    <a:pt x="1043898" y="36495"/>
                  </a:lnTo>
                  <a:lnTo>
                    <a:pt x="1050039" y="31331"/>
                  </a:lnTo>
                  <a:lnTo>
                    <a:pt x="1053493" y="30041"/>
                  </a:lnTo>
                  <a:lnTo>
                    <a:pt x="1075963" y="30041"/>
                  </a:lnTo>
                  <a:lnTo>
                    <a:pt x="1071706" y="24667"/>
                  </a:lnTo>
                  <a:lnTo>
                    <a:pt x="1065495" y="21981"/>
                  </a:lnTo>
                  <a:close/>
                </a:path>
                <a:path w="1082675" h="241300">
                  <a:moveTo>
                    <a:pt x="1079208" y="63326"/>
                  </a:moveTo>
                  <a:lnTo>
                    <a:pt x="1078684" y="63326"/>
                  </a:lnTo>
                  <a:lnTo>
                    <a:pt x="1073381" y="66815"/>
                  </a:lnTo>
                  <a:lnTo>
                    <a:pt x="1067589" y="68560"/>
                  </a:lnTo>
                  <a:lnTo>
                    <a:pt x="1079208" y="68560"/>
                  </a:lnTo>
                  <a:lnTo>
                    <a:pt x="1079208" y="63326"/>
                  </a:lnTo>
                  <a:close/>
                </a:path>
                <a:path w="1082675" h="241300">
                  <a:moveTo>
                    <a:pt x="1075963" y="30041"/>
                  </a:moveTo>
                  <a:lnTo>
                    <a:pt x="1061169" y="30041"/>
                  </a:lnTo>
                  <a:lnTo>
                    <a:pt x="1064623" y="31331"/>
                  </a:lnTo>
                  <a:lnTo>
                    <a:pt x="1067694" y="33913"/>
                  </a:lnTo>
                  <a:lnTo>
                    <a:pt x="1070834" y="36495"/>
                  </a:lnTo>
                  <a:lnTo>
                    <a:pt x="1072543" y="40298"/>
                  </a:lnTo>
                  <a:lnTo>
                    <a:pt x="1072822" y="45323"/>
                  </a:lnTo>
                  <a:lnTo>
                    <a:pt x="1082348" y="45323"/>
                  </a:lnTo>
                  <a:lnTo>
                    <a:pt x="1082348" y="41973"/>
                  </a:lnTo>
                  <a:lnTo>
                    <a:pt x="1080219" y="35414"/>
                  </a:lnTo>
                  <a:lnTo>
                    <a:pt x="1075963" y="30041"/>
                  </a:lnTo>
                  <a:close/>
                </a:path>
                <a:path w="1082675" h="241300">
                  <a:moveTo>
                    <a:pt x="32099" y="161544"/>
                  </a:moveTo>
                  <a:lnTo>
                    <a:pt x="18561" y="161544"/>
                  </a:lnTo>
                  <a:lnTo>
                    <a:pt x="12630" y="164056"/>
                  </a:lnTo>
                  <a:lnTo>
                    <a:pt x="7536" y="169081"/>
                  </a:lnTo>
                  <a:lnTo>
                    <a:pt x="2512" y="174105"/>
                  </a:lnTo>
                  <a:lnTo>
                    <a:pt x="0" y="180839"/>
                  </a:lnTo>
                  <a:lnTo>
                    <a:pt x="0" y="197726"/>
                  </a:lnTo>
                  <a:lnTo>
                    <a:pt x="2512" y="204460"/>
                  </a:lnTo>
                  <a:lnTo>
                    <a:pt x="7536" y="209484"/>
                  </a:lnTo>
                  <a:lnTo>
                    <a:pt x="12630" y="214508"/>
                  </a:lnTo>
                  <a:lnTo>
                    <a:pt x="18561" y="217021"/>
                  </a:lnTo>
                  <a:lnTo>
                    <a:pt x="32099" y="217021"/>
                  </a:lnTo>
                  <a:lnTo>
                    <a:pt x="37961" y="214439"/>
                  </a:lnTo>
                  <a:lnTo>
                    <a:pt x="42915" y="209275"/>
                  </a:lnTo>
                  <a:lnTo>
                    <a:pt x="52754" y="209275"/>
                  </a:lnTo>
                  <a:lnTo>
                    <a:pt x="52754" y="208123"/>
                  </a:lnTo>
                  <a:lnTo>
                    <a:pt x="21527" y="208123"/>
                  </a:lnTo>
                  <a:lnTo>
                    <a:pt x="17375" y="206483"/>
                  </a:lnTo>
                  <a:lnTo>
                    <a:pt x="11095" y="199924"/>
                  </a:lnTo>
                  <a:lnTo>
                    <a:pt x="9525" y="195284"/>
                  </a:lnTo>
                  <a:lnTo>
                    <a:pt x="9525" y="183281"/>
                  </a:lnTo>
                  <a:lnTo>
                    <a:pt x="11095" y="178641"/>
                  </a:lnTo>
                  <a:lnTo>
                    <a:pt x="17375" y="172081"/>
                  </a:lnTo>
                  <a:lnTo>
                    <a:pt x="21527" y="170441"/>
                  </a:lnTo>
                  <a:lnTo>
                    <a:pt x="52754" y="170441"/>
                  </a:lnTo>
                  <a:lnTo>
                    <a:pt x="52754" y="169290"/>
                  </a:lnTo>
                  <a:lnTo>
                    <a:pt x="42915" y="169290"/>
                  </a:lnTo>
                  <a:lnTo>
                    <a:pt x="37961" y="164126"/>
                  </a:lnTo>
                  <a:lnTo>
                    <a:pt x="32099" y="161544"/>
                  </a:lnTo>
                  <a:close/>
                </a:path>
                <a:path w="1082675" h="241300">
                  <a:moveTo>
                    <a:pt x="52754" y="209275"/>
                  </a:moveTo>
                  <a:lnTo>
                    <a:pt x="43229" y="209275"/>
                  </a:lnTo>
                  <a:lnTo>
                    <a:pt x="44381" y="215974"/>
                  </a:lnTo>
                  <a:lnTo>
                    <a:pt x="52754" y="215974"/>
                  </a:lnTo>
                  <a:lnTo>
                    <a:pt x="52754" y="209275"/>
                  </a:lnTo>
                  <a:close/>
                </a:path>
                <a:path w="1082675" h="241300">
                  <a:moveTo>
                    <a:pt x="52754" y="170441"/>
                  </a:moveTo>
                  <a:lnTo>
                    <a:pt x="32971" y="170441"/>
                  </a:lnTo>
                  <a:lnTo>
                    <a:pt x="38484" y="173058"/>
                  </a:lnTo>
                  <a:lnTo>
                    <a:pt x="43229" y="178292"/>
                  </a:lnTo>
                  <a:lnTo>
                    <a:pt x="43229" y="200273"/>
                  </a:lnTo>
                  <a:lnTo>
                    <a:pt x="38484" y="205507"/>
                  </a:lnTo>
                  <a:lnTo>
                    <a:pt x="32971" y="208123"/>
                  </a:lnTo>
                  <a:lnTo>
                    <a:pt x="52754" y="208123"/>
                  </a:lnTo>
                  <a:lnTo>
                    <a:pt x="52754" y="170441"/>
                  </a:lnTo>
                  <a:close/>
                </a:path>
                <a:path w="1082675" h="241300">
                  <a:moveTo>
                    <a:pt x="52754" y="139563"/>
                  </a:moveTo>
                  <a:lnTo>
                    <a:pt x="43229" y="139563"/>
                  </a:lnTo>
                  <a:lnTo>
                    <a:pt x="43229" y="169290"/>
                  </a:lnTo>
                  <a:lnTo>
                    <a:pt x="52754" y="169290"/>
                  </a:lnTo>
                  <a:lnTo>
                    <a:pt x="52754" y="139563"/>
                  </a:lnTo>
                  <a:close/>
                </a:path>
                <a:path w="1082675" h="241300">
                  <a:moveTo>
                    <a:pt x="99319" y="161544"/>
                  </a:moveTo>
                  <a:lnTo>
                    <a:pt x="82990" y="161544"/>
                  </a:lnTo>
                  <a:lnTo>
                    <a:pt x="76780" y="164231"/>
                  </a:lnTo>
                  <a:lnTo>
                    <a:pt x="68266" y="174977"/>
                  </a:lnTo>
                  <a:lnTo>
                    <a:pt x="66225" y="181537"/>
                  </a:lnTo>
                  <a:lnTo>
                    <a:pt x="66138" y="198354"/>
                  </a:lnTo>
                  <a:lnTo>
                    <a:pt x="68510" y="204913"/>
                  </a:lnTo>
                  <a:lnTo>
                    <a:pt x="73256" y="209798"/>
                  </a:lnTo>
                  <a:lnTo>
                    <a:pt x="78070" y="214613"/>
                  </a:lnTo>
                  <a:lnTo>
                    <a:pt x="84421" y="217021"/>
                  </a:lnTo>
                  <a:lnTo>
                    <a:pt x="100261" y="217021"/>
                  </a:lnTo>
                  <a:lnTo>
                    <a:pt x="107169" y="215381"/>
                  </a:lnTo>
                  <a:lnTo>
                    <a:pt x="113031" y="212101"/>
                  </a:lnTo>
                  <a:lnTo>
                    <a:pt x="113031" y="208123"/>
                  </a:lnTo>
                  <a:lnTo>
                    <a:pt x="88922" y="208123"/>
                  </a:lnTo>
                  <a:lnTo>
                    <a:pt x="84281" y="206763"/>
                  </a:lnTo>
                  <a:lnTo>
                    <a:pt x="78140" y="201320"/>
                  </a:lnTo>
                  <a:lnTo>
                    <a:pt x="76326" y="197517"/>
                  </a:lnTo>
                  <a:lnTo>
                    <a:pt x="75768" y="192632"/>
                  </a:lnTo>
                  <a:lnTo>
                    <a:pt x="116171" y="192632"/>
                  </a:lnTo>
                  <a:lnTo>
                    <a:pt x="116171" y="184886"/>
                  </a:lnTo>
                  <a:lnTo>
                    <a:pt x="75768" y="184886"/>
                  </a:lnTo>
                  <a:lnTo>
                    <a:pt x="76047" y="179862"/>
                  </a:lnTo>
                  <a:lnTo>
                    <a:pt x="77722" y="176059"/>
                  </a:lnTo>
                  <a:lnTo>
                    <a:pt x="83862" y="170895"/>
                  </a:lnTo>
                  <a:lnTo>
                    <a:pt x="87317" y="169604"/>
                  </a:lnTo>
                  <a:lnTo>
                    <a:pt x="109786" y="169604"/>
                  </a:lnTo>
                  <a:lnTo>
                    <a:pt x="105530" y="164231"/>
                  </a:lnTo>
                  <a:lnTo>
                    <a:pt x="99319" y="161544"/>
                  </a:lnTo>
                  <a:close/>
                </a:path>
                <a:path w="1082675" h="241300">
                  <a:moveTo>
                    <a:pt x="113031" y="202890"/>
                  </a:moveTo>
                  <a:lnTo>
                    <a:pt x="112508" y="202890"/>
                  </a:lnTo>
                  <a:lnTo>
                    <a:pt x="107204" y="206379"/>
                  </a:lnTo>
                  <a:lnTo>
                    <a:pt x="101412" y="208123"/>
                  </a:lnTo>
                  <a:lnTo>
                    <a:pt x="113031" y="208123"/>
                  </a:lnTo>
                  <a:lnTo>
                    <a:pt x="113031" y="202890"/>
                  </a:lnTo>
                  <a:close/>
                </a:path>
                <a:path w="1082675" h="241300">
                  <a:moveTo>
                    <a:pt x="109786" y="169604"/>
                  </a:moveTo>
                  <a:lnTo>
                    <a:pt x="94993" y="169604"/>
                  </a:lnTo>
                  <a:lnTo>
                    <a:pt x="98447" y="170895"/>
                  </a:lnTo>
                  <a:lnTo>
                    <a:pt x="101517" y="173477"/>
                  </a:lnTo>
                  <a:lnTo>
                    <a:pt x="104657" y="176059"/>
                  </a:lnTo>
                  <a:lnTo>
                    <a:pt x="106367" y="179862"/>
                  </a:lnTo>
                  <a:lnTo>
                    <a:pt x="106646" y="184886"/>
                  </a:lnTo>
                  <a:lnTo>
                    <a:pt x="116171" y="184886"/>
                  </a:lnTo>
                  <a:lnTo>
                    <a:pt x="116171" y="181537"/>
                  </a:lnTo>
                  <a:lnTo>
                    <a:pt x="114043" y="174977"/>
                  </a:lnTo>
                  <a:lnTo>
                    <a:pt x="109786" y="169604"/>
                  </a:lnTo>
                  <a:close/>
                </a:path>
                <a:path w="1082675" h="241300">
                  <a:moveTo>
                    <a:pt x="154490" y="203204"/>
                  </a:moveTo>
                  <a:lnTo>
                    <a:pt x="153966" y="203204"/>
                  </a:lnTo>
                  <a:lnTo>
                    <a:pt x="153966" y="212310"/>
                  </a:lnTo>
                  <a:lnTo>
                    <a:pt x="159688" y="215450"/>
                  </a:lnTo>
                  <a:lnTo>
                    <a:pt x="166004" y="217021"/>
                  </a:lnTo>
                  <a:lnTo>
                    <a:pt x="179890" y="217021"/>
                  </a:lnTo>
                  <a:lnTo>
                    <a:pt x="185124" y="215555"/>
                  </a:lnTo>
                  <a:lnTo>
                    <a:pt x="188613" y="212624"/>
                  </a:lnTo>
                  <a:lnTo>
                    <a:pt x="192172" y="209693"/>
                  </a:lnTo>
                  <a:lnTo>
                    <a:pt x="192912" y="208228"/>
                  </a:lnTo>
                  <a:lnTo>
                    <a:pt x="166352" y="208228"/>
                  </a:lnTo>
                  <a:lnTo>
                    <a:pt x="160142" y="206553"/>
                  </a:lnTo>
                  <a:lnTo>
                    <a:pt x="154490" y="203204"/>
                  </a:lnTo>
                  <a:close/>
                </a:path>
                <a:path w="1082675" h="241300">
                  <a:moveTo>
                    <a:pt x="179088" y="161544"/>
                  </a:moveTo>
                  <a:lnTo>
                    <a:pt x="166946" y="161544"/>
                  </a:lnTo>
                  <a:lnTo>
                    <a:pt x="162131" y="163079"/>
                  </a:lnTo>
                  <a:lnTo>
                    <a:pt x="158572" y="166150"/>
                  </a:lnTo>
                  <a:lnTo>
                    <a:pt x="155083" y="169220"/>
                  </a:lnTo>
                  <a:lnTo>
                    <a:pt x="153354" y="173163"/>
                  </a:lnTo>
                  <a:lnTo>
                    <a:pt x="153338" y="181641"/>
                  </a:lnTo>
                  <a:lnTo>
                    <a:pt x="154420" y="184572"/>
                  </a:lnTo>
                  <a:lnTo>
                    <a:pt x="176715" y="195004"/>
                  </a:lnTo>
                  <a:lnTo>
                    <a:pt x="179332" y="195877"/>
                  </a:lnTo>
                  <a:lnTo>
                    <a:pt x="181495" y="196923"/>
                  </a:lnTo>
                  <a:lnTo>
                    <a:pt x="183658" y="197900"/>
                  </a:lnTo>
                  <a:lnTo>
                    <a:pt x="184740" y="199191"/>
                  </a:lnTo>
                  <a:lnTo>
                    <a:pt x="184740" y="205751"/>
                  </a:lnTo>
                  <a:lnTo>
                    <a:pt x="180867" y="208228"/>
                  </a:lnTo>
                  <a:lnTo>
                    <a:pt x="192912" y="208228"/>
                  </a:lnTo>
                  <a:lnTo>
                    <a:pt x="193951" y="206169"/>
                  </a:lnTo>
                  <a:lnTo>
                    <a:pt x="193940" y="197900"/>
                  </a:lnTo>
                  <a:lnTo>
                    <a:pt x="192870" y="194690"/>
                  </a:lnTo>
                  <a:lnTo>
                    <a:pt x="173540" y="184886"/>
                  </a:lnTo>
                  <a:lnTo>
                    <a:pt x="170470" y="184188"/>
                  </a:lnTo>
                  <a:lnTo>
                    <a:pt x="167853" y="183281"/>
                  </a:lnTo>
                  <a:lnTo>
                    <a:pt x="163526" y="181048"/>
                  </a:lnTo>
                  <a:lnTo>
                    <a:pt x="162445" y="179478"/>
                  </a:lnTo>
                  <a:lnTo>
                    <a:pt x="162445" y="175361"/>
                  </a:lnTo>
                  <a:lnTo>
                    <a:pt x="163491" y="173651"/>
                  </a:lnTo>
                  <a:lnTo>
                    <a:pt x="167748" y="170930"/>
                  </a:lnTo>
                  <a:lnTo>
                    <a:pt x="171063" y="170232"/>
                  </a:lnTo>
                  <a:lnTo>
                    <a:pt x="189974" y="170232"/>
                  </a:lnTo>
                  <a:lnTo>
                    <a:pt x="189974" y="164475"/>
                  </a:lnTo>
                  <a:lnTo>
                    <a:pt x="184740" y="162521"/>
                  </a:lnTo>
                  <a:lnTo>
                    <a:pt x="179088" y="161544"/>
                  </a:lnTo>
                  <a:close/>
                </a:path>
                <a:path w="1082675" h="241300">
                  <a:moveTo>
                    <a:pt x="189974" y="170232"/>
                  </a:moveTo>
                  <a:lnTo>
                    <a:pt x="179995" y="170232"/>
                  </a:lnTo>
                  <a:lnTo>
                    <a:pt x="184565" y="171209"/>
                  </a:lnTo>
                  <a:lnTo>
                    <a:pt x="189241" y="173163"/>
                  </a:lnTo>
                  <a:lnTo>
                    <a:pt x="189974" y="173163"/>
                  </a:lnTo>
                  <a:lnTo>
                    <a:pt x="189974" y="170232"/>
                  </a:lnTo>
                  <a:close/>
                </a:path>
                <a:path w="1082675" h="241300">
                  <a:moveTo>
                    <a:pt x="236497" y="161544"/>
                  </a:moveTo>
                  <a:lnTo>
                    <a:pt x="220168" y="161544"/>
                  </a:lnTo>
                  <a:lnTo>
                    <a:pt x="213958" y="164231"/>
                  </a:lnTo>
                  <a:lnTo>
                    <a:pt x="205444" y="174977"/>
                  </a:lnTo>
                  <a:lnTo>
                    <a:pt x="203403" y="181537"/>
                  </a:lnTo>
                  <a:lnTo>
                    <a:pt x="203316" y="198354"/>
                  </a:lnTo>
                  <a:lnTo>
                    <a:pt x="205689" y="204913"/>
                  </a:lnTo>
                  <a:lnTo>
                    <a:pt x="210434" y="209798"/>
                  </a:lnTo>
                  <a:lnTo>
                    <a:pt x="215249" y="214613"/>
                  </a:lnTo>
                  <a:lnTo>
                    <a:pt x="221599" y="217021"/>
                  </a:lnTo>
                  <a:lnTo>
                    <a:pt x="237439" y="217021"/>
                  </a:lnTo>
                  <a:lnTo>
                    <a:pt x="244348" y="215381"/>
                  </a:lnTo>
                  <a:lnTo>
                    <a:pt x="250209" y="212101"/>
                  </a:lnTo>
                  <a:lnTo>
                    <a:pt x="250209" y="208123"/>
                  </a:lnTo>
                  <a:lnTo>
                    <a:pt x="226100" y="208123"/>
                  </a:lnTo>
                  <a:lnTo>
                    <a:pt x="221459" y="206763"/>
                  </a:lnTo>
                  <a:lnTo>
                    <a:pt x="215318" y="201320"/>
                  </a:lnTo>
                  <a:lnTo>
                    <a:pt x="213504" y="197517"/>
                  </a:lnTo>
                  <a:lnTo>
                    <a:pt x="212946" y="192632"/>
                  </a:lnTo>
                  <a:lnTo>
                    <a:pt x="253350" y="192632"/>
                  </a:lnTo>
                  <a:lnTo>
                    <a:pt x="253350" y="184886"/>
                  </a:lnTo>
                  <a:lnTo>
                    <a:pt x="212946" y="184886"/>
                  </a:lnTo>
                  <a:lnTo>
                    <a:pt x="213225" y="179862"/>
                  </a:lnTo>
                  <a:lnTo>
                    <a:pt x="214900" y="176059"/>
                  </a:lnTo>
                  <a:lnTo>
                    <a:pt x="221041" y="170895"/>
                  </a:lnTo>
                  <a:lnTo>
                    <a:pt x="224495" y="169604"/>
                  </a:lnTo>
                  <a:lnTo>
                    <a:pt x="246964" y="169604"/>
                  </a:lnTo>
                  <a:lnTo>
                    <a:pt x="242708" y="164231"/>
                  </a:lnTo>
                  <a:lnTo>
                    <a:pt x="236497" y="161544"/>
                  </a:lnTo>
                  <a:close/>
                </a:path>
                <a:path w="1082675" h="241300">
                  <a:moveTo>
                    <a:pt x="250209" y="202890"/>
                  </a:moveTo>
                  <a:lnTo>
                    <a:pt x="249686" y="202890"/>
                  </a:lnTo>
                  <a:lnTo>
                    <a:pt x="244383" y="206379"/>
                  </a:lnTo>
                  <a:lnTo>
                    <a:pt x="238591" y="208123"/>
                  </a:lnTo>
                  <a:lnTo>
                    <a:pt x="250209" y="208123"/>
                  </a:lnTo>
                  <a:lnTo>
                    <a:pt x="250209" y="202890"/>
                  </a:lnTo>
                  <a:close/>
                </a:path>
                <a:path w="1082675" h="241300">
                  <a:moveTo>
                    <a:pt x="246964" y="169604"/>
                  </a:moveTo>
                  <a:lnTo>
                    <a:pt x="232171" y="169604"/>
                  </a:lnTo>
                  <a:lnTo>
                    <a:pt x="235625" y="170895"/>
                  </a:lnTo>
                  <a:lnTo>
                    <a:pt x="238695" y="173477"/>
                  </a:lnTo>
                  <a:lnTo>
                    <a:pt x="241836" y="176059"/>
                  </a:lnTo>
                  <a:lnTo>
                    <a:pt x="243545" y="179862"/>
                  </a:lnTo>
                  <a:lnTo>
                    <a:pt x="243824" y="184886"/>
                  </a:lnTo>
                  <a:lnTo>
                    <a:pt x="253350" y="184886"/>
                  </a:lnTo>
                  <a:lnTo>
                    <a:pt x="253350" y="181537"/>
                  </a:lnTo>
                  <a:lnTo>
                    <a:pt x="251221" y="174977"/>
                  </a:lnTo>
                  <a:lnTo>
                    <a:pt x="246964" y="169604"/>
                  </a:lnTo>
                  <a:close/>
                </a:path>
                <a:path w="1082675" h="241300">
                  <a:moveTo>
                    <a:pt x="240056" y="141552"/>
                  </a:moveTo>
                  <a:lnTo>
                    <a:pt x="229694" y="141552"/>
                  </a:lnTo>
                  <a:lnTo>
                    <a:pt x="221738" y="155473"/>
                  </a:lnTo>
                  <a:lnTo>
                    <a:pt x="228228" y="155473"/>
                  </a:lnTo>
                  <a:lnTo>
                    <a:pt x="240056" y="141552"/>
                  </a:lnTo>
                  <a:close/>
                </a:path>
                <a:path w="1082675" h="241300">
                  <a:moveTo>
                    <a:pt x="276515" y="141028"/>
                  </a:moveTo>
                  <a:lnTo>
                    <a:pt x="266257" y="141028"/>
                  </a:lnTo>
                  <a:lnTo>
                    <a:pt x="266257" y="151286"/>
                  </a:lnTo>
                  <a:lnTo>
                    <a:pt x="276515" y="151286"/>
                  </a:lnTo>
                  <a:lnTo>
                    <a:pt x="276515" y="141028"/>
                  </a:lnTo>
                  <a:close/>
                </a:path>
                <a:path w="1082675" h="241300">
                  <a:moveTo>
                    <a:pt x="255371" y="231884"/>
                  </a:moveTo>
                  <a:lnTo>
                    <a:pt x="254534" y="231884"/>
                  </a:lnTo>
                  <a:lnTo>
                    <a:pt x="254620" y="239769"/>
                  </a:lnTo>
                  <a:lnTo>
                    <a:pt x="256767" y="240642"/>
                  </a:lnTo>
                  <a:lnTo>
                    <a:pt x="259383" y="241095"/>
                  </a:lnTo>
                  <a:lnTo>
                    <a:pt x="267129" y="241095"/>
                  </a:lnTo>
                  <a:lnTo>
                    <a:pt x="270583" y="239769"/>
                  </a:lnTo>
                  <a:lnTo>
                    <a:pt x="272747" y="237118"/>
                  </a:lnTo>
                  <a:lnTo>
                    <a:pt x="274980" y="234536"/>
                  </a:lnTo>
                  <a:lnTo>
                    <a:pt x="275566" y="232721"/>
                  </a:lnTo>
                  <a:lnTo>
                    <a:pt x="258790" y="232721"/>
                  </a:lnTo>
                  <a:lnTo>
                    <a:pt x="257046" y="232442"/>
                  </a:lnTo>
                  <a:lnTo>
                    <a:pt x="255371" y="231884"/>
                  </a:lnTo>
                  <a:close/>
                </a:path>
                <a:path w="1082675" h="241300">
                  <a:moveTo>
                    <a:pt x="276096" y="162591"/>
                  </a:moveTo>
                  <a:lnTo>
                    <a:pt x="266571" y="162591"/>
                  </a:lnTo>
                  <a:lnTo>
                    <a:pt x="266571" y="229128"/>
                  </a:lnTo>
                  <a:lnTo>
                    <a:pt x="266048" y="230802"/>
                  </a:lnTo>
                  <a:lnTo>
                    <a:pt x="263954" y="232338"/>
                  </a:lnTo>
                  <a:lnTo>
                    <a:pt x="262489" y="232721"/>
                  </a:lnTo>
                  <a:lnTo>
                    <a:pt x="275566" y="232721"/>
                  </a:lnTo>
                  <a:lnTo>
                    <a:pt x="276096" y="231082"/>
                  </a:lnTo>
                  <a:lnTo>
                    <a:pt x="276096" y="162591"/>
                  </a:lnTo>
                  <a:close/>
                </a:path>
                <a:path w="1082675" h="241300">
                  <a:moveTo>
                    <a:pt x="324577" y="161544"/>
                  </a:moveTo>
                  <a:lnTo>
                    <a:pt x="308458" y="161544"/>
                  </a:lnTo>
                  <a:lnTo>
                    <a:pt x="302003" y="164091"/>
                  </a:lnTo>
                  <a:lnTo>
                    <a:pt x="292233" y="174279"/>
                  </a:lnTo>
                  <a:lnTo>
                    <a:pt x="289791" y="180978"/>
                  </a:lnTo>
                  <a:lnTo>
                    <a:pt x="289791" y="197586"/>
                  </a:lnTo>
                  <a:lnTo>
                    <a:pt x="292233" y="204285"/>
                  </a:lnTo>
                  <a:lnTo>
                    <a:pt x="302003" y="214473"/>
                  </a:lnTo>
                  <a:lnTo>
                    <a:pt x="308458" y="217021"/>
                  </a:lnTo>
                  <a:lnTo>
                    <a:pt x="324577" y="217021"/>
                  </a:lnTo>
                  <a:lnTo>
                    <a:pt x="331067" y="214473"/>
                  </a:lnTo>
                  <a:lnTo>
                    <a:pt x="336970" y="208333"/>
                  </a:lnTo>
                  <a:lnTo>
                    <a:pt x="311982" y="208333"/>
                  </a:lnTo>
                  <a:lnTo>
                    <a:pt x="307934" y="206763"/>
                  </a:lnTo>
                  <a:lnTo>
                    <a:pt x="304445" y="203622"/>
                  </a:lnTo>
                  <a:lnTo>
                    <a:pt x="301026" y="200412"/>
                  </a:lnTo>
                  <a:lnTo>
                    <a:pt x="299316" y="195632"/>
                  </a:lnTo>
                  <a:lnTo>
                    <a:pt x="299316" y="182862"/>
                  </a:lnTo>
                  <a:lnTo>
                    <a:pt x="301026" y="178082"/>
                  </a:lnTo>
                  <a:lnTo>
                    <a:pt x="304445" y="174942"/>
                  </a:lnTo>
                  <a:lnTo>
                    <a:pt x="307934" y="171802"/>
                  </a:lnTo>
                  <a:lnTo>
                    <a:pt x="311982" y="170232"/>
                  </a:lnTo>
                  <a:lnTo>
                    <a:pt x="336970" y="170232"/>
                  </a:lnTo>
                  <a:lnTo>
                    <a:pt x="331067" y="164091"/>
                  </a:lnTo>
                  <a:lnTo>
                    <a:pt x="324577" y="161544"/>
                  </a:lnTo>
                  <a:close/>
                </a:path>
                <a:path w="1082675" h="241300">
                  <a:moveTo>
                    <a:pt x="336970" y="170232"/>
                  </a:moveTo>
                  <a:lnTo>
                    <a:pt x="321193" y="170232"/>
                  </a:lnTo>
                  <a:lnTo>
                    <a:pt x="325205" y="171802"/>
                  </a:lnTo>
                  <a:lnTo>
                    <a:pt x="328625" y="174942"/>
                  </a:lnTo>
                  <a:lnTo>
                    <a:pt x="332114" y="178082"/>
                  </a:lnTo>
                  <a:lnTo>
                    <a:pt x="333858" y="182862"/>
                  </a:lnTo>
                  <a:lnTo>
                    <a:pt x="333858" y="195632"/>
                  </a:lnTo>
                  <a:lnTo>
                    <a:pt x="332114" y="200412"/>
                  </a:lnTo>
                  <a:lnTo>
                    <a:pt x="325205" y="206763"/>
                  </a:lnTo>
                  <a:lnTo>
                    <a:pt x="321193" y="208333"/>
                  </a:lnTo>
                  <a:lnTo>
                    <a:pt x="336970" y="208333"/>
                  </a:lnTo>
                  <a:lnTo>
                    <a:pt x="340906" y="204285"/>
                  </a:lnTo>
                  <a:lnTo>
                    <a:pt x="343383" y="197586"/>
                  </a:lnTo>
                  <a:lnTo>
                    <a:pt x="343383" y="180978"/>
                  </a:lnTo>
                  <a:lnTo>
                    <a:pt x="340906" y="174279"/>
                  </a:lnTo>
                  <a:lnTo>
                    <a:pt x="336970" y="170232"/>
                  </a:lnTo>
                  <a:close/>
                </a:path>
                <a:path w="1082675" h="241300">
                  <a:moveTo>
                    <a:pt x="365825" y="162591"/>
                  </a:moveTo>
                  <a:lnTo>
                    <a:pt x="356300" y="162591"/>
                  </a:lnTo>
                  <a:lnTo>
                    <a:pt x="356300" y="202366"/>
                  </a:lnTo>
                  <a:lnTo>
                    <a:pt x="357975" y="207251"/>
                  </a:lnTo>
                  <a:lnTo>
                    <a:pt x="364674" y="215067"/>
                  </a:lnTo>
                  <a:lnTo>
                    <a:pt x="369244" y="217021"/>
                  </a:lnTo>
                  <a:lnTo>
                    <a:pt x="382224" y="217021"/>
                  </a:lnTo>
                  <a:lnTo>
                    <a:pt x="388644" y="213915"/>
                  </a:lnTo>
                  <a:lnTo>
                    <a:pt x="393820" y="208228"/>
                  </a:lnTo>
                  <a:lnTo>
                    <a:pt x="369663" y="208228"/>
                  </a:lnTo>
                  <a:lnTo>
                    <a:pt x="365825" y="203971"/>
                  </a:lnTo>
                  <a:lnTo>
                    <a:pt x="365825" y="162591"/>
                  </a:lnTo>
                  <a:close/>
                </a:path>
                <a:path w="1082675" h="241300">
                  <a:moveTo>
                    <a:pt x="404031" y="207705"/>
                  </a:moveTo>
                  <a:lnTo>
                    <a:pt x="394505" y="207705"/>
                  </a:lnTo>
                  <a:lnTo>
                    <a:pt x="394505" y="209275"/>
                  </a:lnTo>
                  <a:lnTo>
                    <a:pt x="395657" y="215974"/>
                  </a:lnTo>
                  <a:lnTo>
                    <a:pt x="404031" y="215974"/>
                  </a:lnTo>
                  <a:lnTo>
                    <a:pt x="404031" y="207705"/>
                  </a:lnTo>
                  <a:close/>
                </a:path>
                <a:path w="1082675" h="241300">
                  <a:moveTo>
                    <a:pt x="404031" y="162591"/>
                  </a:moveTo>
                  <a:lnTo>
                    <a:pt x="394505" y="162591"/>
                  </a:lnTo>
                  <a:lnTo>
                    <a:pt x="394505" y="198179"/>
                  </a:lnTo>
                  <a:lnTo>
                    <a:pt x="389132" y="204879"/>
                  </a:lnTo>
                  <a:lnTo>
                    <a:pt x="383410" y="208228"/>
                  </a:lnTo>
                  <a:lnTo>
                    <a:pt x="393820" y="208228"/>
                  </a:lnTo>
                  <a:lnTo>
                    <a:pt x="394296" y="207705"/>
                  </a:lnTo>
                  <a:lnTo>
                    <a:pt x="404031" y="207705"/>
                  </a:lnTo>
                  <a:lnTo>
                    <a:pt x="404031" y="162591"/>
                  </a:lnTo>
                  <a:close/>
                </a:path>
                <a:path w="1082675" h="241300">
                  <a:moveTo>
                    <a:pt x="428979" y="162591"/>
                  </a:moveTo>
                  <a:lnTo>
                    <a:pt x="420606" y="162591"/>
                  </a:lnTo>
                  <a:lnTo>
                    <a:pt x="420606" y="215974"/>
                  </a:lnTo>
                  <a:lnTo>
                    <a:pt x="430131" y="215974"/>
                  </a:lnTo>
                  <a:lnTo>
                    <a:pt x="430131" y="179757"/>
                  </a:lnTo>
                  <a:lnTo>
                    <a:pt x="432154" y="176896"/>
                  </a:lnTo>
                  <a:lnTo>
                    <a:pt x="434946" y="174663"/>
                  </a:lnTo>
                  <a:lnTo>
                    <a:pt x="442063" y="171453"/>
                  </a:lnTo>
                  <a:lnTo>
                    <a:pt x="444900" y="170860"/>
                  </a:lnTo>
                  <a:lnTo>
                    <a:pt x="430131" y="170860"/>
                  </a:lnTo>
                  <a:lnTo>
                    <a:pt x="430131" y="169290"/>
                  </a:lnTo>
                  <a:lnTo>
                    <a:pt x="428979" y="162591"/>
                  </a:lnTo>
                  <a:close/>
                </a:path>
                <a:path w="1082675" h="241300">
                  <a:moveTo>
                    <a:pt x="450856" y="161544"/>
                  </a:moveTo>
                  <a:lnTo>
                    <a:pt x="441924" y="161544"/>
                  </a:lnTo>
                  <a:lnTo>
                    <a:pt x="435364" y="164649"/>
                  </a:lnTo>
                  <a:lnTo>
                    <a:pt x="430340" y="170860"/>
                  </a:lnTo>
                  <a:lnTo>
                    <a:pt x="444900" y="170860"/>
                  </a:lnTo>
                  <a:lnTo>
                    <a:pt x="445901" y="170651"/>
                  </a:lnTo>
                  <a:lnTo>
                    <a:pt x="450856" y="170651"/>
                  </a:lnTo>
                  <a:lnTo>
                    <a:pt x="450856" y="161544"/>
                  </a:lnTo>
                  <a:close/>
                </a:path>
                <a:path w="1082675" h="241300">
                  <a:moveTo>
                    <a:pt x="472284" y="204250"/>
                  </a:moveTo>
                  <a:lnTo>
                    <a:pt x="460561" y="204250"/>
                  </a:lnTo>
                  <a:lnTo>
                    <a:pt x="460561" y="215974"/>
                  </a:lnTo>
                  <a:lnTo>
                    <a:pt x="472284" y="215974"/>
                  </a:lnTo>
                  <a:lnTo>
                    <a:pt x="472284" y="204250"/>
                  </a:lnTo>
                  <a:close/>
                </a:path>
                <a:path w="1082675" h="241300">
                  <a:moveTo>
                    <a:pt x="499475" y="204250"/>
                  </a:moveTo>
                  <a:lnTo>
                    <a:pt x="487751" y="204250"/>
                  </a:lnTo>
                  <a:lnTo>
                    <a:pt x="487751" y="215974"/>
                  </a:lnTo>
                  <a:lnTo>
                    <a:pt x="499475" y="215974"/>
                  </a:lnTo>
                  <a:lnTo>
                    <a:pt x="499475" y="204250"/>
                  </a:lnTo>
                  <a:close/>
                </a:path>
                <a:path w="1082675" h="241300">
                  <a:moveTo>
                    <a:pt x="526665" y="204250"/>
                  </a:moveTo>
                  <a:lnTo>
                    <a:pt x="514942" y="204250"/>
                  </a:lnTo>
                  <a:lnTo>
                    <a:pt x="514942" y="215974"/>
                  </a:lnTo>
                  <a:lnTo>
                    <a:pt x="526665" y="215974"/>
                  </a:lnTo>
                  <a:lnTo>
                    <a:pt x="526665" y="204250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505767" y="5229694"/>
              <a:ext cx="2392680" cy="270510"/>
            </a:xfrm>
            <a:custGeom>
              <a:avLst/>
              <a:gdLst/>
              <a:ahLst/>
              <a:cxnLst/>
              <a:rect l="l" t="t" r="r" b="b"/>
              <a:pathLst>
                <a:path w="2392679" h="270510">
                  <a:moveTo>
                    <a:pt x="395668" y="131851"/>
                  </a:moveTo>
                  <a:lnTo>
                    <a:pt x="13512" y="266"/>
                  </a:lnTo>
                  <a:lnTo>
                    <a:pt x="11772" y="0"/>
                  </a:lnTo>
                  <a:lnTo>
                    <a:pt x="8242" y="38"/>
                  </a:lnTo>
                  <a:lnTo>
                    <a:pt x="0" y="5168"/>
                  </a:lnTo>
                  <a:lnTo>
                    <a:pt x="0" y="120484"/>
                  </a:lnTo>
                  <a:lnTo>
                    <a:pt x="121983" y="120484"/>
                  </a:lnTo>
                  <a:lnTo>
                    <a:pt x="121983" y="145440"/>
                  </a:lnTo>
                  <a:lnTo>
                    <a:pt x="0" y="145440"/>
                  </a:lnTo>
                  <a:lnTo>
                    <a:pt x="0" y="260756"/>
                  </a:lnTo>
                  <a:lnTo>
                    <a:pt x="11772" y="265938"/>
                  </a:lnTo>
                  <a:lnTo>
                    <a:pt x="13512" y="265671"/>
                  </a:lnTo>
                  <a:lnTo>
                    <a:pt x="391998" y="137896"/>
                  </a:lnTo>
                  <a:lnTo>
                    <a:pt x="393331" y="137109"/>
                  </a:lnTo>
                  <a:lnTo>
                    <a:pt x="395185" y="135178"/>
                  </a:lnTo>
                  <a:lnTo>
                    <a:pt x="395668" y="134086"/>
                  </a:lnTo>
                  <a:lnTo>
                    <a:pt x="395668" y="131851"/>
                  </a:lnTo>
                  <a:close/>
                </a:path>
                <a:path w="2392679" h="270510">
                  <a:moveTo>
                    <a:pt x="894829" y="136283"/>
                  </a:moveTo>
                  <a:lnTo>
                    <a:pt x="512673" y="4699"/>
                  </a:lnTo>
                  <a:lnTo>
                    <a:pt x="510933" y="4432"/>
                  </a:lnTo>
                  <a:lnTo>
                    <a:pt x="507403" y="4470"/>
                  </a:lnTo>
                  <a:lnTo>
                    <a:pt x="499160" y="9601"/>
                  </a:lnTo>
                  <a:lnTo>
                    <a:pt x="499160" y="124917"/>
                  </a:lnTo>
                  <a:lnTo>
                    <a:pt x="621144" y="124917"/>
                  </a:lnTo>
                  <a:lnTo>
                    <a:pt x="621144" y="149885"/>
                  </a:lnTo>
                  <a:lnTo>
                    <a:pt x="499160" y="149885"/>
                  </a:lnTo>
                  <a:lnTo>
                    <a:pt x="499160" y="265201"/>
                  </a:lnTo>
                  <a:lnTo>
                    <a:pt x="510933" y="270370"/>
                  </a:lnTo>
                  <a:lnTo>
                    <a:pt x="512673" y="270103"/>
                  </a:lnTo>
                  <a:lnTo>
                    <a:pt x="891159" y="142328"/>
                  </a:lnTo>
                  <a:lnTo>
                    <a:pt x="892492" y="141541"/>
                  </a:lnTo>
                  <a:lnTo>
                    <a:pt x="894346" y="139611"/>
                  </a:lnTo>
                  <a:lnTo>
                    <a:pt x="894829" y="138518"/>
                  </a:lnTo>
                  <a:lnTo>
                    <a:pt x="894829" y="136283"/>
                  </a:lnTo>
                  <a:close/>
                </a:path>
                <a:path w="2392679" h="270510">
                  <a:moveTo>
                    <a:pt x="1893138" y="131851"/>
                  </a:moveTo>
                  <a:lnTo>
                    <a:pt x="1510982" y="266"/>
                  </a:lnTo>
                  <a:lnTo>
                    <a:pt x="1509242" y="0"/>
                  </a:lnTo>
                  <a:lnTo>
                    <a:pt x="1505712" y="38"/>
                  </a:lnTo>
                  <a:lnTo>
                    <a:pt x="1497469" y="5168"/>
                  </a:lnTo>
                  <a:lnTo>
                    <a:pt x="1497469" y="120484"/>
                  </a:lnTo>
                  <a:lnTo>
                    <a:pt x="1619453" y="120484"/>
                  </a:lnTo>
                  <a:lnTo>
                    <a:pt x="1619453" y="145440"/>
                  </a:lnTo>
                  <a:lnTo>
                    <a:pt x="1497469" y="145440"/>
                  </a:lnTo>
                  <a:lnTo>
                    <a:pt x="1497469" y="260756"/>
                  </a:lnTo>
                  <a:lnTo>
                    <a:pt x="1509242" y="265938"/>
                  </a:lnTo>
                  <a:lnTo>
                    <a:pt x="1510982" y="265671"/>
                  </a:lnTo>
                  <a:lnTo>
                    <a:pt x="1889480" y="137896"/>
                  </a:lnTo>
                  <a:lnTo>
                    <a:pt x="1890801" y="137109"/>
                  </a:lnTo>
                  <a:lnTo>
                    <a:pt x="1892655" y="135178"/>
                  </a:lnTo>
                  <a:lnTo>
                    <a:pt x="1893138" y="134086"/>
                  </a:lnTo>
                  <a:lnTo>
                    <a:pt x="1893138" y="131851"/>
                  </a:lnTo>
                  <a:close/>
                </a:path>
                <a:path w="2392679" h="270510">
                  <a:moveTo>
                    <a:pt x="2392299" y="131851"/>
                  </a:moveTo>
                  <a:lnTo>
                    <a:pt x="2010143" y="266"/>
                  </a:lnTo>
                  <a:lnTo>
                    <a:pt x="2008403" y="0"/>
                  </a:lnTo>
                  <a:lnTo>
                    <a:pt x="2004872" y="38"/>
                  </a:lnTo>
                  <a:lnTo>
                    <a:pt x="1996630" y="5168"/>
                  </a:lnTo>
                  <a:lnTo>
                    <a:pt x="1996630" y="120484"/>
                  </a:lnTo>
                  <a:lnTo>
                    <a:pt x="2118614" y="120484"/>
                  </a:lnTo>
                  <a:lnTo>
                    <a:pt x="2118614" y="145440"/>
                  </a:lnTo>
                  <a:lnTo>
                    <a:pt x="1996630" y="145440"/>
                  </a:lnTo>
                  <a:lnTo>
                    <a:pt x="1996630" y="260756"/>
                  </a:lnTo>
                  <a:lnTo>
                    <a:pt x="2008403" y="265938"/>
                  </a:lnTo>
                  <a:lnTo>
                    <a:pt x="2010143" y="265671"/>
                  </a:lnTo>
                  <a:lnTo>
                    <a:pt x="2388628" y="137896"/>
                  </a:lnTo>
                  <a:lnTo>
                    <a:pt x="2389962" y="137109"/>
                  </a:lnTo>
                  <a:lnTo>
                    <a:pt x="2391816" y="135178"/>
                  </a:lnTo>
                  <a:lnTo>
                    <a:pt x="2392299" y="134086"/>
                  </a:lnTo>
                  <a:lnTo>
                    <a:pt x="2392299" y="131851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504088" y="5234123"/>
              <a:ext cx="396240" cy="266065"/>
            </a:xfrm>
            <a:custGeom>
              <a:avLst/>
              <a:gdLst/>
              <a:ahLst/>
              <a:cxnLst/>
              <a:rect l="l" t="t" r="r" b="b"/>
              <a:pathLst>
                <a:path w="396240" h="266064">
                  <a:moveTo>
                    <a:pt x="11774" y="0"/>
                  </a:moveTo>
                  <a:lnTo>
                    <a:pt x="0" y="120486"/>
                  </a:lnTo>
                  <a:lnTo>
                    <a:pt x="121984" y="120486"/>
                  </a:lnTo>
                  <a:lnTo>
                    <a:pt x="121984" y="145443"/>
                  </a:lnTo>
                  <a:lnTo>
                    <a:pt x="0" y="145443"/>
                  </a:lnTo>
                  <a:lnTo>
                    <a:pt x="0" y="260759"/>
                  </a:lnTo>
                  <a:lnTo>
                    <a:pt x="460" y="261825"/>
                  </a:lnTo>
                  <a:lnTo>
                    <a:pt x="11774" y="265929"/>
                  </a:lnTo>
                  <a:lnTo>
                    <a:pt x="13517" y="265663"/>
                  </a:lnTo>
                  <a:lnTo>
                    <a:pt x="392004" y="137892"/>
                  </a:lnTo>
                  <a:lnTo>
                    <a:pt x="393333" y="137100"/>
                  </a:lnTo>
                  <a:lnTo>
                    <a:pt x="395184" y="135177"/>
                  </a:lnTo>
                  <a:lnTo>
                    <a:pt x="395672" y="134081"/>
                  </a:lnTo>
                  <a:lnTo>
                    <a:pt x="395672" y="131848"/>
                  </a:lnTo>
                  <a:lnTo>
                    <a:pt x="395184" y="130751"/>
                  </a:lnTo>
                  <a:lnTo>
                    <a:pt x="393333" y="128829"/>
                  </a:lnTo>
                  <a:lnTo>
                    <a:pt x="392004" y="128037"/>
                  </a:lnTo>
                  <a:lnTo>
                    <a:pt x="13517" y="266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3669" y="2866314"/>
            <a:ext cx="2637155" cy="564515"/>
            <a:chOff x="1223669" y="2866314"/>
            <a:chExt cx="2637155" cy="564515"/>
          </a:xfrm>
        </p:grpSpPr>
        <p:sp>
          <p:nvSpPr>
            <p:cNvPr id="3" name="object 3"/>
            <p:cNvSpPr/>
            <p:nvPr/>
          </p:nvSpPr>
          <p:spPr>
            <a:xfrm>
              <a:off x="1223669" y="2866314"/>
              <a:ext cx="435609" cy="564515"/>
            </a:xfrm>
            <a:custGeom>
              <a:avLst/>
              <a:gdLst/>
              <a:ahLst/>
              <a:cxnLst/>
              <a:rect l="l" t="t" r="r" b="b"/>
              <a:pathLst>
                <a:path w="435610" h="564514">
                  <a:moveTo>
                    <a:pt x="0" y="0"/>
                  </a:moveTo>
                  <a:lnTo>
                    <a:pt x="4782" y="564332"/>
                  </a:lnTo>
                  <a:lnTo>
                    <a:pt x="435297" y="278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854" y="3063964"/>
              <a:ext cx="2286529" cy="3644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453" y="3063963"/>
              <a:ext cx="2233330" cy="31123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285" y="3646270"/>
            <a:ext cx="10908926" cy="14771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6013" y="7748871"/>
            <a:ext cx="2665753" cy="21901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902008" y="7827497"/>
            <a:ext cx="2500630" cy="1350645"/>
          </a:xfrm>
          <a:custGeom>
            <a:avLst/>
            <a:gdLst/>
            <a:ahLst/>
            <a:cxnLst/>
            <a:rect l="l" t="t" r="r" b="b"/>
            <a:pathLst>
              <a:path w="2500629" h="1350645">
                <a:moveTo>
                  <a:pt x="2500543" y="0"/>
                </a:moveTo>
                <a:lnTo>
                  <a:pt x="0" y="0"/>
                </a:lnTo>
                <a:lnTo>
                  <a:pt x="0" y="1350027"/>
                </a:lnTo>
                <a:lnTo>
                  <a:pt x="2500543" y="1350027"/>
                </a:lnTo>
                <a:lnTo>
                  <a:pt x="25005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6614" y="8216212"/>
            <a:ext cx="4848863" cy="144945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9797669" y="8432634"/>
            <a:ext cx="296545" cy="286385"/>
          </a:xfrm>
          <a:custGeom>
            <a:avLst/>
            <a:gdLst/>
            <a:ahLst/>
            <a:cxnLst/>
            <a:rect l="l" t="t" r="r" b="b"/>
            <a:pathLst>
              <a:path w="296545" h="286384">
                <a:moveTo>
                  <a:pt x="295935" y="46278"/>
                </a:moveTo>
                <a:lnTo>
                  <a:pt x="295833" y="40119"/>
                </a:lnTo>
                <a:lnTo>
                  <a:pt x="294716" y="35001"/>
                </a:lnTo>
                <a:lnTo>
                  <a:pt x="292354" y="29895"/>
                </a:lnTo>
                <a:lnTo>
                  <a:pt x="290004" y="24790"/>
                </a:lnTo>
                <a:lnTo>
                  <a:pt x="286550" y="20294"/>
                </a:lnTo>
                <a:lnTo>
                  <a:pt x="282638" y="17119"/>
                </a:lnTo>
                <a:lnTo>
                  <a:pt x="282638" y="46278"/>
                </a:lnTo>
                <a:lnTo>
                  <a:pt x="282638" y="226720"/>
                </a:lnTo>
                <a:lnTo>
                  <a:pt x="282638" y="232016"/>
                </a:lnTo>
                <a:lnTo>
                  <a:pt x="281038" y="237121"/>
                </a:lnTo>
                <a:lnTo>
                  <a:pt x="278142" y="241261"/>
                </a:lnTo>
                <a:lnTo>
                  <a:pt x="275247" y="245402"/>
                </a:lnTo>
                <a:lnTo>
                  <a:pt x="271259" y="248310"/>
                </a:lnTo>
                <a:lnTo>
                  <a:pt x="266839" y="249669"/>
                </a:lnTo>
                <a:lnTo>
                  <a:pt x="197015" y="271195"/>
                </a:lnTo>
                <a:lnTo>
                  <a:pt x="197015" y="41275"/>
                </a:lnTo>
                <a:lnTo>
                  <a:pt x="200736" y="40119"/>
                </a:lnTo>
                <a:lnTo>
                  <a:pt x="255219" y="23329"/>
                </a:lnTo>
                <a:lnTo>
                  <a:pt x="258368" y="22352"/>
                </a:lnTo>
                <a:lnTo>
                  <a:pt x="282638" y="46278"/>
                </a:lnTo>
                <a:lnTo>
                  <a:pt x="282638" y="17119"/>
                </a:lnTo>
                <a:lnTo>
                  <a:pt x="262115" y="8712"/>
                </a:lnTo>
                <a:lnTo>
                  <a:pt x="256565" y="8991"/>
                </a:lnTo>
                <a:lnTo>
                  <a:pt x="251307" y="10617"/>
                </a:lnTo>
                <a:lnTo>
                  <a:pt x="196811" y="27406"/>
                </a:lnTo>
                <a:lnTo>
                  <a:pt x="192722" y="28663"/>
                </a:lnTo>
                <a:lnTo>
                  <a:pt x="188366" y="28562"/>
                </a:lnTo>
                <a:lnTo>
                  <a:pt x="184315" y="27114"/>
                </a:lnTo>
                <a:lnTo>
                  <a:pt x="179819" y="39624"/>
                </a:lnTo>
                <a:lnTo>
                  <a:pt x="183718" y="41033"/>
                </a:lnTo>
                <a:lnTo>
                  <a:pt x="183718" y="270751"/>
                </a:lnTo>
                <a:lnTo>
                  <a:pt x="116116" y="246456"/>
                </a:lnTo>
                <a:lnTo>
                  <a:pt x="112217" y="245059"/>
                </a:lnTo>
                <a:lnTo>
                  <a:pt x="112217" y="15341"/>
                </a:lnTo>
                <a:lnTo>
                  <a:pt x="179819" y="39624"/>
                </a:lnTo>
                <a:lnTo>
                  <a:pt x="184302" y="27101"/>
                </a:lnTo>
                <a:lnTo>
                  <a:pt x="116116" y="2603"/>
                </a:lnTo>
                <a:lnTo>
                  <a:pt x="109359" y="177"/>
                </a:lnTo>
                <a:lnTo>
                  <a:pt x="102069" y="0"/>
                </a:lnTo>
                <a:lnTo>
                  <a:pt x="95211" y="2108"/>
                </a:lnTo>
                <a:lnTo>
                  <a:pt x="98920" y="14160"/>
                </a:lnTo>
                <a:lnTo>
                  <a:pt x="25184" y="23685"/>
                </a:lnTo>
                <a:lnTo>
                  <a:pt x="0" y="51409"/>
                </a:lnTo>
                <a:lnTo>
                  <a:pt x="0" y="59347"/>
                </a:lnTo>
                <a:lnTo>
                  <a:pt x="0" y="239801"/>
                </a:lnTo>
                <a:lnTo>
                  <a:pt x="101" y="245960"/>
                </a:lnTo>
                <a:lnTo>
                  <a:pt x="1219" y="251079"/>
                </a:lnTo>
                <a:lnTo>
                  <a:pt x="3581" y="256184"/>
                </a:lnTo>
                <a:lnTo>
                  <a:pt x="5943" y="261302"/>
                </a:lnTo>
                <a:lnTo>
                  <a:pt x="33832" y="277368"/>
                </a:lnTo>
                <a:lnTo>
                  <a:pt x="39382" y="277088"/>
                </a:lnTo>
                <a:lnTo>
                  <a:pt x="44640" y="275463"/>
                </a:lnTo>
                <a:lnTo>
                  <a:pt x="99123" y="258673"/>
                </a:lnTo>
                <a:lnTo>
                  <a:pt x="95199" y="245960"/>
                </a:lnTo>
                <a:lnTo>
                  <a:pt x="40728" y="262750"/>
                </a:lnTo>
                <a:lnTo>
                  <a:pt x="37566" y="263728"/>
                </a:lnTo>
                <a:lnTo>
                  <a:pt x="34264" y="263893"/>
                </a:lnTo>
                <a:lnTo>
                  <a:pt x="31051" y="263245"/>
                </a:lnTo>
                <a:lnTo>
                  <a:pt x="27838" y="262597"/>
                </a:lnTo>
                <a:lnTo>
                  <a:pt x="24765" y="261162"/>
                </a:lnTo>
                <a:lnTo>
                  <a:pt x="22085" y="258978"/>
                </a:lnTo>
                <a:lnTo>
                  <a:pt x="19405" y="256794"/>
                </a:lnTo>
                <a:lnTo>
                  <a:pt x="17195" y="253936"/>
                </a:lnTo>
                <a:lnTo>
                  <a:pt x="15646" y="250609"/>
                </a:lnTo>
                <a:lnTo>
                  <a:pt x="14109" y="247269"/>
                </a:lnTo>
                <a:lnTo>
                  <a:pt x="13398" y="244017"/>
                </a:lnTo>
                <a:lnTo>
                  <a:pt x="13296" y="239801"/>
                </a:lnTo>
                <a:lnTo>
                  <a:pt x="13296" y="59347"/>
                </a:lnTo>
                <a:lnTo>
                  <a:pt x="13296" y="54051"/>
                </a:lnTo>
                <a:lnTo>
                  <a:pt x="98920" y="14884"/>
                </a:lnTo>
                <a:lnTo>
                  <a:pt x="98920" y="244817"/>
                </a:lnTo>
                <a:lnTo>
                  <a:pt x="95211" y="245960"/>
                </a:lnTo>
                <a:lnTo>
                  <a:pt x="99123" y="258673"/>
                </a:lnTo>
                <a:lnTo>
                  <a:pt x="103212" y="257403"/>
                </a:lnTo>
                <a:lnTo>
                  <a:pt x="107569" y="257505"/>
                </a:lnTo>
                <a:lnTo>
                  <a:pt x="111620" y="258965"/>
                </a:lnTo>
                <a:lnTo>
                  <a:pt x="111709" y="258711"/>
                </a:lnTo>
                <a:lnTo>
                  <a:pt x="111645" y="258978"/>
                </a:lnTo>
                <a:lnTo>
                  <a:pt x="179806" y="283476"/>
                </a:lnTo>
                <a:lnTo>
                  <a:pt x="186563" y="285902"/>
                </a:lnTo>
                <a:lnTo>
                  <a:pt x="193852" y="286080"/>
                </a:lnTo>
                <a:lnTo>
                  <a:pt x="200710" y="283972"/>
                </a:lnTo>
                <a:lnTo>
                  <a:pt x="270751" y="262382"/>
                </a:lnTo>
                <a:lnTo>
                  <a:pt x="278142" y="260108"/>
                </a:lnTo>
                <a:lnTo>
                  <a:pt x="284543" y="255333"/>
                </a:lnTo>
                <a:lnTo>
                  <a:pt x="289039" y="248881"/>
                </a:lnTo>
                <a:lnTo>
                  <a:pt x="293547" y="242455"/>
                </a:lnTo>
                <a:lnTo>
                  <a:pt x="295935" y="234670"/>
                </a:lnTo>
                <a:lnTo>
                  <a:pt x="295935" y="226720"/>
                </a:lnTo>
                <a:lnTo>
                  <a:pt x="295935" y="46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9587" y="7707790"/>
            <a:ext cx="2872964" cy="19020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85042" y="11683055"/>
            <a:ext cx="4548380" cy="21605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902008" y="11764522"/>
            <a:ext cx="2500630" cy="1350645"/>
          </a:xfrm>
          <a:custGeom>
            <a:avLst/>
            <a:gdLst/>
            <a:ahLst/>
            <a:cxnLst/>
            <a:rect l="l" t="t" r="r" b="b"/>
            <a:pathLst>
              <a:path w="2500629" h="1350644">
                <a:moveTo>
                  <a:pt x="2500543" y="0"/>
                </a:moveTo>
                <a:lnTo>
                  <a:pt x="0" y="0"/>
                </a:lnTo>
                <a:lnTo>
                  <a:pt x="0" y="1350027"/>
                </a:lnTo>
                <a:lnTo>
                  <a:pt x="2500543" y="1350027"/>
                </a:lnTo>
                <a:lnTo>
                  <a:pt x="25005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76381" y="12150910"/>
            <a:ext cx="4877660" cy="175769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9797669" y="12369659"/>
            <a:ext cx="296545" cy="286385"/>
          </a:xfrm>
          <a:custGeom>
            <a:avLst/>
            <a:gdLst/>
            <a:ahLst/>
            <a:cxnLst/>
            <a:rect l="l" t="t" r="r" b="b"/>
            <a:pathLst>
              <a:path w="296545" h="286384">
                <a:moveTo>
                  <a:pt x="295935" y="46278"/>
                </a:moveTo>
                <a:lnTo>
                  <a:pt x="295833" y="40119"/>
                </a:lnTo>
                <a:lnTo>
                  <a:pt x="294716" y="35001"/>
                </a:lnTo>
                <a:lnTo>
                  <a:pt x="292354" y="29895"/>
                </a:lnTo>
                <a:lnTo>
                  <a:pt x="290004" y="24790"/>
                </a:lnTo>
                <a:lnTo>
                  <a:pt x="286550" y="20294"/>
                </a:lnTo>
                <a:lnTo>
                  <a:pt x="282638" y="17119"/>
                </a:lnTo>
                <a:lnTo>
                  <a:pt x="282638" y="46278"/>
                </a:lnTo>
                <a:lnTo>
                  <a:pt x="282638" y="226720"/>
                </a:lnTo>
                <a:lnTo>
                  <a:pt x="282638" y="232016"/>
                </a:lnTo>
                <a:lnTo>
                  <a:pt x="281038" y="237121"/>
                </a:lnTo>
                <a:lnTo>
                  <a:pt x="278142" y="241261"/>
                </a:lnTo>
                <a:lnTo>
                  <a:pt x="275247" y="245402"/>
                </a:lnTo>
                <a:lnTo>
                  <a:pt x="271259" y="248310"/>
                </a:lnTo>
                <a:lnTo>
                  <a:pt x="266839" y="249669"/>
                </a:lnTo>
                <a:lnTo>
                  <a:pt x="197015" y="271195"/>
                </a:lnTo>
                <a:lnTo>
                  <a:pt x="197015" y="41275"/>
                </a:lnTo>
                <a:lnTo>
                  <a:pt x="200736" y="40119"/>
                </a:lnTo>
                <a:lnTo>
                  <a:pt x="255219" y="23329"/>
                </a:lnTo>
                <a:lnTo>
                  <a:pt x="258368" y="22352"/>
                </a:lnTo>
                <a:lnTo>
                  <a:pt x="282638" y="46278"/>
                </a:lnTo>
                <a:lnTo>
                  <a:pt x="282638" y="17119"/>
                </a:lnTo>
                <a:lnTo>
                  <a:pt x="262115" y="8712"/>
                </a:lnTo>
                <a:lnTo>
                  <a:pt x="256565" y="8991"/>
                </a:lnTo>
                <a:lnTo>
                  <a:pt x="251307" y="10617"/>
                </a:lnTo>
                <a:lnTo>
                  <a:pt x="196811" y="27406"/>
                </a:lnTo>
                <a:lnTo>
                  <a:pt x="192722" y="28663"/>
                </a:lnTo>
                <a:lnTo>
                  <a:pt x="188366" y="28562"/>
                </a:lnTo>
                <a:lnTo>
                  <a:pt x="184315" y="27114"/>
                </a:lnTo>
                <a:lnTo>
                  <a:pt x="179819" y="39624"/>
                </a:lnTo>
                <a:lnTo>
                  <a:pt x="183718" y="41033"/>
                </a:lnTo>
                <a:lnTo>
                  <a:pt x="183718" y="270751"/>
                </a:lnTo>
                <a:lnTo>
                  <a:pt x="116116" y="246456"/>
                </a:lnTo>
                <a:lnTo>
                  <a:pt x="114134" y="251968"/>
                </a:lnTo>
                <a:lnTo>
                  <a:pt x="116116" y="246443"/>
                </a:lnTo>
                <a:lnTo>
                  <a:pt x="112217" y="245046"/>
                </a:lnTo>
                <a:lnTo>
                  <a:pt x="112217" y="15341"/>
                </a:lnTo>
                <a:lnTo>
                  <a:pt x="179819" y="39624"/>
                </a:lnTo>
                <a:lnTo>
                  <a:pt x="184302" y="27101"/>
                </a:lnTo>
                <a:lnTo>
                  <a:pt x="116116" y="2603"/>
                </a:lnTo>
                <a:lnTo>
                  <a:pt x="109359" y="177"/>
                </a:lnTo>
                <a:lnTo>
                  <a:pt x="102069" y="0"/>
                </a:lnTo>
                <a:lnTo>
                  <a:pt x="95211" y="2108"/>
                </a:lnTo>
                <a:lnTo>
                  <a:pt x="98920" y="14160"/>
                </a:lnTo>
                <a:lnTo>
                  <a:pt x="25184" y="23685"/>
                </a:lnTo>
                <a:lnTo>
                  <a:pt x="0" y="51409"/>
                </a:lnTo>
                <a:lnTo>
                  <a:pt x="0" y="59347"/>
                </a:lnTo>
                <a:lnTo>
                  <a:pt x="0" y="239801"/>
                </a:lnTo>
                <a:lnTo>
                  <a:pt x="101" y="245960"/>
                </a:lnTo>
                <a:lnTo>
                  <a:pt x="1219" y="251079"/>
                </a:lnTo>
                <a:lnTo>
                  <a:pt x="3581" y="256184"/>
                </a:lnTo>
                <a:lnTo>
                  <a:pt x="5943" y="261302"/>
                </a:lnTo>
                <a:lnTo>
                  <a:pt x="33832" y="277368"/>
                </a:lnTo>
                <a:lnTo>
                  <a:pt x="39382" y="277088"/>
                </a:lnTo>
                <a:lnTo>
                  <a:pt x="44640" y="275463"/>
                </a:lnTo>
                <a:lnTo>
                  <a:pt x="99123" y="258673"/>
                </a:lnTo>
                <a:lnTo>
                  <a:pt x="95199" y="245960"/>
                </a:lnTo>
                <a:lnTo>
                  <a:pt x="40728" y="262750"/>
                </a:lnTo>
                <a:lnTo>
                  <a:pt x="37566" y="263728"/>
                </a:lnTo>
                <a:lnTo>
                  <a:pt x="34264" y="263893"/>
                </a:lnTo>
                <a:lnTo>
                  <a:pt x="31051" y="263245"/>
                </a:lnTo>
                <a:lnTo>
                  <a:pt x="27838" y="262597"/>
                </a:lnTo>
                <a:lnTo>
                  <a:pt x="24765" y="261150"/>
                </a:lnTo>
                <a:lnTo>
                  <a:pt x="13296" y="239801"/>
                </a:lnTo>
                <a:lnTo>
                  <a:pt x="13296" y="59347"/>
                </a:lnTo>
                <a:lnTo>
                  <a:pt x="13296" y="54051"/>
                </a:lnTo>
                <a:lnTo>
                  <a:pt x="98920" y="14884"/>
                </a:lnTo>
                <a:lnTo>
                  <a:pt x="98920" y="244817"/>
                </a:lnTo>
                <a:lnTo>
                  <a:pt x="95211" y="245960"/>
                </a:lnTo>
                <a:lnTo>
                  <a:pt x="99123" y="258673"/>
                </a:lnTo>
                <a:lnTo>
                  <a:pt x="103212" y="257403"/>
                </a:lnTo>
                <a:lnTo>
                  <a:pt x="107569" y="257505"/>
                </a:lnTo>
                <a:lnTo>
                  <a:pt x="111620" y="258965"/>
                </a:lnTo>
                <a:lnTo>
                  <a:pt x="111696" y="258724"/>
                </a:lnTo>
                <a:lnTo>
                  <a:pt x="111645" y="258978"/>
                </a:lnTo>
                <a:lnTo>
                  <a:pt x="179806" y="283476"/>
                </a:lnTo>
                <a:lnTo>
                  <a:pt x="186563" y="285902"/>
                </a:lnTo>
                <a:lnTo>
                  <a:pt x="193852" y="286080"/>
                </a:lnTo>
                <a:lnTo>
                  <a:pt x="200710" y="283972"/>
                </a:lnTo>
                <a:lnTo>
                  <a:pt x="270751" y="262382"/>
                </a:lnTo>
                <a:lnTo>
                  <a:pt x="278142" y="260108"/>
                </a:lnTo>
                <a:lnTo>
                  <a:pt x="284543" y="255333"/>
                </a:lnTo>
                <a:lnTo>
                  <a:pt x="289039" y="248881"/>
                </a:lnTo>
                <a:lnTo>
                  <a:pt x="293547" y="242455"/>
                </a:lnTo>
                <a:lnTo>
                  <a:pt x="295935" y="234670"/>
                </a:lnTo>
                <a:lnTo>
                  <a:pt x="295935" y="226720"/>
                </a:lnTo>
                <a:lnTo>
                  <a:pt x="295935" y="46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9587" y="11644816"/>
            <a:ext cx="2872964" cy="19020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85042" y="15613429"/>
            <a:ext cx="4482688" cy="21605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902008" y="15694897"/>
            <a:ext cx="2500630" cy="1350645"/>
          </a:xfrm>
          <a:custGeom>
            <a:avLst/>
            <a:gdLst/>
            <a:ahLst/>
            <a:cxnLst/>
            <a:rect l="l" t="t" r="r" b="b"/>
            <a:pathLst>
              <a:path w="2500629" h="1350644">
                <a:moveTo>
                  <a:pt x="2500543" y="0"/>
                </a:moveTo>
                <a:lnTo>
                  <a:pt x="0" y="0"/>
                </a:lnTo>
                <a:lnTo>
                  <a:pt x="0" y="1350027"/>
                </a:lnTo>
                <a:lnTo>
                  <a:pt x="2500543" y="1350027"/>
                </a:lnTo>
                <a:lnTo>
                  <a:pt x="25005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6381" y="16083612"/>
            <a:ext cx="4726988" cy="175304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9797669" y="16300031"/>
            <a:ext cx="296545" cy="286385"/>
          </a:xfrm>
          <a:custGeom>
            <a:avLst/>
            <a:gdLst/>
            <a:ahLst/>
            <a:cxnLst/>
            <a:rect l="l" t="t" r="r" b="b"/>
            <a:pathLst>
              <a:path w="296545" h="286384">
                <a:moveTo>
                  <a:pt x="295935" y="46278"/>
                </a:moveTo>
                <a:lnTo>
                  <a:pt x="295833" y="40119"/>
                </a:lnTo>
                <a:lnTo>
                  <a:pt x="294716" y="35013"/>
                </a:lnTo>
                <a:lnTo>
                  <a:pt x="292354" y="29895"/>
                </a:lnTo>
                <a:lnTo>
                  <a:pt x="290004" y="24790"/>
                </a:lnTo>
                <a:lnTo>
                  <a:pt x="286550" y="20294"/>
                </a:lnTo>
                <a:lnTo>
                  <a:pt x="282638" y="17119"/>
                </a:lnTo>
                <a:lnTo>
                  <a:pt x="282638" y="46278"/>
                </a:lnTo>
                <a:lnTo>
                  <a:pt x="282638" y="226733"/>
                </a:lnTo>
                <a:lnTo>
                  <a:pt x="282638" y="232029"/>
                </a:lnTo>
                <a:lnTo>
                  <a:pt x="281038" y="237134"/>
                </a:lnTo>
                <a:lnTo>
                  <a:pt x="197015" y="271195"/>
                </a:lnTo>
                <a:lnTo>
                  <a:pt x="197015" y="41275"/>
                </a:lnTo>
                <a:lnTo>
                  <a:pt x="200736" y="40119"/>
                </a:lnTo>
                <a:lnTo>
                  <a:pt x="255219" y="23329"/>
                </a:lnTo>
                <a:lnTo>
                  <a:pt x="258368" y="22364"/>
                </a:lnTo>
                <a:lnTo>
                  <a:pt x="261683" y="22186"/>
                </a:lnTo>
                <a:lnTo>
                  <a:pt x="264896" y="22834"/>
                </a:lnTo>
                <a:lnTo>
                  <a:pt x="268097" y="23482"/>
                </a:lnTo>
                <a:lnTo>
                  <a:pt x="271170" y="24930"/>
                </a:lnTo>
                <a:lnTo>
                  <a:pt x="273850" y="27114"/>
                </a:lnTo>
                <a:lnTo>
                  <a:pt x="276529" y="29286"/>
                </a:lnTo>
                <a:lnTo>
                  <a:pt x="282638" y="46278"/>
                </a:lnTo>
                <a:lnTo>
                  <a:pt x="282638" y="17119"/>
                </a:lnTo>
                <a:lnTo>
                  <a:pt x="262115" y="8712"/>
                </a:lnTo>
                <a:lnTo>
                  <a:pt x="256565" y="8991"/>
                </a:lnTo>
                <a:lnTo>
                  <a:pt x="251307" y="10617"/>
                </a:lnTo>
                <a:lnTo>
                  <a:pt x="196811" y="27406"/>
                </a:lnTo>
                <a:lnTo>
                  <a:pt x="192722" y="28676"/>
                </a:lnTo>
                <a:lnTo>
                  <a:pt x="188366" y="28575"/>
                </a:lnTo>
                <a:lnTo>
                  <a:pt x="184315" y="27114"/>
                </a:lnTo>
                <a:lnTo>
                  <a:pt x="179819" y="39624"/>
                </a:lnTo>
                <a:lnTo>
                  <a:pt x="183718" y="41033"/>
                </a:lnTo>
                <a:lnTo>
                  <a:pt x="183718" y="270751"/>
                </a:lnTo>
                <a:lnTo>
                  <a:pt x="116116" y="246456"/>
                </a:lnTo>
                <a:lnTo>
                  <a:pt x="112217" y="245059"/>
                </a:lnTo>
                <a:lnTo>
                  <a:pt x="112217" y="15341"/>
                </a:lnTo>
                <a:lnTo>
                  <a:pt x="179819" y="39624"/>
                </a:lnTo>
                <a:lnTo>
                  <a:pt x="184302" y="27114"/>
                </a:lnTo>
                <a:lnTo>
                  <a:pt x="116116" y="2603"/>
                </a:lnTo>
                <a:lnTo>
                  <a:pt x="109359" y="177"/>
                </a:lnTo>
                <a:lnTo>
                  <a:pt x="102069" y="0"/>
                </a:lnTo>
                <a:lnTo>
                  <a:pt x="95211" y="2108"/>
                </a:lnTo>
                <a:lnTo>
                  <a:pt x="98920" y="14160"/>
                </a:lnTo>
                <a:lnTo>
                  <a:pt x="95199" y="2108"/>
                </a:lnTo>
                <a:lnTo>
                  <a:pt x="25184" y="23698"/>
                </a:lnTo>
                <a:lnTo>
                  <a:pt x="17792" y="25971"/>
                </a:lnTo>
                <a:lnTo>
                  <a:pt x="11404" y="30746"/>
                </a:lnTo>
                <a:lnTo>
                  <a:pt x="6896" y="37198"/>
                </a:lnTo>
                <a:lnTo>
                  <a:pt x="2400" y="43624"/>
                </a:lnTo>
                <a:lnTo>
                  <a:pt x="0" y="51409"/>
                </a:lnTo>
                <a:lnTo>
                  <a:pt x="0" y="59359"/>
                </a:lnTo>
                <a:lnTo>
                  <a:pt x="0" y="239801"/>
                </a:lnTo>
                <a:lnTo>
                  <a:pt x="101" y="245960"/>
                </a:lnTo>
                <a:lnTo>
                  <a:pt x="1219" y="251079"/>
                </a:lnTo>
                <a:lnTo>
                  <a:pt x="3581" y="256184"/>
                </a:lnTo>
                <a:lnTo>
                  <a:pt x="5943" y="261302"/>
                </a:lnTo>
                <a:lnTo>
                  <a:pt x="9398" y="265798"/>
                </a:lnTo>
                <a:lnTo>
                  <a:pt x="13703" y="269303"/>
                </a:lnTo>
                <a:lnTo>
                  <a:pt x="18008" y="272808"/>
                </a:lnTo>
                <a:lnTo>
                  <a:pt x="23050" y="275209"/>
                </a:lnTo>
                <a:lnTo>
                  <a:pt x="28435" y="276288"/>
                </a:lnTo>
                <a:lnTo>
                  <a:pt x="33832" y="277380"/>
                </a:lnTo>
                <a:lnTo>
                  <a:pt x="39382" y="277088"/>
                </a:lnTo>
                <a:lnTo>
                  <a:pt x="44640" y="275463"/>
                </a:lnTo>
                <a:lnTo>
                  <a:pt x="99123" y="258673"/>
                </a:lnTo>
                <a:lnTo>
                  <a:pt x="95199" y="245960"/>
                </a:lnTo>
                <a:lnTo>
                  <a:pt x="40728" y="262750"/>
                </a:lnTo>
                <a:lnTo>
                  <a:pt x="37566" y="263728"/>
                </a:lnTo>
                <a:lnTo>
                  <a:pt x="34264" y="263893"/>
                </a:lnTo>
                <a:lnTo>
                  <a:pt x="31051" y="263258"/>
                </a:lnTo>
                <a:lnTo>
                  <a:pt x="27838" y="262610"/>
                </a:lnTo>
                <a:lnTo>
                  <a:pt x="24765" y="261162"/>
                </a:lnTo>
                <a:lnTo>
                  <a:pt x="22085" y="258978"/>
                </a:lnTo>
                <a:lnTo>
                  <a:pt x="19405" y="256806"/>
                </a:lnTo>
                <a:lnTo>
                  <a:pt x="13296" y="239801"/>
                </a:lnTo>
                <a:lnTo>
                  <a:pt x="13296" y="59359"/>
                </a:lnTo>
                <a:lnTo>
                  <a:pt x="13296" y="54063"/>
                </a:lnTo>
                <a:lnTo>
                  <a:pt x="14897" y="48958"/>
                </a:lnTo>
                <a:lnTo>
                  <a:pt x="17792" y="44818"/>
                </a:lnTo>
                <a:lnTo>
                  <a:pt x="20688" y="40678"/>
                </a:lnTo>
                <a:lnTo>
                  <a:pt x="24676" y="37769"/>
                </a:lnTo>
                <a:lnTo>
                  <a:pt x="29095" y="36410"/>
                </a:lnTo>
                <a:lnTo>
                  <a:pt x="98920" y="14884"/>
                </a:lnTo>
                <a:lnTo>
                  <a:pt x="98920" y="244830"/>
                </a:lnTo>
                <a:lnTo>
                  <a:pt x="95211" y="245960"/>
                </a:lnTo>
                <a:lnTo>
                  <a:pt x="99123" y="258673"/>
                </a:lnTo>
                <a:lnTo>
                  <a:pt x="103212" y="257416"/>
                </a:lnTo>
                <a:lnTo>
                  <a:pt x="107569" y="257517"/>
                </a:lnTo>
                <a:lnTo>
                  <a:pt x="111620" y="258965"/>
                </a:lnTo>
                <a:lnTo>
                  <a:pt x="111709" y="258711"/>
                </a:lnTo>
                <a:lnTo>
                  <a:pt x="111645" y="258978"/>
                </a:lnTo>
                <a:lnTo>
                  <a:pt x="179806" y="283476"/>
                </a:lnTo>
                <a:lnTo>
                  <a:pt x="186563" y="285902"/>
                </a:lnTo>
                <a:lnTo>
                  <a:pt x="193852" y="286080"/>
                </a:lnTo>
                <a:lnTo>
                  <a:pt x="200710" y="283972"/>
                </a:lnTo>
                <a:lnTo>
                  <a:pt x="270751" y="262394"/>
                </a:lnTo>
                <a:lnTo>
                  <a:pt x="278142" y="260108"/>
                </a:lnTo>
                <a:lnTo>
                  <a:pt x="284543" y="255333"/>
                </a:lnTo>
                <a:lnTo>
                  <a:pt x="289039" y="248894"/>
                </a:lnTo>
                <a:lnTo>
                  <a:pt x="293547" y="242455"/>
                </a:lnTo>
                <a:lnTo>
                  <a:pt x="295935" y="234670"/>
                </a:lnTo>
                <a:lnTo>
                  <a:pt x="295935" y="226733"/>
                </a:lnTo>
                <a:lnTo>
                  <a:pt x="295935" y="46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9587" y="15575190"/>
            <a:ext cx="2872964" cy="190200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46064" y="2380836"/>
            <a:ext cx="922019" cy="229235"/>
            <a:chOff x="246064" y="2380836"/>
            <a:chExt cx="922019" cy="229235"/>
          </a:xfrm>
        </p:grpSpPr>
        <p:sp>
          <p:nvSpPr>
            <p:cNvPr id="23" name="object 23"/>
            <p:cNvSpPr/>
            <p:nvPr/>
          </p:nvSpPr>
          <p:spPr>
            <a:xfrm>
              <a:off x="246064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22420" y="2380836"/>
              <a:ext cx="845819" cy="202565"/>
            </a:xfrm>
            <a:custGeom>
              <a:avLst/>
              <a:gdLst/>
              <a:ahLst/>
              <a:cxnLst/>
              <a:rect l="l" t="t" r="r" b="b"/>
              <a:pathLst>
                <a:path w="845819" h="202564">
                  <a:moveTo>
                    <a:pt x="94040" y="10391"/>
                  </a:moveTo>
                  <a:lnTo>
                    <a:pt x="72218" y="10391"/>
                  </a:lnTo>
                  <a:lnTo>
                    <a:pt x="0" y="199511"/>
                  </a:lnTo>
                  <a:lnTo>
                    <a:pt x="25718" y="199511"/>
                  </a:lnTo>
                  <a:lnTo>
                    <a:pt x="43513" y="150153"/>
                  </a:lnTo>
                  <a:lnTo>
                    <a:pt x="147507" y="150153"/>
                  </a:lnTo>
                  <a:lnTo>
                    <a:pt x="139656" y="129630"/>
                  </a:lnTo>
                  <a:lnTo>
                    <a:pt x="51046" y="129630"/>
                  </a:lnTo>
                  <a:lnTo>
                    <a:pt x="83129" y="41175"/>
                  </a:lnTo>
                  <a:lnTo>
                    <a:pt x="105817" y="41175"/>
                  </a:lnTo>
                  <a:lnTo>
                    <a:pt x="94040" y="10391"/>
                  </a:lnTo>
                  <a:close/>
                </a:path>
                <a:path w="845819" h="202564">
                  <a:moveTo>
                    <a:pt x="147507" y="150153"/>
                  </a:moveTo>
                  <a:lnTo>
                    <a:pt x="122746" y="150153"/>
                  </a:lnTo>
                  <a:lnTo>
                    <a:pt x="140801" y="199511"/>
                  </a:lnTo>
                  <a:lnTo>
                    <a:pt x="166389" y="199511"/>
                  </a:lnTo>
                  <a:lnTo>
                    <a:pt x="147507" y="150153"/>
                  </a:lnTo>
                  <a:close/>
                </a:path>
                <a:path w="845819" h="202564">
                  <a:moveTo>
                    <a:pt x="105817" y="41175"/>
                  </a:moveTo>
                  <a:lnTo>
                    <a:pt x="83129" y="41175"/>
                  </a:lnTo>
                  <a:lnTo>
                    <a:pt x="115342" y="129630"/>
                  </a:lnTo>
                  <a:lnTo>
                    <a:pt x="139656" y="129630"/>
                  </a:lnTo>
                  <a:lnTo>
                    <a:pt x="105817" y="41175"/>
                  </a:lnTo>
                  <a:close/>
                </a:path>
                <a:path w="845819" h="202564">
                  <a:moveTo>
                    <a:pt x="244323" y="56372"/>
                  </a:moveTo>
                  <a:lnTo>
                    <a:pt x="204333" y="70067"/>
                  </a:lnTo>
                  <a:lnTo>
                    <a:pt x="183729" y="107126"/>
                  </a:lnTo>
                  <a:lnTo>
                    <a:pt x="181846" y="126513"/>
                  </a:lnTo>
                  <a:lnTo>
                    <a:pt x="181942" y="131968"/>
                  </a:lnTo>
                  <a:lnTo>
                    <a:pt x="191344" y="172526"/>
                  </a:lnTo>
                  <a:lnTo>
                    <a:pt x="230831" y="200915"/>
                  </a:lnTo>
                  <a:lnTo>
                    <a:pt x="244453" y="202109"/>
                  </a:lnTo>
                  <a:lnTo>
                    <a:pt x="251499" y="201703"/>
                  </a:lnTo>
                  <a:lnTo>
                    <a:pt x="287836" y="183388"/>
                  </a:lnTo>
                  <a:lnTo>
                    <a:pt x="288553" y="182495"/>
                  </a:lnTo>
                  <a:lnTo>
                    <a:pt x="244453" y="182495"/>
                  </a:lnTo>
                  <a:lnTo>
                    <a:pt x="235702" y="181675"/>
                  </a:lnTo>
                  <a:lnTo>
                    <a:pt x="208376" y="153465"/>
                  </a:lnTo>
                  <a:lnTo>
                    <a:pt x="205876" y="131968"/>
                  </a:lnTo>
                  <a:lnTo>
                    <a:pt x="205924" y="126513"/>
                  </a:lnTo>
                  <a:lnTo>
                    <a:pt x="215877" y="89364"/>
                  </a:lnTo>
                  <a:lnTo>
                    <a:pt x="244323" y="76115"/>
                  </a:lnTo>
                  <a:lnTo>
                    <a:pt x="288646" y="76115"/>
                  </a:lnTo>
                  <a:lnTo>
                    <a:pt x="283550" y="70530"/>
                  </a:lnTo>
                  <a:lnTo>
                    <a:pt x="275253" y="64336"/>
                  </a:lnTo>
                  <a:lnTo>
                    <a:pt x="265950" y="59911"/>
                  </a:lnTo>
                  <a:lnTo>
                    <a:pt x="255640" y="57257"/>
                  </a:lnTo>
                  <a:lnTo>
                    <a:pt x="244323" y="56372"/>
                  </a:lnTo>
                  <a:close/>
                </a:path>
                <a:path w="845819" h="202564">
                  <a:moveTo>
                    <a:pt x="300306" y="155218"/>
                  </a:moveTo>
                  <a:lnTo>
                    <a:pt x="277575" y="155218"/>
                  </a:lnTo>
                  <a:lnTo>
                    <a:pt x="276882" y="163012"/>
                  </a:lnTo>
                  <a:lnTo>
                    <a:pt x="273332" y="169506"/>
                  </a:lnTo>
                  <a:lnTo>
                    <a:pt x="260516" y="179897"/>
                  </a:lnTo>
                  <a:lnTo>
                    <a:pt x="253026" y="182495"/>
                  </a:lnTo>
                  <a:lnTo>
                    <a:pt x="288553" y="182495"/>
                  </a:lnTo>
                  <a:lnTo>
                    <a:pt x="291993" y="178209"/>
                  </a:lnTo>
                  <a:lnTo>
                    <a:pt x="297102" y="170935"/>
                  </a:lnTo>
                  <a:lnTo>
                    <a:pt x="299873" y="163272"/>
                  </a:lnTo>
                  <a:lnTo>
                    <a:pt x="300306" y="155218"/>
                  </a:lnTo>
                  <a:close/>
                </a:path>
                <a:path w="845819" h="202564">
                  <a:moveTo>
                    <a:pt x="288646" y="76115"/>
                  </a:moveTo>
                  <a:lnTo>
                    <a:pt x="253415" y="76115"/>
                  </a:lnTo>
                  <a:lnTo>
                    <a:pt x="261036" y="79059"/>
                  </a:lnTo>
                  <a:lnTo>
                    <a:pt x="267184" y="84948"/>
                  </a:lnTo>
                  <a:lnTo>
                    <a:pt x="273418" y="90749"/>
                  </a:lnTo>
                  <a:lnTo>
                    <a:pt x="276882" y="98197"/>
                  </a:lnTo>
                  <a:lnTo>
                    <a:pt x="277575" y="107289"/>
                  </a:lnTo>
                  <a:lnTo>
                    <a:pt x="300306" y="107289"/>
                  </a:lnTo>
                  <a:lnTo>
                    <a:pt x="298869" y="96516"/>
                  </a:lnTo>
                  <a:lnTo>
                    <a:pt x="295597" y="86799"/>
                  </a:lnTo>
                  <a:lnTo>
                    <a:pt x="290491" y="78137"/>
                  </a:lnTo>
                  <a:lnTo>
                    <a:pt x="288646" y="76115"/>
                  </a:lnTo>
                  <a:close/>
                </a:path>
                <a:path w="845819" h="202564">
                  <a:moveTo>
                    <a:pt x="383565" y="56372"/>
                  </a:moveTo>
                  <a:lnTo>
                    <a:pt x="343575" y="70067"/>
                  </a:lnTo>
                  <a:lnTo>
                    <a:pt x="322972" y="107126"/>
                  </a:lnTo>
                  <a:lnTo>
                    <a:pt x="321088" y="126513"/>
                  </a:lnTo>
                  <a:lnTo>
                    <a:pt x="321184" y="131968"/>
                  </a:lnTo>
                  <a:lnTo>
                    <a:pt x="330586" y="172526"/>
                  </a:lnTo>
                  <a:lnTo>
                    <a:pt x="370073" y="200915"/>
                  </a:lnTo>
                  <a:lnTo>
                    <a:pt x="383695" y="202109"/>
                  </a:lnTo>
                  <a:lnTo>
                    <a:pt x="390742" y="201703"/>
                  </a:lnTo>
                  <a:lnTo>
                    <a:pt x="427079" y="183388"/>
                  </a:lnTo>
                  <a:lnTo>
                    <a:pt x="427795" y="182495"/>
                  </a:lnTo>
                  <a:lnTo>
                    <a:pt x="383695" y="182495"/>
                  </a:lnTo>
                  <a:lnTo>
                    <a:pt x="374944" y="181675"/>
                  </a:lnTo>
                  <a:lnTo>
                    <a:pt x="347618" y="153465"/>
                  </a:lnTo>
                  <a:lnTo>
                    <a:pt x="345118" y="131968"/>
                  </a:lnTo>
                  <a:lnTo>
                    <a:pt x="345166" y="126513"/>
                  </a:lnTo>
                  <a:lnTo>
                    <a:pt x="355119" y="89364"/>
                  </a:lnTo>
                  <a:lnTo>
                    <a:pt x="383565" y="76115"/>
                  </a:lnTo>
                  <a:lnTo>
                    <a:pt x="427889" y="76115"/>
                  </a:lnTo>
                  <a:lnTo>
                    <a:pt x="422792" y="70530"/>
                  </a:lnTo>
                  <a:lnTo>
                    <a:pt x="414496" y="64336"/>
                  </a:lnTo>
                  <a:lnTo>
                    <a:pt x="405192" y="59911"/>
                  </a:lnTo>
                  <a:lnTo>
                    <a:pt x="394882" y="57257"/>
                  </a:lnTo>
                  <a:lnTo>
                    <a:pt x="383565" y="56372"/>
                  </a:lnTo>
                  <a:close/>
                </a:path>
                <a:path w="845819" h="202564">
                  <a:moveTo>
                    <a:pt x="439548" y="155218"/>
                  </a:moveTo>
                  <a:lnTo>
                    <a:pt x="416817" y="155218"/>
                  </a:lnTo>
                  <a:lnTo>
                    <a:pt x="416125" y="163012"/>
                  </a:lnTo>
                  <a:lnTo>
                    <a:pt x="412574" y="169506"/>
                  </a:lnTo>
                  <a:lnTo>
                    <a:pt x="399758" y="179897"/>
                  </a:lnTo>
                  <a:lnTo>
                    <a:pt x="392268" y="182495"/>
                  </a:lnTo>
                  <a:lnTo>
                    <a:pt x="427795" y="182495"/>
                  </a:lnTo>
                  <a:lnTo>
                    <a:pt x="431235" y="178209"/>
                  </a:lnTo>
                  <a:lnTo>
                    <a:pt x="436344" y="170935"/>
                  </a:lnTo>
                  <a:lnTo>
                    <a:pt x="439115" y="163272"/>
                  </a:lnTo>
                  <a:lnTo>
                    <a:pt x="439548" y="155218"/>
                  </a:lnTo>
                  <a:close/>
                </a:path>
                <a:path w="845819" h="202564">
                  <a:moveTo>
                    <a:pt x="427889" y="76115"/>
                  </a:moveTo>
                  <a:lnTo>
                    <a:pt x="392658" y="76115"/>
                  </a:lnTo>
                  <a:lnTo>
                    <a:pt x="400278" y="79059"/>
                  </a:lnTo>
                  <a:lnTo>
                    <a:pt x="406426" y="84948"/>
                  </a:lnTo>
                  <a:lnTo>
                    <a:pt x="412661" y="90749"/>
                  </a:lnTo>
                  <a:lnTo>
                    <a:pt x="416125" y="98197"/>
                  </a:lnTo>
                  <a:lnTo>
                    <a:pt x="416817" y="107289"/>
                  </a:lnTo>
                  <a:lnTo>
                    <a:pt x="439548" y="107289"/>
                  </a:lnTo>
                  <a:lnTo>
                    <a:pt x="438111" y="96516"/>
                  </a:lnTo>
                  <a:lnTo>
                    <a:pt x="434840" y="86799"/>
                  </a:lnTo>
                  <a:lnTo>
                    <a:pt x="429733" y="78137"/>
                  </a:lnTo>
                  <a:lnTo>
                    <a:pt x="427889" y="76115"/>
                  </a:lnTo>
                  <a:close/>
                </a:path>
                <a:path w="845819" h="202564">
                  <a:moveTo>
                    <a:pt x="490075" y="58970"/>
                  </a:moveTo>
                  <a:lnTo>
                    <a:pt x="466046" y="58970"/>
                  </a:lnTo>
                  <a:lnTo>
                    <a:pt x="466046" y="150412"/>
                  </a:lnTo>
                  <a:lnTo>
                    <a:pt x="477866" y="189120"/>
                  </a:lnTo>
                  <a:lnTo>
                    <a:pt x="512157" y="202109"/>
                  </a:lnTo>
                  <a:lnTo>
                    <a:pt x="524910" y="201078"/>
                  </a:lnTo>
                  <a:lnTo>
                    <a:pt x="536024" y="197985"/>
                  </a:lnTo>
                  <a:lnTo>
                    <a:pt x="545498" y="192830"/>
                  </a:lnTo>
                  <a:lnTo>
                    <a:pt x="553332" y="185613"/>
                  </a:lnTo>
                  <a:lnTo>
                    <a:pt x="576712" y="185613"/>
                  </a:lnTo>
                  <a:lnTo>
                    <a:pt x="576712" y="181716"/>
                  </a:lnTo>
                  <a:lnTo>
                    <a:pt x="516053" y="181716"/>
                  </a:lnTo>
                  <a:lnTo>
                    <a:pt x="504688" y="179719"/>
                  </a:lnTo>
                  <a:lnTo>
                    <a:pt x="496570" y="173728"/>
                  </a:lnTo>
                  <a:lnTo>
                    <a:pt x="491699" y="163742"/>
                  </a:lnTo>
                  <a:lnTo>
                    <a:pt x="490151" y="150412"/>
                  </a:lnTo>
                  <a:lnTo>
                    <a:pt x="490075" y="58970"/>
                  </a:lnTo>
                  <a:close/>
                </a:path>
                <a:path w="845819" h="202564">
                  <a:moveTo>
                    <a:pt x="576712" y="185613"/>
                  </a:moveTo>
                  <a:lnTo>
                    <a:pt x="553332" y="185613"/>
                  </a:lnTo>
                  <a:lnTo>
                    <a:pt x="553852" y="199511"/>
                  </a:lnTo>
                  <a:lnTo>
                    <a:pt x="576712" y="199511"/>
                  </a:lnTo>
                  <a:lnTo>
                    <a:pt x="576712" y="185613"/>
                  </a:lnTo>
                  <a:close/>
                </a:path>
                <a:path w="845819" h="202564">
                  <a:moveTo>
                    <a:pt x="576712" y="58970"/>
                  </a:moveTo>
                  <a:lnTo>
                    <a:pt x="552682" y="58970"/>
                  </a:lnTo>
                  <a:lnTo>
                    <a:pt x="552682" y="161193"/>
                  </a:lnTo>
                  <a:lnTo>
                    <a:pt x="546984" y="170172"/>
                  </a:lnTo>
                  <a:lnTo>
                    <a:pt x="538979" y="176585"/>
                  </a:lnTo>
                  <a:lnTo>
                    <a:pt x="528669" y="180433"/>
                  </a:lnTo>
                  <a:lnTo>
                    <a:pt x="516053" y="181716"/>
                  </a:lnTo>
                  <a:lnTo>
                    <a:pt x="576712" y="181716"/>
                  </a:lnTo>
                  <a:lnTo>
                    <a:pt x="576712" y="58970"/>
                  </a:lnTo>
                  <a:close/>
                </a:path>
                <a:path w="845819" h="202564">
                  <a:moveTo>
                    <a:pt x="668674" y="56372"/>
                  </a:moveTo>
                  <a:lnTo>
                    <a:pt x="630747" y="70790"/>
                  </a:lnTo>
                  <a:lnTo>
                    <a:pt x="609217" y="108945"/>
                  </a:lnTo>
                  <a:lnTo>
                    <a:pt x="607236" y="133137"/>
                  </a:lnTo>
                  <a:lnTo>
                    <a:pt x="608357" y="148066"/>
                  </a:lnTo>
                  <a:lnTo>
                    <a:pt x="625161" y="183405"/>
                  </a:lnTo>
                  <a:lnTo>
                    <a:pt x="671662" y="202109"/>
                  </a:lnTo>
                  <a:lnTo>
                    <a:pt x="688223" y="200412"/>
                  </a:lnTo>
                  <a:lnTo>
                    <a:pt x="702576" y="195322"/>
                  </a:lnTo>
                  <a:lnTo>
                    <a:pt x="714721" y="186839"/>
                  </a:lnTo>
                  <a:lnTo>
                    <a:pt x="718354" y="182495"/>
                  </a:lnTo>
                  <a:lnTo>
                    <a:pt x="672961" y="182495"/>
                  </a:lnTo>
                  <a:lnTo>
                    <a:pt x="664388" y="181700"/>
                  </a:lnTo>
                  <a:lnTo>
                    <a:pt x="634546" y="154926"/>
                  </a:lnTo>
                  <a:lnTo>
                    <a:pt x="631266" y="136124"/>
                  </a:lnTo>
                  <a:lnTo>
                    <a:pt x="726476" y="136124"/>
                  </a:lnTo>
                  <a:lnTo>
                    <a:pt x="726476" y="126123"/>
                  </a:lnTo>
                  <a:lnTo>
                    <a:pt x="725892" y="116381"/>
                  </a:lnTo>
                  <a:lnTo>
                    <a:pt x="632045" y="116381"/>
                  </a:lnTo>
                  <a:lnTo>
                    <a:pt x="633685" y="107370"/>
                  </a:lnTo>
                  <a:lnTo>
                    <a:pt x="661693" y="76781"/>
                  </a:lnTo>
                  <a:lnTo>
                    <a:pt x="668674" y="76115"/>
                  </a:lnTo>
                  <a:lnTo>
                    <a:pt x="712401" y="76115"/>
                  </a:lnTo>
                  <a:lnTo>
                    <a:pt x="711278" y="74427"/>
                  </a:lnTo>
                  <a:lnTo>
                    <a:pt x="702917" y="66528"/>
                  </a:lnTo>
                  <a:lnTo>
                    <a:pt x="693029" y="60886"/>
                  </a:lnTo>
                  <a:lnTo>
                    <a:pt x="681615" y="57500"/>
                  </a:lnTo>
                  <a:lnTo>
                    <a:pt x="668674" y="56372"/>
                  </a:lnTo>
                  <a:close/>
                </a:path>
                <a:path w="845819" h="202564">
                  <a:moveTo>
                    <a:pt x="709980" y="163531"/>
                  </a:moveTo>
                  <a:lnTo>
                    <a:pt x="705563" y="169246"/>
                  </a:lnTo>
                  <a:lnTo>
                    <a:pt x="700411" y="173836"/>
                  </a:lnTo>
                  <a:lnTo>
                    <a:pt x="688634" y="180763"/>
                  </a:lnTo>
                  <a:lnTo>
                    <a:pt x="681447" y="182495"/>
                  </a:lnTo>
                  <a:lnTo>
                    <a:pt x="718354" y="182495"/>
                  </a:lnTo>
                  <a:lnTo>
                    <a:pt x="724657" y="174962"/>
                  </a:lnTo>
                  <a:lnTo>
                    <a:pt x="709980" y="163531"/>
                  </a:lnTo>
                  <a:close/>
                </a:path>
                <a:path w="845819" h="202564">
                  <a:moveTo>
                    <a:pt x="712401" y="76115"/>
                  </a:moveTo>
                  <a:lnTo>
                    <a:pt x="668674" y="76115"/>
                  </a:lnTo>
                  <a:lnTo>
                    <a:pt x="675818" y="76748"/>
                  </a:lnTo>
                  <a:lnTo>
                    <a:pt x="682183" y="78648"/>
                  </a:lnTo>
                  <a:lnTo>
                    <a:pt x="702446" y="114563"/>
                  </a:lnTo>
                  <a:lnTo>
                    <a:pt x="702446" y="116381"/>
                  </a:lnTo>
                  <a:lnTo>
                    <a:pt x="725892" y="116381"/>
                  </a:lnTo>
                  <a:lnTo>
                    <a:pt x="725526" y="110276"/>
                  </a:lnTo>
                  <a:lnTo>
                    <a:pt x="722676" y="96378"/>
                  </a:lnTo>
                  <a:lnTo>
                    <a:pt x="717927" y="84428"/>
                  </a:lnTo>
                  <a:lnTo>
                    <a:pt x="712401" y="76115"/>
                  </a:lnTo>
                  <a:close/>
                </a:path>
                <a:path w="845819" h="202564">
                  <a:moveTo>
                    <a:pt x="780510" y="58970"/>
                  </a:moveTo>
                  <a:lnTo>
                    <a:pt x="756480" y="58970"/>
                  </a:lnTo>
                  <a:lnTo>
                    <a:pt x="756480" y="199511"/>
                  </a:lnTo>
                  <a:lnTo>
                    <a:pt x="780510" y="199511"/>
                  </a:lnTo>
                  <a:lnTo>
                    <a:pt x="780510" y="58970"/>
                  </a:lnTo>
                  <a:close/>
                </a:path>
                <a:path w="845819" h="202564">
                  <a:moveTo>
                    <a:pt x="773366" y="7793"/>
                  </a:moveTo>
                  <a:lnTo>
                    <a:pt x="764014" y="7793"/>
                  </a:lnTo>
                  <a:lnTo>
                    <a:pt x="760464" y="9135"/>
                  </a:lnTo>
                  <a:lnTo>
                    <a:pt x="758039" y="11820"/>
                  </a:lnTo>
                  <a:lnTo>
                    <a:pt x="755701" y="14504"/>
                  </a:lnTo>
                  <a:lnTo>
                    <a:pt x="754532" y="17794"/>
                  </a:lnTo>
                  <a:lnTo>
                    <a:pt x="754532" y="25588"/>
                  </a:lnTo>
                  <a:lnTo>
                    <a:pt x="755701" y="28835"/>
                  </a:lnTo>
                  <a:lnTo>
                    <a:pt x="758039" y="31433"/>
                  </a:lnTo>
                  <a:lnTo>
                    <a:pt x="760464" y="34031"/>
                  </a:lnTo>
                  <a:lnTo>
                    <a:pt x="764014" y="35330"/>
                  </a:lnTo>
                  <a:lnTo>
                    <a:pt x="773366" y="35330"/>
                  </a:lnTo>
                  <a:lnTo>
                    <a:pt x="776916" y="34031"/>
                  </a:lnTo>
                  <a:lnTo>
                    <a:pt x="781766" y="28835"/>
                  </a:lnTo>
                  <a:lnTo>
                    <a:pt x="782978" y="25588"/>
                  </a:lnTo>
                  <a:lnTo>
                    <a:pt x="782978" y="17794"/>
                  </a:lnTo>
                  <a:lnTo>
                    <a:pt x="781766" y="14504"/>
                  </a:lnTo>
                  <a:lnTo>
                    <a:pt x="776916" y="9135"/>
                  </a:lnTo>
                  <a:lnTo>
                    <a:pt x="773366" y="7793"/>
                  </a:lnTo>
                  <a:close/>
                </a:path>
                <a:path w="845819" h="202564">
                  <a:moveTo>
                    <a:pt x="845195" y="0"/>
                  </a:moveTo>
                  <a:lnTo>
                    <a:pt x="821166" y="0"/>
                  </a:lnTo>
                  <a:lnTo>
                    <a:pt x="821166" y="199511"/>
                  </a:lnTo>
                  <a:lnTo>
                    <a:pt x="845195" y="199511"/>
                  </a:lnTo>
                  <a:lnTo>
                    <a:pt x="845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10895" y="2388629"/>
            <a:ext cx="1938332" cy="2457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34707" y="2384404"/>
            <a:ext cx="2305597" cy="253545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014475" y="2380836"/>
            <a:ext cx="586105" cy="255270"/>
            <a:chOff x="7014475" y="2380836"/>
            <a:chExt cx="586105" cy="255270"/>
          </a:xfrm>
        </p:grpSpPr>
        <p:sp>
          <p:nvSpPr>
            <p:cNvPr id="28" name="object 28"/>
            <p:cNvSpPr/>
            <p:nvPr/>
          </p:nvSpPr>
          <p:spPr>
            <a:xfrm>
              <a:off x="7014475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109146" y="2380836"/>
              <a:ext cx="491490" cy="255270"/>
            </a:xfrm>
            <a:custGeom>
              <a:avLst/>
              <a:gdLst/>
              <a:ahLst/>
              <a:cxnLst/>
              <a:rect l="l" t="t" r="r" b="b"/>
              <a:pathLst>
                <a:path w="491490" h="255269">
                  <a:moveTo>
                    <a:pt x="61827" y="10391"/>
                  </a:moveTo>
                  <a:lnTo>
                    <a:pt x="0" y="10391"/>
                  </a:lnTo>
                  <a:lnTo>
                    <a:pt x="0" y="199511"/>
                  </a:lnTo>
                  <a:lnTo>
                    <a:pt x="65594" y="199511"/>
                  </a:lnTo>
                  <a:lnTo>
                    <a:pt x="79809" y="198602"/>
                  </a:lnTo>
                  <a:lnTo>
                    <a:pt x="92319" y="195874"/>
                  </a:lnTo>
                  <a:lnTo>
                    <a:pt x="103124" y="191328"/>
                  </a:lnTo>
                  <a:lnTo>
                    <a:pt x="112225" y="184963"/>
                  </a:lnTo>
                  <a:lnTo>
                    <a:pt x="117527" y="179118"/>
                  </a:lnTo>
                  <a:lnTo>
                    <a:pt x="24938" y="179118"/>
                  </a:lnTo>
                  <a:lnTo>
                    <a:pt x="24938" y="111056"/>
                  </a:lnTo>
                  <a:lnTo>
                    <a:pt x="115134" y="111056"/>
                  </a:lnTo>
                  <a:lnTo>
                    <a:pt x="114936" y="110828"/>
                  </a:lnTo>
                  <a:lnTo>
                    <a:pt x="109302" y="106250"/>
                  </a:lnTo>
                  <a:lnTo>
                    <a:pt x="102856" y="102645"/>
                  </a:lnTo>
                  <a:lnTo>
                    <a:pt x="95599" y="100015"/>
                  </a:lnTo>
                  <a:lnTo>
                    <a:pt x="101752" y="96938"/>
                  </a:lnTo>
                  <a:lnTo>
                    <a:pt x="107224" y="93293"/>
                  </a:lnTo>
                  <a:lnTo>
                    <a:pt x="109771" y="91053"/>
                  </a:lnTo>
                  <a:lnTo>
                    <a:pt x="24938" y="91053"/>
                  </a:lnTo>
                  <a:lnTo>
                    <a:pt x="24938" y="30913"/>
                  </a:lnTo>
                  <a:lnTo>
                    <a:pt x="115262" y="30913"/>
                  </a:lnTo>
                  <a:lnTo>
                    <a:pt x="114887" y="30248"/>
                  </a:lnTo>
                  <a:lnTo>
                    <a:pt x="108068" y="23120"/>
                  </a:lnTo>
                  <a:lnTo>
                    <a:pt x="99382" y="17551"/>
                  </a:lnTo>
                  <a:lnTo>
                    <a:pt x="88779" y="13573"/>
                  </a:lnTo>
                  <a:lnTo>
                    <a:pt x="76261" y="11186"/>
                  </a:lnTo>
                  <a:lnTo>
                    <a:pt x="61827" y="10391"/>
                  </a:lnTo>
                  <a:close/>
                </a:path>
                <a:path w="491490" h="255269">
                  <a:moveTo>
                    <a:pt x="115134" y="111056"/>
                  </a:moveTo>
                  <a:lnTo>
                    <a:pt x="66503" y="111056"/>
                  </a:lnTo>
                  <a:lnTo>
                    <a:pt x="82756" y="113191"/>
                  </a:lnTo>
                  <a:lnTo>
                    <a:pt x="94365" y="119596"/>
                  </a:lnTo>
                  <a:lnTo>
                    <a:pt x="101330" y="130271"/>
                  </a:lnTo>
                  <a:lnTo>
                    <a:pt x="103652" y="145217"/>
                  </a:lnTo>
                  <a:lnTo>
                    <a:pt x="103019" y="152718"/>
                  </a:lnTo>
                  <a:lnTo>
                    <a:pt x="74354" y="178558"/>
                  </a:lnTo>
                  <a:lnTo>
                    <a:pt x="66114" y="179118"/>
                  </a:lnTo>
                  <a:lnTo>
                    <a:pt x="117527" y="179118"/>
                  </a:lnTo>
                  <a:lnTo>
                    <a:pt x="119442" y="177007"/>
                  </a:lnTo>
                  <a:lnTo>
                    <a:pt x="124597" y="167688"/>
                  </a:lnTo>
                  <a:lnTo>
                    <a:pt x="127690" y="157004"/>
                  </a:lnTo>
                  <a:lnTo>
                    <a:pt x="128721" y="144957"/>
                  </a:lnTo>
                  <a:lnTo>
                    <a:pt x="128161" y="136936"/>
                  </a:lnTo>
                  <a:lnTo>
                    <a:pt x="126480" y="129500"/>
                  </a:lnTo>
                  <a:lnTo>
                    <a:pt x="123679" y="122648"/>
                  </a:lnTo>
                  <a:lnTo>
                    <a:pt x="119758" y="116381"/>
                  </a:lnTo>
                  <a:lnTo>
                    <a:pt x="115134" y="111056"/>
                  </a:lnTo>
                  <a:close/>
                </a:path>
                <a:path w="491490" h="255269">
                  <a:moveTo>
                    <a:pt x="115262" y="30913"/>
                  </a:moveTo>
                  <a:lnTo>
                    <a:pt x="61827" y="30913"/>
                  </a:lnTo>
                  <a:lnTo>
                    <a:pt x="70522" y="31360"/>
                  </a:lnTo>
                  <a:lnTo>
                    <a:pt x="78031" y="32699"/>
                  </a:lnTo>
                  <a:lnTo>
                    <a:pt x="84355" y="34932"/>
                  </a:lnTo>
                  <a:lnTo>
                    <a:pt x="89494" y="38057"/>
                  </a:lnTo>
                  <a:lnTo>
                    <a:pt x="95555" y="42733"/>
                  </a:lnTo>
                  <a:lnTo>
                    <a:pt x="98586" y="50267"/>
                  </a:lnTo>
                  <a:lnTo>
                    <a:pt x="98586" y="70010"/>
                  </a:lnTo>
                  <a:lnTo>
                    <a:pt x="62607" y="91053"/>
                  </a:lnTo>
                  <a:lnTo>
                    <a:pt x="109771" y="91053"/>
                  </a:lnTo>
                  <a:lnTo>
                    <a:pt x="123655" y="60788"/>
                  </a:lnTo>
                  <a:lnTo>
                    <a:pt x="122681" y="49082"/>
                  </a:lnTo>
                  <a:lnTo>
                    <a:pt x="119758" y="38902"/>
                  </a:lnTo>
                  <a:lnTo>
                    <a:pt x="115262" y="30913"/>
                  </a:lnTo>
                  <a:close/>
                </a:path>
                <a:path w="491490" h="255269">
                  <a:moveTo>
                    <a:pt x="188081" y="0"/>
                  </a:moveTo>
                  <a:lnTo>
                    <a:pt x="164051" y="0"/>
                  </a:lnTo>
                  <a:lnTo>
                    <a:pt x="164051" y="199511"/>
                  </a:lnTo>
                  <a:lnTo>
                    <a:pt x="188081" y="199511"/>
                  </a:lnTo>
                  <a:lnTo>
                    <a:pt x="188081" y="0"/>
                  </a:lnTo>
                  <a:close/>
                </a:path>
                <a:path w="491490" h="255269">
                  <a:moveTo>
                    <a:pt x="284069" y="56372"/>
                  </a:moveTo>
                  <a:lnTo>
                    <a:pt x="244128" y="70286"/>
                  </a:lnTo>
                  <a:lnTo>
                    <a:pt x="222307" y="108328"/>
                  </a:lnTo>
                  <a:lnTo>
                    <a:pt x="220293" y="127941"/>
                  </a:lnTo>
                  <a:lnTo>
                    <a:pt x="220376" y="130799"/>
                  </a:lnTo>
                  <a:lnTo>
                    <a:pt x="230230" y="171495"/>
                  </a:lnTo>
                  <a:lnTo>
                    <a:pt x="258449" y="197140"/>
                  </a:lnTo>
                  <a:lnTo>
                    <a:pt x="284329" y="202109"/>
                  </a:lnTo>
                  <a:lnTo>
                    <a:pt x="293535" y="201540"/>
                  </a:lnTo>
                  <a:lnTo>
                    <a:pt x="330430" y="182495"/>
                  </a:lnTo>
                  <a:lnTo>
                    <a:pt x="284329" y="182495"/>
                  </a:lnTo>
                  <a:lnTo>
                    <a:pt x="275668" y="181602"/>
                  </a:lnTo>
                  <a:lnTo>
                    <a:pt x="247148" y="151874"/>
                  </a:lnTo>
                  <a:lnTo>
                    <a:pt x="244453" y="130799"/>
                  </a:lnTo>
                  <a:lnTo>
                    <a:pt x="245135" y="118378"/>
                  </a:lnTo>
                  <a:lnTo>
                    <a:pt x="267996" y="79655"/>
                  </a:lnTo>
                  <a:lnTo>
                    <a:pt x="284069" y="76115"/>
                  </a:lnTo>
                  <a:lnTo>
                    <a:pt x="330298" y="76115"/>
                  </a:lnTo>
                  <a:lnTo>
                    <a:pt x="320918" y="67551"/>
                  </a:lnTo>
                  <a:lnTo>
                    <a:pt x="310015" y="61340"/>
                  </a:lnTo>
                  <a:lnTo>
                    <a:pt x="297732" y="57614"/>
                  </a:lnTo>
                  <a:lnTo>
                    <a:pt x="284069" y="56372"/>
                  </a:lnTo>
                  <a:close/>
                </a:path>
                <a:path w="491490" h="255269">
                  <a:moveTo>
                    <a:pt x="330298" y="76115"/>
                  </a:moveTo>
                  <a:lnTo>
                    <a:pt x="284069" y="76115"/>
                  </a:lnTo>
                  <a:lnTo>
                    <a:pt x="292707" y="77016"/>
                  </a:lnTo>
                  <a:lnTo>
                    <a:pt x="300436" y="79720"/>
                  </a:lnTo>
                  <a:lnTo>
                    <a:pt x="323516" y="116933"/>
                  </a:lnTo>
                  <a:lnTo>
                    <a:pt x="324206" y="127941"/>
                  </a:lnTo>
                  <a:lnTo>
                    <a:pt x="323532" y="140151"/>
                  </a:lnTo>
                  <a:lnTo>
                    <a:pt x="300760" y="178923"/>
                  </a:lnTo>
                  <a:lnTo>
                    <a:pt x="284329" y="182495"/>
                  </a:lnTo>
                  <a:lnTo>
                    <a:pt x="330430" y="182495"/>
                  </a:lnTo>
                  <a:lnTo>
                    <a:pt x="347740" y="140801"/>
                  </a:lnTo>
                  <a:lnTo>
                    <a:pt x="348235" y="130799"/>
                  </a:lnTo>
                  <a:lnTo>
                    <a:pt x="348152" y="127941"/>
                  </a:lnTo>
                  <a:lnTo>
                    <a:pt x="347123" y="113434"/>
                  </a:lnTo>
                  <a:lnTo>
                    <a:pt x="343787" y="99398"/>
                  </a:lnTo>
                  <a:lnTo>
                    <a:pt x="338226" y="87002"/>
                  </a:lnTo>
                  <a:lnTo>
                    <a:pt x="330440" y="76245"/>
                  </a:lnTo>
                  <a:lnTo>
                    <a:pt x="330298" y="76115"/>
                  </a:lnTo>
                  <a:close/>
                </a:path>
                <a:path w="491490" h="255269">
                  <a:moveTo>
                    <a:pt x="392268" y="216137"/>
                  </a:moveTo>
                  <a:lnTo>
                    <a:pt x="379799" y="230555"/>
                  </a:lnTo>
                  <a:lnTo>
                    <a:pt x="384061" y="235905"/>
                  </a:lnTo>
                  <a:lnTo>
                    <a:pt x="389183" y="240654"/>
                  </a:lnTo>
                  <a:lnTo>
                    <a:pt x="431755" y="254844"/>
                  </a:lnTo>
                  <a:lnTo>
                    <a:pt x="444695" y="253862"/>
                  </a:lnTo>
                  <a:lnTo>
                    <a:pt x="456239" y="250915"/>
                  </a:lnTo>
                  <a:lnTo>
                    <a:pt x="466387" y="246003"/>
                  </a:lnTo>
                  <a:lnTo>
                    <a:pt x="475138" y="239127"/>
                  </a:lnTo>
                  <a:lnTo>
                    <a:pt x="478364" y="235231"/>
                  </a:lnTo>
                  <a:lnTo>
                    <a:pt x="430066" y="235231"/>
                  </a:lnTo>
                  <a:lnTo>
                    <a:pt x="419326" y="234037"/>
                  </a:lnTo>
                  <a:lnTo>
                    <a:pt x="409446" y="230457"/>
                  </a:lnTo>
                  <a:lnTo>
                    <a:pt x="400427" y="224490"/>
                  </a:lnTo>
                  <a:lnTo>
                    <a:pt x="392268" y="216137"/>
                  </a:lnTo>
                  <a:close/>
                </a:path>
                <a:path w="491490" h="255269">
                  <a:moveTo>
                    <a:pt x="491374" y="185483"/>
                  </a:moveTo>
                  <a:lnTo>
                    <a:pt x="467215" y="185483"/>
                  </a:lnTo>
                  <a:lnTo>
                    <a:pt x="467186" y="197952"/>
                  </a:lnTo>
                  <a:lnTo>
                    <a:pt x="466598" y="206022"/>
                  </a:lnTo>
                  <a:lnTo>
                    <a:pt x="438347" y="234614"/>
                  </a:lnTo>
                  <a:lnTo>
                    <a:pt x="430066" y="235231"/>
                  </a:lnTo>
                  <a:lnTo>
                    <a:pt x="478364" y="235231"/>
                  </a:lnTo>
                  <a:lnTo>
                    <a:pt x="482235" y="230555"/>
                  </a:lnTo>
                  <a:lnTo>
                    <a:pt x="487315" y="220521"/>
                  </a:lnTo>
                  <a:lnTo>
                    <a:pt x="490360" y="209050"/>
                  </a:lnTo>
                  <a:lnTo>
                    <a:pt x="491295" y="197140"/>
                  </a:lnTo>
                  <a:lnTo>
                    <a:pt x="491374" y="185483"/>
                  </a:lnTo>
                  <a:close/>
                </a:path>
                <a:path w="491490" h="255269">
                  <a:moveTo>
                    <a:pt x="428118" y="56372"/>
                  </a:moveTo>
                  <a:lnTo>
                    <a:pt x="387852" y="75855"/>
                  </a:lnTo>
                  <a:lnTo>
                    <a:pt x="373604" y="112484"/>
                  </a:lnTo>
                  <a:lnTo>
                    <a:pt x="372655" y="128071"/>
                  </a:lnTo>
                  <a:lnTo>
                    <a:pt x="373604" y="144316"/>
                  </a:lnTo>
                  <a:lnTo>
                    <a:pt x="387852" y="182236"/>
                  </a:lnTo>
                  <a:lnTo>
                    <a:pt x="427858" y="202109"/>
                  </a:lnTo>
                  <a:lnTo>
                    <a:pt x="439670" y="201070"/>
                  </a:lnTo>
                  <a:lnTo>
                    <a:pt x="450167" y="197952"/>
                  </a:lnTo>
                  <a:lnTo>
                    <a:pt x="459348" y="192757"/>
                  </a:lnTo>
                  <a:lnTo>
                    <a:pt x="467215" y="185483"/>
                  </a:lnTo>
                  <a:lnTo>
                    <a:pt x="491374" y="185483"/>
                  </a:lnTo>
                  <a:lnTo>
                    <a:pt x="491374" y="181716"/>
                  </a:lnTo>
                  <a:lnTo>
                    <a:pt x="433833" y="181716"/>
                  </a:lnTo>
                  <a:lnTo>
                    <a:pt x="425552" y="180872"/>
                  </a:lnTo>
                  <a:lnTo>
                    <a:pt x="399250" y="152036"/>
                  </a:lnTo>
                  <a:lnTo>
                    <a:pt x="396814" y="130799"/>
                  </a:lnTo>
                  <a:lnTo>
                    <a:pt x="397431" y="118240"/>
                  </a:lnTo>
                  <a:lnTo>
                    <a:pt x="418473" y="80174"/>
                  </a:lnTo>
                  <a:lnTo>
                    <a:pt x="434093" y="76765"/>
                  </a:lnTo>
                  <a:lnTo>
                    <a:pt x="491374" y="76765"/>
                  </a:lnTo>
                  <a:lnTo>
                    <a:pt x="491374" y="74556"/>
                  </a:lnTo>
                  <a:lnTo>
                    <a:pt x="468254" y="74556"/>
                  </a:lnTo>
                  <a:lnTo>
                    <a:pt x="460339" y="66601"/>
                  </a:lnTo>
                  <a:lnTo>
                    <a:pt x="451011" y="60918"/>
                  </a:lnTo>
                  <a:lnTo>
                    <a:pt x="440271" y="57508"/>
                  </a:lnTo>
                  <a:lnTo>
                    <a:pt x="428118" y="56372"/>
                  </a:lnTo>
                  <a:close/>
                </a:path>
                <a:path w="491490" h="255269">
                  <a:moveTo>
                    <a:pt x="491374" y="76765"/>
                  </a:moveTo>
                  <a:lnTo>
                    <a:pt x="434093" y="76765"/>
                  </a:lnTo>
                  <a:lnTo>
                    <a:pt x="444443" y="78023"/>
                  </a:lnTo>
                  <a:lnTo>
                    <a:pt x="453414" y="81798"/>
                  </a:lnTo>
                  <a:lnTo>
                    <a:pt x="461004" y="88089"/>
                  </a:lnTo>
                  <a:lnTo>
                    <a:pt x="467215" y="96898"/>
                  </a:lnTo>
                  <a:lnTo>
                    <a:pt x="467215" y="161063"/>
                  </a:lnTo>
                  <a:lnTo>
                    <a:pt x="461134" y="170099"/>
                  </a:lnTo>
                  <a:lnTo>
                    <a:pt x="453544" y="176553"/>
                  </a:lnTo>
                  <a:lnTo>
                    <a:pt x="444443" y="180425"/>
                  </a:lnTo>
                  <a:lnTo>
                    <a:pt x="433833" y="181716"/>
                  </a:lnTo>
                  <a:lnTo>
                    <a:pt x="491374" y="181716"/>
                  </a:lnTo>
                  <a:lnTo>
                    <a:pt x="491374" y="76765"/>
                  </a:lnTo>
                  <a:close/>
                </a:path>
                <a:path w="491490" h="255269">
                  <a:moveTo>
                    <a:pt x="491374" y="58970"/>
                  </a:moveTo>
                  <a:lnTo>
                    <a:pt x="469423" y="58970"/>
                  </a:lnTo>
                  <a:lnTo>
                    <a:pt x="468254" y="74556"/>
                  </a:lnTo>
                  <a:lnTo>
                    <a:pt x="491374" y="74556"/>
                  </a:lnTo>
                  <a:lnTo>
                    <a:pt x="491374" y="58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58705" y="2340570"/>
            <a:ext cx="2131609" cy="293811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0763926" y="2391227"/>
            <a:ext cx="1495425" cy="246379"/>
            <a:chOff x="10763926" y="2391227"/>
            <a:chExt cx="1495425" cy="246379"/>
          </a:xfrm>
        </p:grpSpPr>
        <p:sp>
          <p:nvSpPr>
            <p:cNvPr id="32" name="object 32"/>
            <p:cNvSpPr/>
            <p:nvPr/>
          </p:nvSpPr>
          <p:spPr>
            <a:xfrm>
              <a:off x="10763926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58597" y="2391227"/>
              <a:ext cx="1400810" cy="246379"/>
            </a:xfrm>
            <a:custGeom>
              <a:avLst/>
              <a:gdLst/>
              <a:ahLst/>
              <a:cxnLst/>
              <a:rect l="l" t="t" r="r" b="b"/>
              <a:pathLst>
                <a:path w="1400809" h="246380">
                  <a:moveTo>
                    <a:pt x="32212" y="0"/>
                  </a:moveTo>
                  <a:lnTo>
                    <a:pt x="0" y="0"/>
                  </a:lnTo>
                  <a:lnTo>
                    <a:pt x="0" y="189120"/>
                  </a:lnTo>
                  <a:lnTo>
                    <a:pt x="24938" y="189120"/>
                  </a:lnTo>
                  <a:lnTo>
                    <a:pt x="24938" y="115472"/>
                  </a:lnTo>
                  <a:lnTo>
                    <a:pt x="22471" y="36369"/>
                  </a:lnTo>
                  <a:lnTo>
                    <a:pt x="46784" y="36369"/>
                  </a:lnTo>
                  <a:lnTo>
                    <a:pt x="32212" y="0"/>
                  </a:lnTo>
                  <a:close/>
                </a:path>
                <a:path w="1400809" h="246380">
                  <a:moveTo>
                    <a:pt x="46784" y="36369"/>
                  </a:moveTo>
                  <a:lnTo>
                    <a:pt x="22471" y="36369"/>
                  </a:lnTo>
                  <a:lnTo>
                    <a:pt x="84428" y="189120"/>
                  </a:lnTo>
                  <a:lnTo>
                    <a:pt x="103522" y="189120"/>
                  </a:lnTo>
                  <a:lnTo>
                    <a:pt x="117635" y="154309"/>
                  </a:lnTo>
                  <a:lnTo>
                    <a:pt x="94040" y="154309"/>
                  </a:lnTo>
                  <a:lnTo>
                    <a:pt x="46784" y="36369"/>
                  </a:lnTo>
                  <a:close/>
                </a:path>
                <a:path w="1400809" h="246380">
                  <a:moveTo>
                    <a:pt x="188210" y="35979"/>
                  </a:moveTo>
                  <a:lnTo>
                    <a:pt x="165610" y="35979"/>
                  </a:lnTo>
                  <a:lnTo>
                    <a:pt x="163272" y="115472"/>
                  </a:lnTo>
                  <a:lnTo>
                    <a:pt x="163272" y="189120"/>
                  </a:lnTo>
                  <a:lnTo>
                    <a:pt x="188210" y="189120"/>
                  </a:lnTo>
                  <a:lnTo>
                    <a:pt x="188210" y="35979"/>
                  </a:lnTo>
                  <a:close/>
                </a:path>
                <a:path w="1400809" h="246380">
                  <a:moveTo>
                    <a:pt x="188210" y="0"/>
                  </a:moveTo>
                  <a:lnTo>
                    <a:pt x="155868" y="0"/>
                  </a:lnTo>
                  <a:lnTo>
                    <a:pt x="94040" y="154309"/>
                  </a:lnTo>
                  <a:lnTo>
                    <a:pt x="117635" y="154309"/>
                  </a:lnTo>
                  <a:lnTo>
                    <a:pt x="165610" y="35979"/>
                  </a:lnTo>
                  <a:lnTo>
                    <a:pt x="188210" y="35979"/>
                  </a:lnTo>
                  <a:lnTo>
                    <a:pt x="188210" y="0"/>
                  </a:lnTo>
                  <a:close/>
                </a:path>
                <a:path w="1400809" h="246380">
                  <a:moveTo>
                    <a:pt x="285888" y="45981"/>
                  </a:moveTo>
                  <a:lnTo>
                    <a:pt x="245947" y="59895"/>
                  </a:lnTo>
                  <a:lnTo>
                    <a:pt x="224125" y="97937"/>
                  </a:lnTo>
                  <a:lnTo>
                    <a:pt x="222112" y="117550"/>
                  </a:lnTo>
                  <a:lnTo>
                    <a:pt x="222195" y="120408"/>
                  </a:lnTo>
                  <a:lnTo>
                    <a:pt x="232048" y="161104"/>
                  </a:lnTo>
                  <a:lnTo>
                    <a:pt x="260267" y="186749"/>
                  </a:lnTo>
                  <a:lnTo>
                    <a:pt x="286148" y="191718"/>
                  </a:lnTo>
                  <a:lnTo>
                    <a:pt x="295354" y="191149"/>
                  </a:lnTo>
                  <a:lnTo>
                    <a:pt x="332249" y="172104"/>
                  </a:lnTo>
                  <a:lnTo>
                    <a:pt x="286148" y="172104"/>
                  </a:lnTo>
                  <a:lnTo>
                    <a:pt x="277486" y="171211"/>
                  </a:lnTo>
                  <a:lnTo>
                    <a:pt x="248967" y="141482"/>
                  </a:lnTo>
                  <a:lnTo>
                    <a:pt x="246271" y="120408"/>
                  </a:lnTo>
                  <a:lnTo>
                    <a:pt x="246953" y="107987"/>
                  </a:lnTo>
                  <a:lnTo>
                    <a:pt x="269814" y="69263"/>
                  </a:lnTo>
                  <a:lnTo>
                    <a:pt x="285888" y="65724"/>
                  </a:lnTo>
                  <a:lnTo>
                    <a:pt x="332116" y="65724"/>
                  </a:lnTo>
                  <a:lnTo>
                    <a:pt x="322736" y="57159"/>
                  </a:lnTo>
                  <a:lnTo>
                    <a:pt x="311834" y="50949"/>
                  </a:lnTo>
                  <a:lnTo>
                    <a:pt x="299551" y="47223"/>
                  </a:lnTo>
                  <a:lnTo>
                    <a:pt x="285888" y="45981"/>
                  </a:lnTo>
                  <a:close/>
                </a:path>
                <a:path w="1400809" h="246380">
                  <a:moveTo>
                    <a:pt x="332116" y="65724"/>
                  </a:moveTo>
                  <a:lnTo>
                    <a:pt x="285888" y="65724"/>
                  </a:lnTo>
                  <a:lnTo>
                    <a:pt x="294526" y="66625"/>
                  </a:lnTo>
                  <a:lnTo>
                    <a:pt x="302254" y="69328"/>
                  </a:lnTo>
                  <a:lnTo>
                    <a:pt x="325334" y="106542"/>
                  </a:lnTo>
                  <a:lnTo>
                    <a:pt x="326024" y="117550"/>
                  </a:lnTo>
                  <a:lnTo>
                    <a:pt x="325350" y="129760"/>
                  </a:lnTo>
                  <a:lnTo>
                    <a:pt x="302579" y="168532"/>
                  </a:lnTo>
                  <a:lnTo>
                    <a:pt x="286148" y="172104"/>
                  </a:lnTo>
                  <a:lnTo>
                    <a:pt x="332249" y="172104"/>
                  </a:lnTo>
                  <a:lnTo>
                    <a:pt x="349559" y="130409"/>
                  </a:lnTo>
                  <a:lnTo>
                    <a:pt x="350054" y="120408"/>
                  </a:lnTo>
                  <a:lnTo>
                    <a:pt x="349971" y="117550"/>
                  </a:lnTo>
                  <a:lnTo>
                    <a:pt x="348942" y="103043"/>
                  </a:lnTo>
                  <a:lnTo>
                    <a:pt x="345605" y="89007"/>
                  </a:lnTo>
                  <a:lnTo>
                    <a:pt x="340044" y="76610"/>
                  </a:lnTo>
                  <a:lnTo>
                    <a:pt x="332259" y="65854"/>
                  </a:lnTo>
                  <a:lnTo>
                    <a:pt x="332116" y="65724"/>
                  </a:lnTo>
                  <a:close/>
                </a:path>
                <a:path w="1400809" h="246380">
                  <a:moveTo>
                    <a:pt x="402919" y="48578"/>
                  </a:moveTo>
                  <a:lnTo>
                    <a:pt x="380188" y="48578"/>
                  </a:lnTo>
                  <a:lnTo>
                    <a:pt x="380188" y="189120"/>
                  </a:lnTo>
                  <a:lnTo>
                    <a:pt x="404218" y="189120"/>
                  </a:lnTo>
                  <a:lnTo>
                    <a:pt x="404218" y="88974"/>
                  </a:lnTo>
                  <a:lnTo>
                    <a:pt x="407508" y="82220"/>
                  </a:lnTo>
                  <a:lnTo>
                    <a:pt x="412098" y="76765"/>
                  </a:lnTo>
                  <a:lnTo>
                    <a:pt x="423875" y="68452"/>
                  </a:lnTo>
                  <a:lnTo>
                    <a:pt x="430716" y="66373"/>
                  </a:lnTo>
                  <a:lnTo>
                    <a:pt x="483517" y="66373"/>
                  </a:lnTo>
                  <a:lnTo>
                    <a:pt x="483447" y="66244"/>
                  </a:lnTo>
                  <a:lnTo>
                    <a:pt x="403698" y="66244"/>
                  </a:lnTo>
                  <a:lnTo>
                    <a:pt x="402919" y="48578"/>
                  </a:lnTo>
                  <a:close/>
                </a:path>
                <a:path w="1400809" h="246380">
                  <a:moveTo>
                    <a:pt x="483517" y="66373"/>
                  </a:moveTo>
                  <a:lnTo>
                    <a:pt x="448121" y="66373"/>
                  </a:lnTo>
                  <a:lnTo>
                    <a:pt x="455178" y="68798"/>
                  </a:lnTo>
                  <a:lnTo>
                    <a:pt x="459681" y="73647"/>
                  </a:lnTo>
                  <a:lnTo>
                    <a:pt x="464271" y="78497"/>
                  </a:lnTo>
                  <a:lnTo>
                    <a:pt x="466609" y="85987"/>
                  </a:lnTo>
                  <a:lnTo>
                    <a:pt x="466695" y="189120"/>
                  </a:lnTo>
                  <a:lnTo>
                    <a:pt x="490725" y="189120"/>
                  </a:lnTo>
                  <a:lnTo>
                    <a:pt x="490707" y="96118"/>
                  </a:lnTo>
                  <a:lnTo>
                    <a:pt x="487770" y="74256"/>
                  </a:lnTo>
                  <a:lnTo>
                    <a:pt x="483517" y="66373"/>
                  </a:lnTo>
                  <a:close/>
                </a:path>
                <a:path w="1400809" h="246380">
                  <a:moveTo>
                    <a:pt x="445783" y="45981"/>
                  </a:moveTo>
                  <a:lnTo>
                    <a:pt x="433411" y="47247"/>
                  </a:lnTo>
                  <a:lnTo>
                    <a:pt x="422273" y="51046"/>
                  </a:lnTo>
                  <a:lnTo>
                    <a:pt x="412369" y="57379"/>
                  </a:lnTo>
                  <a:lnTo>
                    <a:pt x="403698" y="66244"/>
                  </a:lnTo>
                  <a:lnTo>
                    <a:pt x="483447" y="66244"/>
                  </a:lnTo>
                  <a:lnTo>
                    <a:pt x="479295" y="58548"/>
                  </a:lnTo>
                  <a:lnTo>
                    <a:pt x="465299" y="49122"/>
                  </a:lnTo>
                  <a:lnTo>
                    <a:pt x="445783" y="45981"/>
                  </a:lnTo>
                  <a:close/>
                </a:path>
                <a:path w="1400809" h="246380">
                  <a:moveTo>
                    <a:pt x="603599" y="48578"/>
                  </a:moveTo>
                  <a:lnTo>
                    <a:pt x="579050" y="48578"/>
                  </a:lnTo>
                  <a:lnTo>
                    <a:pt x="629967" y="189120"/>
                  </a:lnTo>
                  <a:lnTo>
                    <a:pt x="648282" y="189120"/>
                  </a:lnTo>
                  <a:lnTo>
                    <a:pt x="659973" y="156517"/>
                  </a:lnTo>
                  <a:lnTo>
                    <a:pt x="639319" y="156517"/>
                  </a:lnTo>
                  <a:lnTo>
                    <a:pt x="603599" y="48578"/>
                  </a:lnTo>
                  <a:close/>
                </a:path>
                <a:path w="1400809" h="246380">
                  <a:moveTo>
                    <a:pt x="698679" y="48578"/>
                  </a:moveTo>
                  <a:lnTo>
                    <a:pt x="674130" y="48578"/>
                  </a:lnTo>
                  <a:lnTo>
                    <a:pt x="639319" y="156517"/>
                  </a:lnTo>
                  <a:lnTo>
                    <a:pt x="659973" y="156517"/>
                  </a:lnTo>
                  <a:lnTo>
                    <a:pt x="698679" y="48578"/>
                  </a:lnTo>
                  <a:close/>
                </a:path>
                <a:path w="1400809" h="246380">
                  <a:moveTo>
                    <a:pt x="777133" y="45981"/>
                  </a:moveTo>
                  <a:lnTo>
                    <a:pt x="737192" y="59895"/>
                  </a:lnTo>
                  <a:lnTo>
                    <a:pt x="715370" y="97937"/>
                  </a:lnTo>
                  <a:lnTo>
                    <a:pt x="713357" y="117550"/>
                  </a:lnTo>
                  <a:lnTo>
                    <a:pt x="713440" y="120408"/>
                  </a:lnTo>
                  <a:lnTo>
                    <a:pt x="723293" y="161104"/>
                  </a:lnTo>
                  <a:lnTo>
                    <a:pt x="751512" y="186749"/>
                  </a:lnTo>
                  <a:lnTo>
                    <a:pt x="777393" y="191718"/>
                  </a:lnTo>
                  <a:lnTo>
                    <a:pt x="786599" y="191149"/>
                  </a:lnTo>
                  <a:lnTo>
                    <a:pt x="823494" y="172104"/>
                  </a:lnTo>
                  <a:lnTo>
                    <a:pt x="777393" y="172104"/>
                  </a:lnTo>
                  <a:lnTo>
                    <a:pt x="768731" y="171211"/>
                  </a:lnTo>
                  <a:lnTo>
                    <a:pt x="740212" y="141482"/>
                  </a:lnTo>
                  <a:lnTo>
                    <a:pt x="737516" y="120408"/>
                  </a:lnTo>
                  <a:lnTo>
                    <a:pt x="738198" y="107987"/>
                  </a:lnTo>
                  <a:lnTo>
                    <a:pt x="761059" y="69263"/>
                  </a:lnTo>
                  <a:lnTo>
                    <a:pt x="777133" y="65724"/>
                  </a:lnTo>
                  <a:lnTo>
                    <a:pt x="823361" y="65724"/>
                  </a:lnTo>
                  <a:lnTo>
                    <a:pt x="813981" y="57159"/>
                  </a:lnTo>
                  <a:lnTo>
                    <a:pt x="803078" y="50949"/>
                  </a:lnTo>
                  <a:lnTo>
                    <a:pt x="790796" y="47223"/>
                  </a:lnTo>
                  <a:lnTo>
                    <a:pt x="777133" y="45981"/>
                  </a:lnTo>
                  <a:close/>
                </a:path>
                <a:path w="1400809" h="246380">
                  <a:moveTo>
                    <a:pt x="823361" y="65724"/>
                  </a:moveTo>
                  <a:lnTo>
                    <a:pt x="777133" y="65724"/>
                  </a:lnTo>
                  <a:lnTo>
                    <a:pt x="785771" y="66625"/>
                  </a:lnTo>
                  <a:lnTo>
                    <a:pt x="793499" y="69328"/>
                  </a:lnTo>
                  <a:lnTo>
                    <a:pt x="816579" y="106542"/>
                  </a:lnTo>
                  <a:lnTo>
                    <a:pt x="817269" y="117550"/>
                  </a:lnTo>
                  <a:lnTo>
                    <a:pt x="816595" y="129760"/>
                  </a:lnTo>
                  <a:lnTo>
                    <a:pt x="793824" y="168532"/>
                  </a:lnTo>
                  <a:lnTo>
                    <a:pt x="777393" y="172104"/>
                  </a:lnTo>
                  <a:lnTo>
                    <a:pt x="823494" y="172104"/>
                  </a:lnTo>
                  <a:lnTo>
                    <a:pt x="840803" y="130409"/>
                  </a:lnTo>
                  <a:lnTo>
                    <a:pt x="841299" y="120408"/>
                  </a:lnTo>
                  <a:lnTo>
                    <a:pt x="841216" y="117550"/>
                  </a:lnTo>
                  <a:lnTo>
                    <a:pt x="840186" y="103043"/>
                  </a:lnTo>
                  <a:lnTo>
                    <a:pt x="836850" y="89007"/>
                  </a:lnTo>
                  <a:lnTo>
                    <a:pt x="831289" y="76610"/>
                  </a:lnTo>
                  <a:lnTo>
                    <a:pt x="823504" y="65854"/>
                  </a:lnTo>
                  <a:lnTo>
                    <a:pt x="823361" y="65724"/>
                  </a:lnTo>
                  <a:close/>
                </a:path>
                <a:path w="1400809" h="246380">
                  <a:moveTo>
                    <a:pt x="862081" y="224320"/>
                  </a:moveTo>
                  <a:lnTo>
                    <a:pt x="862081" y="243803"/>
                  </a:lnTo>
                  <a:lnTo>
                    <a:pt x="871043" y="245492"/>
                  </a:lnTo>
                  <a:lnTo>
                    <a:pt x="875590" y="245882"/>
                  </a:lnTo>
                  <a:lnTo>
                    <a:pt x="888911" y="243690"/>
                  </a:lnTo>
                  <a:lnTo>
                    <a:pt x="900301" y="237114"/>
                  </a:lnTo>
                  <a:lnTo>
                    <a:pt x="909759" y="226155"/>
                  </a:lnTo>
                  <a:lnTo>
                    <a:pt x="910404" y="224840"/>
                  </a:lnTo>
                  <a:lnTo>
                    <a:pt x="868576" y="224840"/>
                  </a:lnTo>
                  <a:lnTo>
                    <a:pt x="862081" y="224320"/>
                  </a:lnTo>
                  <a:close/>
                </a:path>
                <a:path w="1400809" h="246380">
                  <a:moveTo>
                    <a:pt x="880266" y="48578"/>
                  </a:moveTo>
                  <a:lnTo>
                    <a:pt x="854028" y="48578"/>
                  </a:lnTo>
                  <a:lnTo>
                    <a:pt x="904165" y="187561"/>
                  </a:lnTo>
                  <a:lnTo>
                    <a:pt x="898840" y="201849"/>
                  </a:lnTo>
                  <a:lnTo>
                    <a:pt x="895896" y="210595"/>
                  </a:lnTo>
                  <a:lnTo>
                    <a:pt x="892129" y="216613"/>
                  </a:lnTo>
                  <a:lnTo>
                    <a:pt x="887540" y="219904"/>
                  </a:lnTo>
                  <a:lnTo>
                    <a:pt x="883037" y="223194"/>
                  </a:lnTo>
                  <a:lnTo>
                    <a:pt x="876715" y="224840"/>
                  </a:lnTo>
                  <a:lnTo>
                    <a:pt x="910404" y="224840"/>
                  </a:lnTo>
                  <a:lnTo>
                    <a:pt x="917284" y="210811"/>
                  </a:lnTo>
                  <a:lnTo>
                    <a:pt x="937099" y="153919"/>
                  </a:lnTo>
                  <a:lnTo>
                    <a:pt x="915336" y="153919"/>
                  </a:lnTo>
                  <a:lnTo>
                    <a:pt x="880266" y="48578"/>
                  </a:lnTo>
                  <a:close/>
                </a:path>
                <a:path w="1400809" h="246380">
                  <a:moveTo>
                    <a:pt x="973787" y="48578"/>
                  </a:moveTo>
                  <a:lnTo>
                    <a:pt x="948068" y="48578"/>
                  </a:lnTo>
                  <a:lnTo>
                    <a:pt x="915336" y="153919"/>
                  </a:lnTo>
                  <a:lnTo>
                    <a:pt x="937099" y="153919"/>
                  </a:lnTo>
                  <a:lnTo>
                    <a:pt x="973787" y="48578"/>
                  </a:lnTo>
                  <a:close/>
                </a:path>
                <a:path w="1400809" h="246380">
                  <a:moveTo>
                    <a:pt x="1092367" y="65334"/>
                  </a:moveTo>
                  <a:lnTo>
                    <a:pt x="1056310" y="65334"/>
                  </a:lnTo>
                  <a:lnTo>
                    <a:pt x="1063714" y="67845"/>
                  </a:lnTo>
                  <a:lnTo>
                    <a:pt x="1068736" y="72868"/>
                  </a:lnTo>
                  <a:lnTo>
                    <a:pt x="1073759" y="77804"/>
                  </a:lnTo>
                  <a:lnTo>
                    <a:pt x="1076270" y="84471"/>
                  </a:lnTo>
                  <a:lnTo>
                    <a:pt x="1076270" y="103912"/>
                  </a:lnTo>
                  <a:lnTo>
                    <a:pt x="1052890" y="103912"/>
                  </a:lnTo>
                  <a:lnTo>
                    <a:pt x="1038602" y="104675"/>
                  </a:lnTo>
                  <a:lnTo>
                    <a:pt x="998596" y="122778"/>
                  </a:lnTo>
                  <a:lnTo>
                    <a:pt x="989244" y="150153"/>
                  </a:lnTo>
                  <a:lnTo>
                    <a:pt x="990072" y="158790"/>
                  </a:lnTo>
                  <a:lnTo>
                    <a:pt x="1017722" y="188795"/>
                  </a:lnTo>
                  <a:lnTo>
                    <a:pt x="1036654" y="191718"/>
                  </a:lnTo>
                  <a:lnTo>
                    <a:pt x="1047873" y="190630"/>
                  </a:lnTo>
                  <a:lnTo>
                    <a:pt x="1058280" y="187366"/>
                  </a:lnTo>
                  <a:lnTo>
                    <a:pt x="1067876" y="181927"/>
                  </a:lnTo>
                  <a:lnTo>
                    <a:pt x="1076660" y="174312"/>
                  </a:lnTo>
                  <a:lnTo>
                    <a:pt x="1101680" y="174312"/>
                  </a:lnTo>
                  <a:lnTo>
                    <a:pt x="1101534" y="173630"/>
                  </a:lnTo>
                  <a:lnTo>
                    <a:pt x="1101215" y="170805"/>
                  </a:lnTo>
                  <a:lnTo>
                    <a:pt x="1032281" y="170805"/>
                  </a:lnTo>
                  <a:lnTo>
                    <a:pt x="1025829" y="168684"/>
                  </a:lnTo>
                  <a:lnTo>
                    <a:pt x="1015785" y="160197"/>
                  </a:lnTo>
                  <a:lnTo>
                    <a:pt x="1013273" y="154309"/>
                  </a:lnTo>
                  <a:lnTo>
                    <a:pt x="1013273" y="146775"/>
                  </a:lnTo>
                  <a:lnTo>
                    <a:pt x="1016033" y="135467"/>
                  </a:lnTo>
                  <a:lnTo>
                    <a:pt x="1024314" y="127389"/>
                  </a:lnTo>
                  <a:lnTo>
                    <a:pt x="1038115" y="122543"/>
                  </a:lnTo>
                  <a:lnTo>
                    <a:pt x="1057436" y="120927"/>
                  </a:lnTo>
                  <a:lnTo>
                    <a:pt x="1100300" y="120927"/>
                  </a:lnTo>
                  <a:lnTo>
                    <a:pt x="1100300" y="91572"/>
                  </a:lnTo>
                  <a:lnTo>
                    <a:pt x="1099212" y="81498"/>
                  </a:lnTo>
                  <a:lnTo>
                    <a:pt x="1096468" y="72576"/>
                  </a:lnTo>
                  <a:lnTo>
                    <a:pt x="1092367" y="65334"/>
                  </a:lnTo>
                  <a:close/>
                </a:path>
                <a:path w="1400809" h="246380">
                  <a:moveTo>
                    <a:pt x="1101680" y="174312"/>
                  </a:moveTo>
                  <a:lnTo>
                    <a:pt x="1076660" y="174312"/>
                  </a:lnTo>
                  <a:lnTo>
                    <a:pt x="1077526" y="181413"/>
                  </a:lnTo>
                  <a:lnTo>
                    <a:pt x="1078651" y="186349"/>
                  </a:lnTo>
                  <a:lnTo>
                    <a:pt x="1080037" y="189120"/>
                  </a:lnTo>
                  <a:lnTo>
                    <a:pt x="1105236" y="189120"/>
                  </a:lnTo>
                  <a:lnTo>
                    <a:pt x="1105236" y="187041"/>
                  </a:lnTo>
                  <a:lnTo>
                    <a:pt x="1103076" y="180831"/>
                  </a:lnTo>
                  <a:lnTo>
                    <a:pt x="1101680" y="174312"/>
                  </a:lnTo>
                  <a:close/>
                </a:path>
                <a:path w="1400809" h="246380">
                  <a:moveTo>
                    <a:pt x="1100300" y="120927"/>
                  </a:moveTo>
                  <a:lnTo>
                    <a:pt x="1076270" y="120927"/>
                  </a:lnTo>
                  <a:lnTo>
                    <a:pt x="1076270" y="149763"/>
                  </a:lnTo>
                  <a:lnTo>
                    <a:pt x="1073239" y="155998"/>
                  </a:lnTo>
                  <a:lnTo>
                    <a:pt x="1068347" y="161063"/>
                  </a:lnTo>
                  <a:lnTo>
                    <a:pt x="1054838" y="168857"/>
                  </a:lnTo>
                  <a:lnTo>
                    <a:pt x="1047694" y="170805"/>
                  </a:lnTo>
                  <a:lnTo>
                    <a:pt x="1101215" y="170805"/>
                  </a:lnTo>
                  <a:lnTo>
                    <a:pt x="1100608" y="165439"/>
                  </a:lnTo>
                  <a:lnTo>
                    <a:pt x="1100385" y="158790"/>
                  </a:lnTo>
                  <a:lnTo>
                    <a:pt x="1100300" y="120927"/>
                  </a:lnTo>
                  <a:close/>
                </a:path>
                <a:path w="1400809" h="246380">
                  <a:moveTo>
                    <a:pt x="1047954" y="45981"/>
                  </a:moveTo>
                  <a:lnTo>
                    <a:pt x="1008337" y="58450"/>
                  </a:lnTo>
                  <a:lnTo>
                    <a:pt x="992101" y="80531"/>
                  </a:lnTo>
                  <a:lnTo>
                    <a:pt x="992101" y="87546"/>
                  </a:lnTo>
                  <a:lnTo>
                    <a:pt x="1016261" y="87546"/>
                  </a:lnTo>
                  <a:lnTo>
                    <a:pt x="1016261" y="81397"/>
                  </a:lnTo>
                  <a:lnTo>
                    <a:pt x="1019162" y="76158"/>
                  </a:lnTo>
                  <a:lnTo>
                    <a:pt x="1030765" y="67499"/>
                  </a:lnTo>
                  <a:lnTo>
                    <a:pt x="1037952" y="65334"/>
                  </a:lnTo>
                  <a:lnTo>
                    <a:pt x="1092367" y="65334"/>
                  </a:lnTo>
                  <a:lnTo>
                    <a:pt x="1092068" y="64807"/>
                  </a:lnTo>
                  <a:lnTo>
                    <a:pt x="1086012" y="58190"/>
                  </a:lnTo>
                  <a:lnTo>
                    <a:pt x="1078470" y="52849"/>
                  </a:lnTo>
                  <a:lnTo>
                    <a:pt x="1069613" y="49033"/>
                  </a:lnTo>
                  <a:lnTo>
                    <a:pt x="1059441" y="46744"/>
                  </a:lnTo>
                  <a:lnTo>
                    <a:pt x="1047954" y="45981"/>
                  </a:lnTo>
                  <a:close/>
                </a:path>
                <a:path w="1400809" h="246380">
                  <a:moveTo>
                    <a:pt x="1151866" y="205746"/>
                  </a:moveTo>
                  <a:lnTo>
                    <a:pt x="1139397" y="220163"/>
                  </a:lnTo>
                  <a:lnTo>
                    <a:pt x="1143659" y="225513"/>
                  </a:lnTo>
                  <a:lnTo>
                    <a:pt x="1148781" y="230262"/>
                  </a:lnTo>
                  <a:lnTo>
                    <a:pt x="1191353" y="244453"/>
                  </a:lnTo>
                  <a:lnTo>
                    <a:pt x="1204293" y="243471"/>
                  </a:lnTo>
                  <a:lnTo>
                    <a:pt x="1215837" y="240524"/>
                  </a:lnTo>
                  <a:lnTo>
                    <a:pt x="1225985" y="235612"/>
                  </a:lnTo>
                  <a:lnTo>
                    <a:pt x="1234736" y="228736"/>
                  </a:lnTo>
                  <a:lnTo>
                    <a:pt x="1237962" y="224840"/>
                  </a:lnTo>
                  <a:lnTo>
                    <a:pt x="1189664" y="224840"/>
                  </a:lnTo>
                  <a:lnTo>
                    <a:pt x="1178924" y="223646"/>
                  </a:lnTo>
                  <a:lnTo>
                    <a:pt x="1169044" y="220066"/>
                  </a:lnTo>
                  <a:lnTo>
                    <a:pt x="1160025" y="214099"/>
                  </a:lnTo>
                  <a:lnTo>
                    <a:pt x="1151866" y="205746"/>
                  </a:lnTo>
                  <a:close/>
                </a:path>
                <a:path w="1400809" h="246380">
                  <a:moveTo>
                    <a:pt x="1250972" y="175092"/>
                  </a:moveTo>
                  <a:lnTo>
                    <a:pt x="1226813" y="175092"/>
                  </a:lnTo>
                  <a:lnTo>
                    <a:pt x="1226784" y="187561"/>
                  </a:lnTo>
                  <a:lnTo>
                    <a:pt x="1226196" y="195630"/>
                  </a:lnTo>
                  <a:lnTo>
                    <a:pt x="1197945" y="224223"/>
                  </a:lnTo>
                  <a:lnTo>
                    <a:pt x="1189664" y="224840"/>
                  </a:lnTo>
                  <a:lnTo>
                    <a:pt x="1237962" y="224840"/>
                  </a:lnTo>
                  <a:lnTo>
                    <a:pt x="1241833" y="220163"/>
                  </a:lnTo>
                  <a:lnTo>
                    <a:pt x="1246913" y="210129"/>
                  </a:lnTo>
                  <a:lnTo>
                    <a:pt x="1249958" y="198659"/>
                  </a:lnTo>
                  <a:lnTo>
                    <a:pt x="1250893" y="186749"/>
                  </a:lnTo>
                  <a:lnTo>
                    <a:pt x="1250972" y="175092"/>
                  </a:lnTo>
                  <a:close/>
                </a:path>
                <a:path w="1400809" h="246380">
                  <a:moveTo>
                    <a:pt x="1187716" y="45981"/>
                  </a:moveTo>
                  <a:lnTo>
                    <a:pt x="1147450" y="65464"/>
                  </a:lnTo>
                  <a:lnTo>
                    <a:pt x="1133203" y="102093"/>
                  </a:lnTo>
                  <a:lnTo>
                    <a:pt x="1132253" y="117680"/>
                  </a:lnTo>
                  <a:lnTo>
                    <a:pt x="1133203" y="133924"/>
                  </a:lnTo>
                  <a:lnTo>
                    <a:pt x="1147450" y="171844"/>
                  </a:lnTo>
                  <a:lnTo>
                    <a:pt x="1187456" y="191718"/>
                  </a:lnTo>
                  <a:lnTo>
                    <a:pt x="1199268" y="190678"/>
                  </a:lnTo>
                  <a:lnTo>
                    <a:pt x="1209765" y="187561"/>
                  </a:lnTo>
                  <a:lnTo>
                    <a:pt x="1218946" y="182365"/>
                  </a:lnTo>
                  <a:lnTo>
                    <a:pt x="1226813" y="175092"/>
                  </a:lnTo>
                  <a:lnTo>
                    <a:pt x="1250972" y="175092"/>
                  </a:lnTo>
                  <a:lnTo>
                    <a:pt x="1250972" y="171325"/>
                  </a:lnTo>
                  <a:lnTo>
                    <a:pt x="1193431" y="171325"/>
                  </a:lnTo>
                  <a:lnTo>
                    <a:pt x="1185151" y="170480"/>
                  </a:lnTo>
                  <a:lnTo>
                    <a:pt x="1158848" y="141645"/>
                  </a:lnTo>
                  <a:lnTo>
                    <a:pt x="1156412" y="120408"/>
                  </a:lnTo>
                  <a:lnTo>
                    <a:pt x="1157029" y="107849"/>
                  </a:lnTo>
                  <a:lnTo>
                    <a:pt x="1178072" y="69783"/>
                  </a:lnTo>
                  <a:lnTo>
                    <a:pt x="1193691" y="66373"/>
                  </a:lnTo>
                  <a:lnTo>
                    <a:pt x="1250972" y="66373"/>
                  </a:lnTo>
                  <a:lnTo>
                    <a:pt x="1250972" y="64165"/>
                  </a:lnTo>
                  <a:lnTo>
                    <a:pt x="1227852" y="64165"/>
                  </a:lnTo>
                  <a:lnTo>
                    <a:pt x="1219937" y="56210"/>
                  </a:lnTo>
                  <a:lnTo>
                    <a:pt x="1210609" y="50527"/>
                  </a:lnTo>
                  <a:lnTo>
                    <a:pt x="1199869" y="47117"/>
                  </a:lnTo>
                  <a:lnTo>
                    <a:pt x="1187716" y="45981"/>
                  </a:lnTo>
                  <a:close/>
                </a:path>
                <a:path w="1400809" h="246380">
                  <a:moveTo>
                    <a:pt x="1250972" y="66373"/>
                  </a:moveTo>
                  <a:lnTo>
                    <a:pt x="1193691" y="66373"/>
                  </a:lnTo>
                  <a:lnTo>
                    <a:pt x="1204041" y="67632"/>
                  </a:lnTo>
                  <a:lnTo>
                    <a:pt x="1213012" y="71407"/>
                  </a:lnTo>
                  <a:lnTo>
                    <a:pt x="1220603" y="77698"/>
                  </a:lnTo>
                  <a:lnTo>
                    <a:pt x="1226813" y="86506"/>
                  </a:lnTo>
                  <a:lnTo>
                    <a:pt x="1226813" y="150672"/>
                  </a:lnTo>
                  <a:lnTo>
                    <a:pt x="1220732" y="159708"/>
                  </a:lnTo>
                  <a:lnTo>
                    <a:pt x="1213142" y="166162"/>
                  </a:lnTo>
                  <a:lnTo>
                    <a:pt x="1204041" y="170034"/>
                  </a:lnTo>
                  <a:lnTo>
                    <a:pt x="1193431" y="171325"/>
                  </a:lnTo>
                  <a:lnTo>
                    <a:pt x="1250972" y="171325"/>
                  </a:lnTo>
                  <a:lnTo>
                    <a:pt x="1250972" y="66373"/>
                  </a:lnTo>
                  <a:close/>
                </a:path>
                <a:path w="1400809" h="246380">
                  <a:moveTo>
                    <a:pt x="1250972" y="48578"/>
                  </a:moveTo>
                  <a:lnTo>
                    <a:pt x="1229021" y="48578"/>
                  </a:lnTo>
                  <a:lnTo>
                    <a:pt x="1227852" y="64165"/>
                  </a:lnTo>
                  <a:lnTo>
                    <a:pt x="1250972" y="64165"/>
                  </a:lnTo>
                  <a:lnTo>
                    <a:pt x="1250972" y="48578"/>
                  </a:lnTo>
                  <a:close/>
                </a:path>
                <a:path w="1400809" h="246380">
                  <a:moveTo>
                    <a:pt x="1342675" y="45981"/>
                  </a:moveTo>
                  <a:lnTo>
                    <a:pt x="1304747" y="60398"/>
                  </a:lnTo>
                  <a:lnTo>
                    <a:pt x="1283218" y="98554"/>
                  </a:lnTo>
                  <a:lnTo>
                    <a:pt x="1281237" y="122746"/>
                  </a:lnTo>
                  <a:lnTo>
                    <a:pt x="1282357" y="137675"/>
                  </a:lnTo>
                  <a:lnTo>
                    <a:pt x="1299162" y="173013"/>
                  </a:lnTo>
                  <a:lnTo>
                    <a:pt x="1345662" y="191718"/>
                  </a:lnTo>
                  <a:lnTo>
                    <a:pt x="1362223" y="190021"/>
                  </a:lnTo>
                  <a:lnTo>
                    <a:pt x="1376576" y="184931"/>
                  </a:lnTo>
                  <a:lnTo>
                    <a:pt x="1388721" y="176447"/>
                  </a:lnTo>
                  <a:lnTo>
                    <a:pt x="1392355" y="172104"/>
                  </a:lnTo>
                  <a:lnTo>
                    <a:pt x="1346961" y="172104"/>
                  </a:lnTo>
                  <a:lnTo>
                    <a:pt x="1338389" y="171308"/>
                  </a:lnTo>
                  <a:lnTo>
                    <a:pt x="1308546" y="144535"/>
                  </a:lnTo>
                  <a:lnTo>
                    <a:pt x="1305267" y="125733"/>
                  </a:lnTo>
                  <a:lnTo>
                    <a:pt x="1400476" y="125733"/>
                  </a:lnTo>
                  <a:lnTo>
                    <a:pt x="1400476" y="115732"/>
                  </a:lnTo>
                  <a:lnTo>
                    <a:pt x="1399892" y="105990"/>
                  </a:lnTo>
                  <a:lnTo>
                    <a:pt x="1306046" y="105990"/>
                  </a:lnTo>
                  <a:lnTo>
                    <a:pt x="1307686" y="96979"/>
                  </a:lnTo>
                  <a:lnTo>
                    <a:pt x="1335693" y="66390"/>
                  </a:lnTo>
                  <a:lnTo>
                    <a:pt x="1342675" y="65724"/>
                  </a:lnTo>
                  <a:lnTo>
                    <a:pt x="1386401" y="65724"/>
                  </a:lnTo>
                  <a:lnTo>
                    <a:pt x="1385279" y="64035"/>
                  </a:lnTo>
                  <a:lnTo>
                    <a:pt x="1376917" y="56136"/>
                  </a:lnTo>
                  <a:lnTo>
                    <a:pt x="1367029" y="50494"/>
                  </a:lnTo>
                  <a:lnTo>
                    <a:pt x="1355615" y="47109"/>
                  </a:lnTo>
                  <a:lnTo>
                    <a:pt x="1342675" y="45981"/>
                  </a:lnTo>
                  <a:close/>
                </a:path>
                <a:path w="1400809" h="246380">
                  <a:moveTo>
                    <a:pt x="1383980" y="153140"/>
                  </a:moveTo>
                  <a:lnTo>
                    <a:pt x="1379564" y="158855"/>
                  </a:lnTo>
                  <a:lnTo>
                    <a:pt x="1374412" y="163445"/>
                  </a:lnTo>
                  <a:lnTo>
                    <a:pt x="1362635" y="170372"/>
                  </a:lnTo>
                  <a:lnTo>
                    <a:pt x="1355448" y="172104"/>
                  </a:lnTo>
                  <a:lnTo>
                    <a:pt x="1392355" y="172104"/>
                  </a:lnTo>
                  <a:lnTo>
                    <a:pt x="1398658" y="164570"/>
                  </a:lnTo>
                  <a:lnTo>
                    <a:pt x="1383980" y="153140"/>
                  </a:lnTo>
                  <a:close/>
                </a:path>
                <a:path w="1400809" h="246380">
                  <a:moveTo>
                    <a:pt x="1386401" y="65724"/>
                  </a:moveTo>
                  <a:lnTo>
                    <a:pt x="1342675" y="65724"/>
                  </a:lnTo>
                  <a:lnTo>
                    <a:pt x="1349819" y="66357"/>
                  </a:lnTo>
                  <a:lnTo>
                    <a:pt x="1356184" y="68257"/>
                  </a:lnTo>
                  <a:lnTo>
                    <a:pt x="1376446" y="104171"/>
                  </a:lnTo>
                  <a:lnTo>
                    <a:pt x="1376446" y="105990"/>
                  </a:lnTo>
                  <a:lnTo>
                    <a:pt x="1399892" y="105990"/>
                  </a:lnTo>
                  <a:lnTo>
                    <a:pt x="1399526" y="99885"/>
                  </a:lnTo>
                  <a:lnTo>
                    <a:pt x="1396677" y="85987"/>
                  </a:lnTo>
                  <a:lnTo>
                    <a:pt x="1391928" y="74037"/>
                  </a:lnTo>
                  <a:lnTo>
                    <a:pt x="1386401" y="65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330863" y="2421892"/>
            <a:ext cx="169528" cy="13735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874728" y="18355050"/>
            <a:ext cx="3458210" cy="805180"/>
            <a:chOff x="4874728" y="18355050"/>
            <a:chExt cx="3458210" cy="805180"/>
          </a:xfrm>
        </p:grpSpPr>
        <p:sp>
          <p:nvSpPr>
            <p:cNvPr id="36" name="object 36"/>
            <p:cNvSpPr/>
            <p:nvPr/>
          </p:nvSpPr>
          <p:spPr>
            <a:xfrm>
              <a:off x="4874728" y="18355050"/>
              <a:ext cx="3458210" cy="805180"/>
            </a:xfrm>
            <a:custGeom>
              <a:avLst/>
              <a:gdLst/>
              <a:ahLst/>
              <a:cxnLst/>
              <a:rect l="l" t="t" r="r" b="b"/>
              <a:pathLst>
                <a:path w="3458209" h="805180">
                  <a:moveTo>
                    <a:pt x="3458197" y="0"/>
                  </a:moveTo>
                  <a:lnTo>
                    <a:pt x="0" y="0"/>
                  </a:lnTo>
                  <a:lnTo>
                    <a:pt x="0" y="804696"/>
                  </a:lnTo>
                  <a:lnTo>
                    <a:pt x="3458197" y="804696"/>
                  </a:lnTo>
                  <a:lnTo>
                    <a:pt x="3458197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946770" y="18679588"/>
              <a:ext cx="1103630" cy="255904"/>
            </a:xfrm>
            <a:custGeom>
              <a:avLst/>
              <a:gdLst/>
              <a:ahLst/>
              <a:cxnLst/>
              <a:rect l="l" t="t" r="r" b="b"/>
              <a:pathLst>
                <a:path w="1103629" h="255905">
                  <a:moveTo>
                    <a:pt x="26335" y="8512"/>
                  </a:moveTo>
                  <a:lnTo>
                    <a:pt x="0" y="8512"/>
                  </a:lnTo>
                  <a:lnTo>
                    <a:pt x="76612" y="194191"/>
                  </a:lnTo>
                  <a:lnTo>
                    <a:pt x="105342" y="194191"/>
                  </a:lnTo>
                  <a:lnTo>
                    <a:pt x="115549" y="169451"/>
                  </a:lnTo>
                  <a:lnTo>
                    <a:pt x="90445" y="169451"/>
                  </a:lnTo>
                  <a:lnTo>
                    <a:pt x="26335" y="8512"/>
                  </a:lnTo>
                  <a:close/>
                </a:path>
                <a:path w="1103629" h="255905">
                  <a:moveTo>
                    <a:pt x="181954" y="8512"/>
                  </a:moveTo>
                  <a:lnTo>
                    <a:pt x="155884" y="8512"/>
                  </a:lnTo>
                  <a:lnTo>
                    <a:pt x="91509" y="169451"/>
                  </a:lnTo>
                  <a:lnTo>
                    <a:pt x="115549" y="169451"/>
                  </a:lnTo>
                  <a:lnTo>
                    <a:pt x="181954" y="8512"/>
                  </a:lnTo>
                  <a:close/>
                </a:path>
                <a:path w="1103629" h="255905">
                  <a:moveTo>
                    <a:pt x="263976" y="55863"/>
                  </a:moveTo>
                  <a:lnTo>
                    <a:pt x="224822" y="66786"/>
                  </a:lnTo>
                  <a:lnTo>
                    <a:pt x="200797" y="97760"/>
                  </a:lnTo>
                  <a:lnTo>
                    <a:pt x="196142" y="126357"/>
                  </a:lnTo>
                  <a:lnTo>
                    <a:pt x="197306" y="141420"/>
                  </a:lnTo>
                  <a:lnTo>
                    <a:pt x="214763" y="177432"/>
                  </a:lnTo>
                  <a:lnTo>
                    <a:pt x="249428" y="195637"/>
                  </a:lnTo>
                  <a:lnTo>
                    <a:pt x="263976" y="196851"/>
                  </a:lnTo>
                  <a:lnTo>
                    <a:pt x="278640" y="195637"/>
                  </a:lnTo>
                  <a:lnTo>
                    <a:pt x="291775" y="191996"/>
                  </a:lnTo>
                  <a:lnTo>
                    <a:pt x="303379" y="185928"/>
                  </a:lnTo>
                  <a:lnTo>
                    <a:pt x="313455" y="177432"/>
                  </a:lnTo>
                  <a:lnTo>
                    <a:pt x="315553" y="174771"/>
                  </a:lnTo>
                  <a:lnTo>
                    <a:pt x="264242" y="174771"/>
                  </a:lnTo>
                  <a:lnTo>
                    <a:pt x="255729" y="174023"/>
                  </a:lnTo>
                  <a:lnTo>
                    <a:pt x="223608" y="147571"/>
                  </a:lnTo>
                  <a:lnTo>
                    <a:pt x="220349" y="126357"/>
                  </a:lnTo>
                  <a:lnTo>
                    <a:pt x="221164" y="114901"/>
                  </a:lnTo>
                  <a:lnTo>
                    <a:pt x="247749" y="80935"/>
                  </a:lnTo>
                  <a:lnTo>
                    <a:pt x="264242" y="77942"/>
                  </a:lnTo>
                  <a:lnTo>
                    <a:pt x="315553" y="77942"/>
                  </a:lnTo>
                  <a:lnTo>
                    <a:pt x="313455" y="75282"/>
                  </a:lnTo>
                  <a:lnTo>
                    <a:pt x="303379" y="66786"/>
                  </a:lnTo>
                  <a:lnTo>
                    <a:pt x="291775" y="60717"/>
                  </a:lnTo>
                  <a:lnTo>
                    <a:pt x="278640" y="57076"/>
                  </a:lnTo>
                  <a:lnTo>
                    <a:pt x="263976" y="55863"/>
                  </a:lnTo>
                  <a:close/>
                </a:path>
                <a:path w="1103629" h="255905">
                  <a:moveTo>
                    <a:pt x="315553" y="77942"/>
                  </a:moveTo>
                  <a:lnTo>
                    <a:pt x="264242" y="77942"/>
                  </a:lnTo>
                  <a:lnTo>
                    <a:pt x="272738" y="78690"/>
                  </a:lnTo>
                  <a:lnTo>
                    <a:pt x="280668" y="80935"/>
                  </a:lnTo>
                  <a:lnTo>
                    <a:pt x="307303" y="114901"/>
                  </a:lnTo>
                  <a:lnTo>
                    <a:pt x="308135" y="126357"/>
                  </a:lnTo>
                  <a:lnTo>
                    <a:pt x="307303" y="137712"/>
                  </a:lnTo>
                  <a:lnTo>
                    <a:pt x="280668" y="171779"/>
                  </a:lnTo>
                  <a:lnTo>
                    <a:pt x="264242" y="174771"/>
                  </a:lnTo>
                  <a:lnTo>
                    <a:pt x="315553" y="174771"/>
                  </a:lnTo>
                  <a:lnTo>
                    <a:pt x="321718" y="166957"/>
                  </a:lnTo>
                  <a:lnTo>
                    <a:pt x="327620" y="154953"/>
                  </a:lnTo>
                  <a:lnTo>
                    <a:pt x="331161" y="141420"/>
                  </a:lnTo>
                  <a:lnTo>
                    <a:pt x="332342" y="126357"/>
                  </a:lnTo>
                  <a:lnTo>
                    <a:pt x="331161" y="111294"/>
                  </a:lnTo>
                  <a:lnTo>
                    <a:pt x="327620" y="97760"/>
                  </a:lnTo>
                  <a:lnTo>
                    <a:pt x="321718" y="85756"/>
                  </a:lnTo>
                  <a:lnTo>
                    <a:pt x="315553" y="77942"/>
                  </a:lnTo>
                  <a:close/>
                </a:path>
                <a:path w="1103629" h="255905">
                  <a:moveTo>
                    <a:pt x="391503" y="58523"/>
                  </a:moveTo>
                  <a:lnTo>
                    <a:pt x="367296" y="58523"/>
                  </a:lnTo>
                  <a:lnTo>
                    <a:pt x="367296" y="194191"/>
                  </a:lnTo>
                  <a:lnTo>
                    <a:pt x="391503" y="194191"/>
                  </a:lnTo>
                  <a:lnTo>
                    <a:pt x="391503" y="58523"/>
                  </a:lnTo>
                  <a:close/>
                </a:path>
                <a:path w="1103629" h="255905">
                  <a:moveTo>
                    <a:pt x="392567" y="3724"/>
                  </a:moveTo>
                  <a:lnTo>
                    <a:pt x="366498" y="3724"/>
                  </a:lnTo>
                  <a:lnTo>
                    <a:pt x="366498" y="29793"/>
                  </a:lnTo>
                  <a:lnTo>
                    <a:pt x="392567" y="29793"/>
                  </a:lnTo>
                  <a:lnTo>
                    <a:pt x="392567" y="3724"/>
                  </a:lnTo>
                  <a:close/>
                </a:path>
                <a:path w="1103629" h="255905">
                  <a:moveTo>
                    <a:pt x="455835" y="58523"/>
                  </a:moveTo>
                  <a:lnTo>
                    <a:pt x="434554" y="58523"/>
                  </a:lnTo>
                  <a:lnTo>
                    <a:pt x="434554" y="194191"/>
                  </a:lnTo>
                  <a:lnTo>
                    <a:pt x="458761" y="194191"/>
                  </a:lnTo>
                  <a:lnTo>
                    <a:pt x="458761" y="102149"/>
                  </a:lnTo>
                  <a:lnTo>
                    <a:pt x="462984" y="96995"/>
                  </a:lnTo>
                  <a:lnTo>
                    <a:pt x="500618" y="79538"/>
                  </a:lnTo>
                  <a:lnTo>
                    <a:pt x="458761" y="79538"/>
                  </a:lnTo>
                  <a:lnTo>
                    <a:pt x="458761" y="75548"/>
                  </a:lnTo>
                  <a:lnTo>
                    <a:pt x="455835" y="58523"/>
                  </a:lnTo>
                  <a:close/>
                </a:path>
                <a:path w="1103629" h="255905">
                  <a:moveTo>
                    <a:pt x="511432" y="55863"/>
                  </a:moveTo>
                  <a:lnTo>
                    <a:pt x="509304" y="55863"/>
                  </a:lnTo>
                  <a:lnTo>
                    <a:pt x="494607" y="57342"/>
                  </a:lnTo>
                  <a:lnTo>
                    <a:pt x="481373" y="61782"/>
                  </a:lnTo>
                  <a:lnTo>
                    <a:pt x="469602" y="69180"/>
                  </a:lnTo>
                  <a:lnTo>
                    <a:pt x="459293" y="79538"/>
                  </a:lnTo>
                  <a:lnTo>
                    <a:pt x="500618" y="79538"/>
                  </a:lnTo>
                  <a:lnTo>
                    <a:pt x="501590" y="79388"/>
                  </a:lnTo>
                  <a:lnTo>
                    <a:pt x="509304" y="79006"/>
                  </a:lnTo>
                  <a:lnTo>
                    <a:pt x="511432" y="79006"/>
                  </a:lnTo>
                  <a:lnTo>
                    <a:pt x="511432" y="55863"/>
                  </a:lnTo>
                  <a:close/>
                </a:path>
                <a:path w="1103629" h="255905">
                  <a:moveTo>
                    <a:pt x="627810" y="58523"/>
                  </a:moveTo>
                  <a:lnTo>
                    <a:pt x="606529" y="58523"/>
                  </a:lnTo>
                  <a:lnTo>
                    <a:pt x="606529" y="255374"/>
                  </a:lnTo>
                  <a:lnTo>
                    <a:pt x="630736" y="255374"/>
                  </a:lnTo>
                  <a:lnTo>
                    <a:pt x="630736" y="177166"/>
                  </a:lnTo>
                  <a:lnTo>
                    <a:pt x="721616" y="177166"/>
                  </a:lnTo>
                  <a:lnTo>
                    <a:pt x="724009" y="174239"/>
                  </a:lnTo>
                  <a:lnTo>
                    <a:pt x="672767" y="174239"/>
                  </a:lnTo>
                  <a:lnTo>
                    <a:pt x="661162" y="172993"/>
                  </a:lnTo>
                  <a:lnTo>
                    <a:pt x="650288" y="169252"/>
                  </a:lnTo>
                  <a:lnTo>
                    <a:pt x="640146" y="163017"/>
                  </a:lnTo>
                  <a:lnTo>
                    <a:pt x="630736" y="154288"/>
                  </a:lnTo>
                  <a:lnTo>
                    <a:pt x="630736" y="98425"/>
                  </a:lnTo>
                  <a:lnTo>
                    <a:pt x="640146" y="89697"/>
                  </a:lnTo>
                  <a:lnTo>
                    <a:pt x="650288" y="83462"/>
                  </a:lnTo>
                  <a:lnTo>
                    <a:pt x="661162" y="79721"/>
                  </a:lnTo>
                  <a:lnTo>
                    <a:pt x="672767" y="78474"/>
                  </a:lnTo>
                  <a:lnTo>
                    <a:pt x="724009" y="78474"/>
                  </a:lnTo>
                  <a:lnTo>
                    <a:pt x="721616" y="75548"/>
                  </a:lnTo>
                  <a:lnTo>
                    <a:pt x="630736" y="75548"/>
                  </a:lnTo>
                  <a:lnTo>
                    <a:pt x="627810" y="58523"/>
                  </a:lnTo>
                  <a:close/>
                </a:path>
                <a:path w="1103629" h="255905">
                  <a:moveTo>
                    <a:pt x="721616" y="177166"/>
                  </a:moveTo>
                  <a:lnTo>
                    <a:pt x="631534" y="177166"/>
                  </a:lnTo>
                  <a:lnTo>
                    <a:pt x="641410" y="185778"/>
                  </a:lnTo>
                  <a:lnTo>
                    <a:pt x="652150" y="191929"/>
                  </a:lnTo>
                  <a:lnTo>
                    <a:pt x="663755" y="195620"/>
                  </a:lnTo>
                  <a:lnTo>
                    <a:pt x="676225" y="196851"/>
                  </a:lnTo>
                  <a:lnTo>
                    <a:pt x="688711" y="195654"/>
                  </a:lnTo>
                  <a:lnTo>
                    <a:pt x="700366" y="192063"/>
                  </a:lnTo>
                  <a:lnTo>
                    <a:pt x="711189" y="186077"/>
                  </a:lnTo>
                  <a:lnTo>
                    <a:pt x="721181" y="177698"/>
                  </a:lnTo>
                  <a:lnTo>
                    <a:pt x="721616" y="177166"/>
                  </a:lnTo>
                  <a:close/>
                </a:path>
                <a:path w="1103629" h="255905">
                  <a:moveTo>
                    <a:pt x="724009" y="78474"/>
                  </a:moveTo>
                  <a:lnTo>
                    <a:pt x="672767" y="78474"/>
                  </a:lnTo>
                  <a:lnTo>
                    <a:pt x="682127" y="79255"/>
                  </a:lnTo>
                  <a:lnTo>
                    <a:pt x="690523" y="81600"/>
                  </a:lnTo>
                  <a:lnTo>
                    <a:pt x="715645" y="115566"/>
                  </a:lnTo>
                  <a:lnTo>
                    <a:pt x="716393" y="126357"/>
                  </a:lnTo>
                  <a:lnTo>
                    <a:pt x="715645" y="137147"/>
                  </a:lnTo>
                  <a:lnTo>
                    <a:pt x="690523" y="171114"/>
                  </a:lnTo>
                  <a:lnTo>
                    <a:pt x="672767" y="174239"/>
                  </a:lnTo>
                  <a:lnTo>
                    <a:pt x="724009" y="174239"/>
                  </a:lnTo>
                  <a:lnTo>
                    <a:pt x="729677" y="167306"/>
                  </a:lnTo>
                  <a:lnTo>
                    <a:pt x="735746" y="155286"/>
                  </a:lnTo>
                  <a:lnTo>
                    <a:pt x="739387" y="141636"/>
                  </a:lnTo>
                  <a:lnTo>
                    <a:pt x="740600" y="126357"/>
                  </a:lnTo>
                  <a:lnTo>
                    <a:pt x="739387" y="111077"/>
                  </a:lnTo>
                  <a:lnTo>
                    <a:pt x="735746" y="97428"/>
                  </a:lnTo>
                  <a:lnTo>
                    <a:pt x="729677" y="85407"/>
                  </a:lnTo>
                  <a:lnTo>
                    <a:pt x="724009" y="78474"/>
                  </a:lnTo>
                  <a:close/>
                </a:path>
                <a:path w="1103629" h="255905">
                  <a:moveTo>
                    <a:pt x="676225" y="55863"/>
                  </a:moveTo>
                  <a:lnTo>
                    <a:pt x="663755" y="57093"/>
                  </a:lnTo>
                  <a:lnTo>
                    <a:pt x="652150" y="60784"/>
                  </a:lnTo>
                  <a:lnTo>
                    <a:pt x="641410" y="66936"/>
                  </a:lnTo>
                  <a:lnTo>
                    <a:pt x="631534" y="75548"/>
                  </a:lnTo>
                  <a:lnTo>
                    <a:pt x="721616" y="75548"/>
                  </a:lnTo>
                  <a:lnTo>
                    <a:pt x="676225" y="55863"/>
                  </a:lnTo>
                  <a:close/>
                </a:path>
                <a:path w="1103629" h="255905">
                  <a:moveTo>
                    <a:pt x="800682" y="0"/>
                  </a:moveTo>
                  <a:lnTo>
                    <a:pt x="776475" y="0"/>
                  </a:lnTo>
                  <a:lnTo>
                    <a:pt x="776475" y="194191"/>
                  </a:lnTo>
                  <a:lnTo>
                    <a:pt x="800682" y="194191"/>
                  </a:lnTo>
                  <a:lnTo>
                    <a:pt x="800682" y="0"/>
                  </a:lnTo>
                  <a:close/>
                </a:path>
                <a:path w="1103629" h="255905">
                  <a:moveTo>
                    <a:pt x="867891" y="58523"/>
                  </a:moveTo>
                  <a:lnTo>
                    <a:pt x="843683" y="58523"/>
                  </a:lnTo>
                  <a:lnTo>
                    <a:pt x="843683" y="144712"/>
                  </a:lnTo>
                  <a:lnTo>
                    <a:pt x="856452" y="181954"/>
                  </a:lnTo>
                  <a:lnTo>
                    <a:pt x="891300" y="196851"/>
                  </a:lnTo>
                  <a:lnTo>
                    <a:pt x="904634" y="195371"/>
                  </a:lnTo>
                  <a:lnTo>
                    <a:pt x="917237" y="190932"/>
                  </a:lnTo>
                  <a:lnTo>
                    <a:pt x="929108" y="183533"/>
                  </a:lnTo>
                  <a:lnTo>
                    <a:pt x="938817" y="174505"/>
                  </a:lnTo>
                  <a:lnTo>
                    <a:pt x="897153" y="174505"/>
                  </a:lnTo>
                  <a:lnTo>
                    <a:pt x="884351" y="172477"/>
                  </a:lnTo>
                  <a:lnTo>
                    <a:pt x="875206" y="166392"/>
                  </a:lnTo>
                  <a:lnTo>
                    <a:pt x="869720" y="156250"/>
                  </a:lnTo>
                  <a:lnTo>
                    <a:pt x="867891" y="142052"/>
                  </a:lnTo>
                  <a:lnTo>
                    <a:pt x="867891" y="58523"/>
                  </a:lnTo>
                  <a:close/>
                </a:path>
                <a:path w="1103629" h="255905">
                  <a:moveTo>
                    <a:pt x="964986" y="173175"/>
                  </a:moveTo>
                  <a:lnTo>
                    <a:pt x="940779" y="173175"/>
                  </a:lnTo>
                  <a:lnTo>
                    <a:pt x="940779" y="177166"/>
                  </a:lnTo>
                  <a:lnTo>
                    <a:pt x="943705" y="194191"/>
                  </a:lnTo>
                  <a:lnTo>
                    <a:pt x="964986" y="194191"/>
                  </a:lnTo>
                  <a:lnTo>
                    <a:pt x="964986" y="173175"/>
                  </a:lnTo>
                  <a:close/>
                </a:path>
                <a:path w="1103629" h="255905">
                  <a:moveTo>
                    <a:pt x="964986" y="58523"/>
                  </a:moveTo>
                  <a:lnTo>
                    <a:pt x="940779" y="58523"/>
                  </a:lnTo>
                  <a:lnTo>
                    <a:pt x="940779" y="148968"/>
                  </a:lnTo>
                  <a:lnTo>
                    <a:pt x="930371" y="160141"/>
                  </a:lnTo>
                  <a:lnTo>
                    <a:pt x="919631" y="168121"/>
                  </a:lnTo>
                  <a:lnTo>
                    <a:pt x="908558" y="172909"/>
                  </a:lnTo>
                  <a:lnTo>
                    <a:pt x="897153" y="174505"/>
                  </a:lnTo>
                  <a:lnTo>
                    <a:pt x="938817" y="174505"/>
                  </a:lnTo>
                  <a:lnTo>
                    <a:pt x="940247" y="173175"/>
                  </a:lnTo>
                  <a:lnTo>
                    <a:pt x="964986" y="173175"/>
                  </a:lnTo>
                  <a:lnTo>
                    <a:pt x="964986" y="58523"/>
                  </a:lnTo>
                  <a:close/>
                </a:path>
                <a:path w="1103629" h="255905">
                  <a:moveTo>
                    <a:pt x="1002854" y="161737"/>
                  </a:moveTo>
                  <a:lnTo>
                    <a:pt x="1001524" y="161737"/>
                  </a:lnTo>
                  <a:lnTo>
                    <a:pt x="1001524" y="184880"/>
                  </a:lnTo>
                  <a:lnTo>
                    <a:pt x="1012713" y="190117"/>
                  </a:lnTo>
                  <a:lnTo>
                    <a:pt x="1024468" y="193858"/>
                  </a:lnTo>
                  <a:lnTo>
                    <a:pt x="1036788" y="196103"/>
                  </a:lnTo>
                  <a:lnTo>
                    <a:pt x="1049673" y="196851"/>
                  </a:lnTo>
                  <a:lnTo>
                    <a:pt x="1062142" y="196152"/>
                  </a:lnTo>
                  <a:lnTo>
                    <a:pt x="1099005" y="174505"/>
                  </a:lnTo>
                  <a:lnTo>
                    <a:pt x="1050205" y="174505"/>
                  </a:lnTo>
                  <a:lnTo>
                    <a:pt x="1037569" y="173707"/>
                  </a:lnTo>
                  <a:lnTo>
                    <a:pt x="1025465" y="171313"/>
                  </a:lnTo>
                  <a:lnTo>
                    <a:pt x="1013894" y="167323"/>
                  </a:lnTo>
                  <a:lnTo>
                    <a:pt x="1002854" y="161737"/>
                  </a:lnTo>
                  <a:close/>
                </a:path>
                <a:path w="1103629" h="255905">
                  <a:moveTo>
                    <a:pt x="1049939" y="55863"/>
                  </a:moveTo>
                  <a:lnTo>
                    <a:pt x="1013229" y="67567"/>
                  </a:lnTo>
                  <a:lnTo>
                    <a:pt x="999928" y="97893"/>
                  </a:lnTo>
                  <a:lnTo>
                    <a:pt x="999928" y="106938"/>
                  </a:lnTo>
                  <a:lnTo>
                    <a:pt x="1035929" y="135224"/>
                  </a:lnTo>
                  <a:lnTo>
                    <a:pt x="1059338" y="140899"/>
                  </a:lnTo>
                  <a:lnTo>
                    <a:pt x="1065988" y="143116"/>
                  </a:lnTo>
                  <a:lnTo>
                    <a:pt x="1071486" y="145776"/>
                  </a:lnTo>
                  <a:lnTo>
                    <a:pt x="1076984" y="148259"/>
                  </a:lnTo>
                  <a:lnTo>
                    <a:pt x="1079732" y="151539"/>
                  </a:lnTo>
                  <a:lnTo>
                    <a:pt x="1079732" y="155618"/>
                  </a:lnTo>
                  <a:lnTo>
                    <a:pt x="1077887" y="163882"/>
                  </a:lnTo>
                  <a:lnTo>
                    <a:pt x="1072351" y="169784"/>
                  </a:lnTo>
                  <a:lnTo>
                    <a:pt x="1063123" y="173325"/>
                  </a:lnTo>
                  <a:lnTo>
                    <a:pt x="1050205" y="174505"/>
                  </a:lnTo>
                  <a:lnTo>
                    <a:pt x="1099005" y="174505"/>
                  </a:lnTo>
                  <a:lnTo>
                    <a:pt x="1099768" y="173325"/>
                  </a:lnTo>
                  <a:lnTo>
                    <a:pt x="1102294" y="166375"/>
                  </a:lnTo>
                  <a:lnTo>
                    <a:pt x="1103142" y="158811"/>
                  </a:lnTo>
                  <a:lnTo>
                    <a:pt x="1102626" y="151379"/>
                  </a:lnTo>
                  <a:lnTo>
                    <a:pt x="1067141" y="118820"/>
                  </a:lnTo>
                  <a:lnTo>
                    <a:pt x="1051269" y="115184"/>
                  </a:lnTo>
                  <a:lnTo>
                    <a:pt x="1043466" y="113411"/>
                  </a:lnTo>
                  <a:lnTo>
                    <a:pt x="1036815" y="111105"/>
                  </a:lnTo>
                  <a:lnTo>
                    <a:pt x="1025820" y="105430"/>
                  </a:lnTo>
                  <a:lnTo>
                    <a:pt x="1023071" y="101440"/>
                  </a:lnTo>
                  <a:lnTo>
                    <a:pt x="1023071" y="90977"/>
                  </a:lnTo>
                  <a:lnTo>
                    <a:pt x="1056323" y="77942"/>
                  </a:lnTo>
                  <a:lnTo>
                    <a:pt x="1093033" y="77942"/>
                  </a:lnTo>
                  <a:lnTo>
                    <a:pt x="1093033" y="63311"/>
                  </a:lnTo>
                  <a:lnTo>
                    <a:pt x="1082858" y="60052"/>
                  </a:lnTo>
                  <a:lnTo>
                    <a:pt x="1072284" y="57725"/>
                  </a:lnTo>
                  <a:lnTo>
                    <a:pt x="1061311" y="56328"/>
                  </a:lnTo>
                  <a:lnTo>
                    <a:pt x="1049939" y="55863"/>
                  </a:lnTo>
                  <a:close/>
                </a:path>
                <a:path w="1103629" h="255905">
                  <a:moveTo>
                    <a:pt x="1093033" y="77942"/>
                  </a:moveTo>
                  <a:lnTo>
                    <a:pt x="1056323" y="77942"/>
                  </a:lnTo>
                  <a:lnTo>
                    <a:pt x="1064885" y="78407"/>
                  </a:lnTo>
                  <a:lnTo>
                    <a:pt x="1073548" y="79804"/>
                  </a:lnTo>
                  <a:lnTo>
                    <a:pt x="1082309" y="82132"/>
                  </a:lnTo>
                  <a:lnTo>
                    <a:pt x="1091171" y="85390"/>
                  </a:lnTo>
                  <a:lnTo>
                    <a:pt x="1093033" y="85390"/>
                  </a:lnTo>
                  <a:lnTo>
                    <a:pt x="1093033" y="779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59473" y="99755"/>
            <a:ext cx="1449782" cy="1376628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3298588" y="5539766"/>
            <a:ext cx="6165215" cy="1636395"/>
            <a:chOff x="3298588" y="5539766"/>
            <a:chExt cx="6165215" cy="1636395"/>
          </a:xfrm>
        </p:grpSpPr>
        <p:sp>
          <p:nvSpPr>
            <p:cNvPr id="40" name="object 40"/>
            <p:cNvSpPr/>
            <p:nvPr/>
          </p:nvSpPr>
          <p:spPr>
            <a:xfrm>
              <a:off x="3298588" y="5539766"/>
              <a:ext cx="6165215" cy="1636395"/>
            </a:xfrm>
            <a:custGeom>
              <a:avLst/>
              <a:gdLst/>
              <a:ahLst/>
              <a:cxnLst/>
              <a:rect l="l" t="t" r="r" b="b"/>
              <a:pathLst>
                <a:path w="6165215" h="1636395">
                  <a:moveTo>
                    <a:pt x="6164902" y="0"/>
                  </a:moveTo>
                  <a:lnTo>
                    <a:pt x="0" y="0"/>
                  </a:lnTo>
                  <a:lnTo>
                    <a:pt x="0" y="1635993"/>
                  </a:lnTo>
                  <a:lnTo>
                    <a:pt x="6164902" y="1635993"/>
                  </a:lnTo>
                  <a:lnTo>
                    <a:pt x="6164902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889451" y="6356527"/>
              <a:ext cx="5574030" cy="819785"/>
            </a:xfrm>
            <a:custGeom>
              <a:avLst/>
              <a:gdLst/>
              <a:ahLst/>
              <a:cxnLst/>
              <a:rect l="l" t="t" r="r" b="b"/>
              <a:pathLst>
                <a:path w="5574030" h="819784">
                  <a:moveTo>
                    <a:pt x="2164283" y="0"/>
                  </a:moveTo>
                  <a:lnTo>
                    <a:pt x="0" y="0"/>
                  </a:lnTo>
                  <a:lnTo>
                    <a:pt x="0" y="359371"/>
                  </a:lnTo>
                  <a:lnTo>
                    <a:pt x="2164283" y="359371"/>
                  </a:lnTo>
                  <a:lnTo>
                    <a:pt x="2164283" y="0"/>
                  </a:lnTo>
                  <a:close/>
                </a:path>
                <a:path w="5574030" h="819784">
                  <a:moveTo>
                    <a:pt x="4899533" y="0"/>
                  </a:moveTo>
                  <a:lnTo>
                    <a:pt x="2735237" y="0"/>
                  </a:lnTo>
                  <a:lnTo>
                    <a:pt x="2735237" y="359371"/>
                  </a:lnTo>
                  <a:lnTo>
                    <a:pt x="4899533" y="359371"/>
                  </a:lnTo>
                  <a:lnTo>
                    <a:pt x="4899533" y="0"/>
                  </a:lnTo>
                  <a:close/>
                </a:path>
                <a:path w="5574030" h="819784">
                  <a:moveTo>
                    <a:pt x="5574030" y="573176"/>
                  </a:moveTo>
                  <a:lnTo>
                    <a:pt x="5241518" y="573176"/>
                  </a:lnTo>
                  <a:lnTo>
                    <a:pt x="5241518" y="819238"/>
                  </a:lnTo>
                  <a:lnTo>
                    <a:pt x="5574030" y="819238"/>
                  </a:lnTo>
                  <a:lnTo>
                    <a:pt x="5574030" y="573176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39532" y="5908863"/>
              <a:ext cx="3659684" cy="19220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7617" y="6481321"/>
              <a:ext cx="190537" cy="12284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74168" y="6479938"/>
              <a:ext cx="1710990" cy="1230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985248" y="6473405"/>
              <a:ext cx="1092835" cy="161290"/>
            </a:xfrm>
            <a:custGeom>
              <a:avLst/>
              <a:gdLst/>
              <a:ahLst/>
              <a:cxnLst/>
              <a:rect l="l" t="t" r="r" b="b"/>
              <a:pathLst>
                <a:path w="1092835" h="161290">
                  <a:moveTo>
                    <a:pt x="15129" y="5320"/>
                  </a:moveTo>
                  <a:lnTo>
                    <a:pt x="0" y="5320"/>
                  </a:lnTo>
                  <a:lnTo>
                    <a:pt x="0" y="121369"/>
                  </a:lnTo>
                  <a:lnTo>
                    <a:pt x="76313" y="121369"/>
                  </a:lnTo>
                  <a:lnTo>
                    <a:pt x="76313" y="106239"/>
                  </a:lnTo>
                  <a:lnTo>
                    <a:pt x="15129" y="106239"/>
                  </a:lnTo>
                  <a:lnTo>
                    <a:pt x="15129" y="5320"/>
                  </a:lnTo>
                  <a:close/>
                </a:path>
                <a:path w="1092835" h="161290">
                  <a:moveTo>
                    <a:pt x="127549" y="34914"/>
                  </a:moveTo>
                  <a:lnTo>
                    <a:pt x="93518" y="54553"/>
                  </a:lnTo>
                  <a:lnTo>
                    <a:pt x="87813" y="80303"/>
                  </a:lnTo>
                  <a:lnTo>
                    <a:pt x="88520" y="89613"/>
                  </a:lnTo>
                  <a:lnTo>
                    <a:pt x="112420" y="120164"/>
                  </a:lnTo>
                  <a:lnTo>
                    <a:pt x="129378" y="123032"/>
                  </a:lnTo>
                  <a:lnTo>
                    <a:pt x="138543" y="122543"/>
                  </a:lnTo>
                  <a:lnTo>
                    <a:pt x="147085" y="121078"/>
                  </a:lnTo>
                  <a:lnTo>
                    <a:pt x="155003" y="118636"/>
                  </a:lnTo>
                  <a:lnTo>
                    <a:pt x="162297" y="115217"/>
                  </a:lnTo>
                  <a:lnTo>
                    <a:pt x="162297" y="108899"/>
                  </a:lnTo>
                  <a:lnTo>
                    <a:pt x="124002" y="108899"/>
                  </a:lnTo>
                  <a:lnTo>
                    <a:pt x="116631" y="106738"/>
                  </a:lnTo>
                  <a:lnTo>
                    <a:pt x="106878" y="98093"/>
                  </a:lnTo>
                  <a:lnTo>
                    <a:pt x="103996" y="92052"/>
                  </a:lnTo>
                  <a:lnTo>
                    <a:pt x="103109" y="84293"/>
                  </a:lnTo>
                  <a:lnTo>
                    <a:pt x="167285" y="84293"/>
                  </a:lnTo>
                  <a:lnTo>
                    <a:pt x="167285" y="78973"/>
                  </a:lnTo>
                  <a:lnTo>
                    <a:pt x="166786" y="71990"/>
                  </a:lnTo>
                  <a:lnTo>
                    <a:pt x="103109" y="71990"/>
                  </a:lnTo>
                  <a:lnTo>
                    <a:pt x="103552" y="64009"/>
                  </a:lnTo>
                  <a:lnTo>
                    <a:pt x="106212" y="57969"/>
                  </a:lnTo>
                  <a:lnTo>
                    <a:pt x="115966" y="49767"/>
                  </a:lnTo>
                  <a:lnTo>
                    <a:pt x="121453" y="47716"/>
                  </a:lnTo>
                  <a:lnTo>
                    <a:pt x="157143" y="47716"/>
                  </a:lnTo>
                  <a:lnTo>
                    <a:pt x="151490" y="42115"/>
                  </a:lnTo>
                  <a:lnTo>
                    <a:pt x="144674" y="38114"/>
                  </a:lnTo>
                  <a:lnTo>
                    <a:pt x="136693" y="35714"/>
                  </a:lnTo>
                  <a:lnTo>
                    <a:pt x="127549" y="34914"/>
                  </a:lnTo>
                  <a:close/>
                </a:path>
                <a:path w="1092835" h="161290">
                  <a:moveTo>
                    <a:pt x="162297" y="100587"/>
                  </a:moveTo>
                  <a:lnTo>
                    <a:pt x="161466" y="100587"/>
                  </a:lnTo>
                  <a:lnTo>
                    <a:pt x="155003" y="104223"/>
                  </a:lnTo>
                  <a:lnTo>
                    <a:pt x="148248" y="106821"/>
                  </a:lnTo>
                  <a:lnTo>
                    <a:pt x="141203" y="108380"/>
                  </a:lnTo>
                  <a:lnTo>
                    <a:pt x="133867" y="108899"/>
                  </a:lnTo>
                  <a:lnTo>
                    <a:pt x="162297" y="108899"/>
                  </a:lnTo>
                  <a:lnTo>
                    <a:pt x="162297" y="100587"/>
                  </a:lnTo>
                  <a:close/>
                </a:path>
                <a:path w="1092835" h="161290">
                  <a:moveTo>
                    <a:pt x="157143" y="47716"/>
                  </a:moveTo>
                  <a:lnTo>
                    <a:pt x="133645" y="47716"/>
                  </a:lnTo>
                  <a:lnTo>
                    <a:pt x="139132" y="49767"/>
                  </a:lnTo>
                  <a:lnTo>
                    <a:pt x="144843" y="54553"/>
                  </a:lnTo>
                  <a:lnTo>
                    <a:pt x="148997" y="57969"/>
                  </a:lnTo>
                  <a:lnTo>
                    <a:pt x="151712" y="64009"/>
                  </a:lnTo>
                  <a:lnTo>
                    <a:pt x="152156" y="71990"/>
                  </a:lnTo>
                  <a:lnTo>
                    <a:pt x="166786" y="71990"/>
                  </a:lnTo>
                  <a:lnTo>
                    <a:pt x="166651" y="70099"/>
                  </a:lnTo>
                  <a:lnTo>
                    <a:pt x="164750" y="61931"/>
                  </a:lnTo>
                  <a:lnTo>
                    <a:pt x="161580" y="54470"/>
                  </a:lnTo>
                  <a:lnTo>
                    <a:pt x="157143" y="47716"/>
                  </a:lnTo>
                  <a:close/>
                </a:path>
                <a:path w="1092835" h="161290">
                  <a:moveTo>
                    <a:pt x="247269" y="0"/>
                  </a:moveTo>
                  <a:lnTo>
                    <a:pt x="232139" y="0"/>
                  </a:lnTo>
                  <a:lnTo>
                    <a:pt x="232139" y="121369"/>
                  </a:lnTo>
                  <a:lnTo>
                    <a:pt x="247269" y="121369"/>
                  </a:lnTo>
                  <a:lnTo>
                    <a:pt x="247269" y="0"/>
                  </a:lnTo>
                  <a:close/>
                </a:path>
                <a:path w="1092835" h="161290">
                  <a:moveTo>
                    <a:pt x="312052" y="34914"/>
                  </a:moveTo>
                  <a:lnTo>
                    <a:pt x="276202" y="53597"/>
                  </a:lnTo>
                  <a:lnTo>
                    <a:pt x="269656" y="78973"/>
                  </a:lnTo>
                  <a:lnTo>
                    <a:pt x="270383" y="88387"/>
                  </a:lnTo>
                  <a:lnTo>
                    <a:pt x="294802" y="119997"/>
                  </a:lnTo>
                  <a:lnTo>
                    <a:pt x="312052" y="123032"/>
                  </a:lnTo>
                  <a:lnTo>
                    <a:pt x="321217" y="122273"/>
                  </a:lnTo>
                  <a:lnTo>
                    <a:pt x="329426" y="119997"/>
                  </a:lnTo>
                  <a:lnTo>
                    <a:pt x="336679" y="116205"/>
                  </a:lnTo>
                  <a:lnTo>
                    <a:pt x="342976" y="110895"/>
                  </a:lnTo>
                  <a:lnTo>
                    <a:pt x="344288" y="109232"/>
                  </a:lnTo>
                  <a:lnTo>
                    <a:pt x="304903" y="109232"/>
                  </a:lnTo>
                  <a:lnTo>
                    <a:pt x="298474" y="106738"/>
                  </a:lnTo>
                  <a:lnTo>
                    <a:pt x="292932" y="101750"/>
                  </a:lnTo>
                  <a:lnTo>
                    <a:pt x="287501" y="96652"/>
                  </a:lnTo>
                  <a:lnTo>
                    <a:pt x="284785" y="89059"/>
                  </a:lnTo>
                  <a:lnTo>
                    <a:pt x="284785" y="68776"/>
                  </a:lnTo>
                  <a:lnTo>
                    <a:pt x="287501" y="61183"/>
                  </a:lnTo>
                  <a:lnTo>
                    <a:pt x="292932" y="56195"/>
                  </a:lnTo>
                  <a:lnTo>
                    <a:pt x="298474" y="51207"/>
                  </a:lnTo>
                  <a:lnTo>
                    <a:pt x="304903" y="48714"/>
                  </a:lnTo>
                  <a:lnTo>
                    <a:pt x="344288" y="48714"/>
                  </a:lnTo>
                  <a:lnTo>
                    <a:pt x="342976" y="47051"/>
                  </a:lnTo>
                  <a:lnTo>
                    <a:pt x="336679" y="41741"/>
                  </a:lnTo>
                  <a:lnTo>
                    <a:pt x="329426" y="37948"/>
                  </a:lnTo>
                  <a:lnTo>
                    <a:pt x="321217" y="35673"/>
                  </a:lnTo>
                  <a:lnTo>
                    <a:pt x="312052" y="34914"/>
                  </a:lnTo>
                  <a:close/>
                </a:path>
                <a:path w="1092835" h="161290">
                  <a:moveTo>
                    <a:pt x="344288" y="48714"/>
                  </a:moveTo>
                  <a:lnTo>
                    <a:pt x="319533" y="48714"/>
                  </a:lnTo>
                  <a:lnTo>
                    <a:pt x="325907" y="51207"/>
                  </a:lnTo>
                  <a:lnTo>
                    <a:pt x="331338" y="56195"/>
                  </a:lnTo>
                  <a:lnTo>
                    <a:pt x="336880" y="61183"/>
                  </a:lnTo>
                  <a:lnTo>
                    <a:pt x="339651" y="68776"/>
                  </a:lnTo>
                  <a:lnTo>
                    <a:pt x="339651" y="89059"/>
                  </a:lnTo>
                  <a:lnTo>
                    <a:pt x="336880" y="96652"/>
                  </a:lnTo>
                  <a:lnTo>
                    <a:pt x="325907" y="106738"/>
                  </a:lnTo>
                  <a:lnTo>
                    <a:pt x="319533" y="109232"/>
                  </a:lnTo>
                  <a:lnTo>
                    <a:pt x="344288" y="109232"/>
                  </a:lnTo>
                  <a:lnTo>
                    <a:pt x="348140" y="104348"/>
                  </a:lnTo>
                  <a:lnTo>
                    <a:pt x="351829" y="96846"/>
                  </a:lnTo>
                  <a:lnTo>
                    <a:pt x="354043" y="88387"/>
                  </a:lnTo>
                  <a:lnTo>
                    <a:pt x="354780" y="78973"/>
                  </a:lnTo>
                  <a:lnTo>
                    <a:pt x="354043" y="69558"/>
                  </a:lnTo>
                  <a:lnTo>
                    <a:pt x="351829" y="61100"/>
                  </a:lnTo>
                  <a:lnTo>
                    <a:pt x="348140" y="53597"/>
                  </a:lnTo>
                  <a:lnTo>
                    <a:pt x="344288" y="48714"/>
                  </a:lnTo>
                  <a:close/>
                </a:path>
                <a:path w="1092835" h="161290">
                  <a:moveTo>
                    <a:pt x="380949" y="137829"/>
                  </a:moveTo>
                  <a:lnTo>
                    <a:pt x="380118" y="137829"/>
                  </a:lnTo>
                  <a:lnTo>
                    <a:pt x="380118" y="152792"/>
                  </a:lnTo>
                  <a:lnTo>
                    <a:pt x="388223" y="156502"/>
                  </a:lnTo>
                  <a:lnTo>
                    <a:pt x="396744" y="159151"/>
                  </a:lnTo>
                  <a:lnTo>
                    <a:pt x="405681" y="160741"/>
                  </a:lnTo>
                  <a:lnTo>
                    <a:pt x="415033" y="161271"/>
                  </a:lnTo>
                  <a:lnTo>
                    <a:pt x="424104" y="160565"/>
                  </a:lnTo>
                  <a:lnTo>
                    <a:pt x="432033" y="158445"/>
                  </a:lnTo>
                  <a:lnTo>
                    <a:pt x="438818" y="154912"/>
                  </a:lnTo>
                  <a:lnTo>
                    <a:pt x="444461" y="149966"/>
                  </a:lnTo>
                  <a:lnTo>
                    <a:pt x="446583" y="146973"/>
                  </a:lnTo>
                  <a:lnTo>
                    <a:pt x="414035" y="146973"/>
                  </a:lnTo>
                  <a:lnTo>
                    <a:pt x="404860" y="146401"/>
                  </a:lnTo>
                  <a:lnTo>
                    <a:pt x="396287" y="144687"/>
                  </a:lnTo>
                  <a:lnTo>
                    <a:pt x="388317" y="141829"/>
                  </a:lnTo>
                  <a:lnTo>
                    <a:pt x="380949" y="137829"/>
                  </a:lnTo>
                  <a:close/>
                </a:path>
                <a:path w="1092835" h="161290">
                  <a:moveTo>
                    <a:pt x="454602" y="109066"/>
                  </a:moveTo>
                  <a:lnTo>
                    <a:pt x="439473" y="109066"/>
                  </a:lnTo>
                  <a:lnTo>
                    <a:pt x="439375" y="120600"/>
                  </a:lnTo>
                  <a:lnTo>
                    <a:pt x="437883" y="131729"/>
                  </a:lnTo>
                  <a:lnTo>
                    <a:pt x="433113" y="140198"/>
                  </a:lnTo>
                  <a:lnTo>
                    <a:pt x="425164" y="145279"/>
                  </a:lnTo>
                  <a:lnTo>
                    <a:pt x="414035" y="146973"/>
                  </a:lnTo>
                  <a:lnTo>
                    <a:pt x="446583" y="146973"/>
                  </a:lnTo>
                  <a:lnTo>
                    <a:pt x="448898" y="143710"/>
                  </a:lnTo>
                  <a:lnTo>
                    <a:pt x="452067" y="136249"/>
                  </a:lnTo>
                  <a:lnTo>
                    <a:pt x="453969" y="127583"/>
                  </a:lnTo>
                  <a:lnTo>
                    <a:pt x="454565" y="118293"/>
                  </a:lnTo>
                  <a:lnTo>
                    <a:pt x="454602" y="109066"/>
                  </a:lnTo>
                  <a:close/>
                </a:path>
                <a:path w="1092835" h="161290">
                  <a:moveTo>
                    <a:pt x="411541" y="34914"/>
                  </a:moveTo>
                  <a:lnTo>
                    <a:pt x="377728" y="52610"/>
                  </a:lnTo>
                  <a:lnTo>
                    <a:pt x="370808" y="78141"/>
                  </a:lnTo>
                  <a:lnTo>
                    <a:pt x="371577" y="87805"/>
                  </a:lnTo>
                  <a:lnTo>
                    <a:pt x="396453" y="118543"/>
                  </a:lnTo>
                  <a:lnTo>
                    <a:pt x="411541" y="121369"/>
                  </a:lnTo>
                  <a:lnTo>
                    <a:pt x="419241" y="120600"/>
                  </a:lnTo>
                  <a:lnTo>
                    <a:pt x="426380" y="118293"/>
                  </a:lnTo>
                  <a:lnTo>
                    <a:pt x="432957" y="114448"/>
                  </a:lnTo>
                  <a:lnTo>
                    <a:pt x="438974" y="109066"/>
                  </a:lnTo>
                  <a:lnTo>
                    <a:pt x="454602" y="109066"/>
                  </a:lnTo>
                  <a:lnTo>
                    <a:pt x="454602" y="107569"/>
                  </a:lnTo>
                  <a:lnTo>
                    <a:pt x="405999" y="107569"/>
                  </a:lnTo>
                  <a:lnTo>
                    <a:pt x="399072" y="105076"/>
                  </a:lnTo>
                  <a:lnTo>
                    <a:pt x="393751" y="100088"/>
                  </a:lnTo>
                  <a:lnTo>
                    <a:pt x="388542" y="94989"/>
                  </a:lnTo>
                  <a:lnTo>
                    <a:pt x="385984" y="87805"/>
                  </a:lnTo>
                  <a:lnTo>
                    <a:pt x="385981" y="68488"/>
                  </a:lnTo>
                  <a:lnTo>
                    <a:pt x="388542" y="61349"/>
                  </a:lnTo>
                  <a:lnTo>
                    <a:pt x="399072" y="51263"/>
                  </a:lnTo>
                  <a:lnTo>
                    <a:pt x="405999" y="48714"/>
                  </a:lnTo>
                  <a:lnTo>
                    <a:pt x="454602" y="48714"/>
                  </a:lnTo>
                  <a:lnTo>
                    <a:pt x="454602" y="47217"/>
                  </a:lnTo>
                  <a:lnTo>
                    <a:pt x="438974" y="47217"/>
                  </a:lnTo>
                  <a:lnTo>
                    <a:pt x="432957" y="41835"/>
                  </a:lnTo>
                  <a:lnTo>
                    <a:pt x="426380" y="37990"/>
                  </a:lnTo>
                  <a:lnTo>
                    <a:pt x="419241" y="35683"/>
                  </a:lnTo>
                  <a:lnTo>
                    <a:pt x="411541" y="34914"/>
                  </a:lnTo>
                  <a:close/>
                </a:path>
                <a:path w="1092835" h="161290">
                  <a:moveTo>
                    <a:pt x="454602" y="48714"/>
                  </a:moveTo>
                  <a:lnTo>
                    <a:pt x="414534" y="48714"/>
                  </a:lnTo>
                  <a:lnTo>
                    <a:pt x="420956" y="49482"/>
                  </a:lnTo>
                  <a:lnTo>
                    <a:pt x="427253" y="51789"/>
                  </a:lnTo>
                  <a:lnTo>
                    <a:pt x="433425" y="55634"/>
                  </a:lnTo>
                  <a:lnTo>
                    <a:pt x="439473" y="61017"/>
                  </a:lnTo>
                  <a:lnTo>
                    <a:pt x="439473" y="95266"/>
                  </a:lnTo>
                  <a:lnTo>
                    <a:pt x="433425" y="100649"/>
                  </a:lnTo>
                  <a:lnTo>
                    <a:pt x="427253" y="104494"/>
                  </a:lnTo>
                  <a:lnTo>
                    <a:pt x="420956" y="106800"/>
                  </a:lnTo>
                  <a:lnTo>
                    <a:pt x="414534" y="107569"/>
                  </a:lnTo>
                  <a:lnTo>
                    <a:pt x="454602" y="107569"/>
                  </a:lnTo>
                  <a:lnTo>
                    <a:pt x="454602" y="48714"/>
                  </a:lnTo>
                  <a:close/>
                </a:path>
                <a:path w="1092835" h="161290">
                  <a:moveTo>
                    <a:pt x="454602" y="36577"/>
                  </a:moveTo>
                  <a:lnTo>
                    <a:pt x="441302" y="36577"/>
                  </a:lnTo>
                  <a:lnTo>
                    <a:pt x="439473" y="47217"/>
                  </a:lnTo>
                  <a:lnTo>
                    <a:pt x="454602" y="47217"/>
                  </a:lnTo>
                  <a:lnTo>
                    <a:pt x="454602" y="36577"/>
                  </a:lnTo>
                  <a:close/>
                </a:path>
                <a:path w="1092835" h="161290">
                  <a:moveTo>
                    <a:pt x="515596" y="34914"/>
                  </a:moveTo>
                  <a:lnTo>
                    <a:pt x="481565" y="54553"/>
                  </a:lnTo>
                  <a:lnTo>
                    <a:pt x="475860" y="80303"/>
                  </a:lnTo>
                  <a:lnTo>
                    <a:pt x="476567" y="89613"/>
                  </a:lnTo>
                  <a:lnTo>
                    <a:pt x="500467" y="120164"/>
                  </a:lnTo>
                  <a:lnTo>
                    <a:pt x="517425" y="123032"/>
                  </a:lnTo>
                  <a:lnTo>
                    <a:pt x="526590" y="122543"/>
                  </a:lnTo>
                  <a:lnTo>
                    <a:pt x="535132" y="121078"/>
                  </a:lnTo>
                  <a:lnTo>
                    <a:pt x="543050" y="118636"/>
                  </a:lnTo>
                  <a:lnTo>
                    <a:pt x="550344" y="115217"/>
                  </a:lnTo>
                  <a:lnTo>
                    <a:pt x="550344" y="108899"/>
                  </a:lnTo>
                  <a:lnTo>
                    <a:pt x="512049" y="108899"/>
                  </a:lnTo>
                  <a:lnTo>
                    <a:pt x="504679" y="106738"/>
                  </a:lnTo>
                  <a:lnTo>
                    <a:pt x="494925" y="98093"/>
                  </a:lnTo>
                  <a:lnTo>
                    <a:pt x="492043" y="92052"/>
                  </a:lnTo>
                  <a:lnTo>
                    <a:pt x="491156" y="84293"/>
                  </a:lnTo>
                  <a:lnTo>
                    <a:pt x="555332" y="84293"/>
                  </a:lnTo>
                  <a:lnTo>
                    <a:pt x="555332" y="78973"/>
                  </a:lnTo>
                  <a:lnTo>
                    <a:pt x="554833" y="71990"/>
                  </a:lnTo>
                  <a:lnTo>
                    <a:pt x="491156" y="71990"/>
                  </a:lnTo>
                  <a:lnTo>
                    <a:pt x="491599" y="64009"/>
                  </a:lnTo>
                  <a:lnTo>
                    <a:pt x="494260" y="57969"/>
                  </a:lnTo>
                  <a:lnTo>
                    <a:pt x="504013" y="49767"/>
                  </a:lnTo>
                  <a:lnTo>
                    <a:pt x="509500" y="47716"/>
                  </a:lnTo>
                  <a:lnTo>
                    <a:pt x="545190" y="47716"/>
                  </a:lnTo>
                  <a:lnTo>
                    <a:pt x="539538" y="42115"/>
                  </a:lnTo>
                  <a:lnTo>
                    <a:pt x="532721" y="38114"/>
                  </a:lnTo>
                  <a:lnTo>
                    <a:pt x="524740" y="35714"/>
                  </a:lnTo>
                  <a:lnTo>
                    <a:pt x="515596" y="34914"/>
                  </a:lnTo>
                  <a:close/>
                </a:path>
                <a:path w="1092835" h="161290">
                  <a:moveTo>
                    <a:pt x="550344" y="100587"/>
                  </a:moveTo>
                  <a:lnTo>
                    <a:pt x="549513" y="100587"/>
                  </a:lnTo>
                  <a:lnTo>
                    <a:pt x="543050" y="104223"/>
                  </a:lnTo>
                  <a:lnTo>
                    <a:pt x="536296" y="106821"/>
                  </a:lnTo>
                  <a:lnTo>
                    <a:pt x="529250" y="108380"/>
                  </a:lnTo>
                  <a:lnTo>
                    <a:pt x="521914" y="108899"/>
                  </a:lnTo>
                  <a:lnTo>
                    <a:pt x="550344" y="108899"/>
                  </a:lnTo>
                  <a:lnTo>
                    <a:pt x="550344" y="100587"/>
                  </a:lnTo>
                  <a:close/>
                </a:path>
                <a:path w="1092835" h="161290">
                  <a:moveTo>
                    <a:pt x="545190" y="47716"/>
                  </a:moveTo>
                  <a:lnTo>
                    <a:pt x="521692" y="47716"/>
                  </a:lnTo>
                  <a:lnTo>
                    <a:pt x="527179" y="49767"/>
                  </a:lnTo>
                  <a:lnTo>
                    <a:pt x="532890" y="54553"/>
                  </a:lnTo>
                  <a:lnTo>
                    <a:pt x="537044" y="57969"/>
                  </a:lnTo>
                  <a:lnTo>
                    <a:pt x="539759" y="64009"/>
                  </a:lnTo>
                  <a:lnTo>
                    <a:pt x="540203" y="71990"/>
                  </a:lnTo>
                  <a:lnTo>
                    <a:pt x="554833" y="71990"/>
                  </a:lnTo>
                  <a:lnTo>
                    <a:pt x="554698" y="70099"/>
                  </a:lnTo>
                  <a:lnTo>
                    <a:pt x="552797" y="61931"/>
                  </a:lnTo>
                  <a:lnTo>
                    <a:pt x="549627" y="54470"/>
                  </a:lnTo>
                  <a:lnTo>
                    <a:pt x="545190" y="47716"/>
                  </a:lnTo>
                  <a:close/>
                </a:path>
                <a:path w="1092835" h="161290">
                  <a:moveTo>
                    <a:pt x="588969" y="36577"/>
                  </a:moveTo>
                  <a:lnTo>
                    <a:pt x="575668" y="36577"/>
                  </a:lnTo>
                  <a:lnTo>
                    <a:pt x="575668" y="121369"/>
                  </a:lnTo>
                  <a:lnTo>
                    <a:pt x="590797" y="121369"/>
                  </a:lnTo>
                  <a:lnTo>
                    <a:pt x="590797" y="64841"/>
                  </a:lnTo>
                  <a:lnTo>
                    <a:pt x="595910" y="57858"/>
                  </a:lnTo>
                  <a:lnTo>
                    <a:pt x="601604" y="52870"/>
                  </a:lnTo>
                  <a:lnTo>
                    <a:pt x="607881" y="49877"/>
                  </a:lnTo>
                  <a:lnTo>
                    <a:pt x="609024" y="49711"/>
                  </a:lnTo>
                  <a:lnTo>
                    <a:pt x="590797" y="49711"/>
                  </a:lnTo>
                  <a:lnTo>
                    <a:pt x="590750" y="46940"/>
                  </a:lnTo>
                  <a:lnTo>
                    <a:pt x="588969" y="36577"/>
                  </a:lnTo>
                  <a:close/>
                </a:path>
                <a:path w="1092835" h="161290">
                  <a:moveTo>
                    <a:pt x="643216" y="48880"/>
                  </a:moveTo>
                  <a:lnTo>
                    <a:pt x="620946" y="48880"/>
                  </a:lnTo>
                  <a:lnTo>
                    <a:pt x="625324" y="50598"/>
                  </a:lnTo>
                  <a:lnTo>
                    <a:pt x="627873" y="54034"/>
                  </a:lnTo>
                  <a:lnTo>
                    <a:pt x="630423" y="57359"/>
                  </a:lnTo>
                  <a:lnTo>
                    <a:pt x="631697" y="62624"/>
                  </a:lnTo>
                  <a:lnTo>
                    <a:pt x="631697" y="121369"/>
                  </a:lnTo>
                  <a:lnTo>
                    <a:pt x="646827" y="121369"/>
                  </a:lnTo>
                  <a:lnTo>
                    <a:pt x="646827" y="64841"/>
                  </a:lnTo>
                  <a:lnTo>
                    <a:pt x="651939" y="57858"/>
                  </a:lnTo>
                  <a:lnTo>
                    <a:pt x="657634" y="52870"/>
                  </a:lnTo>
                  <a:lnTo>
                    <a:pt x="660075" y="51706"/>
                  </a:lnTo>
                  <a:lnTo>
                    <a:pt x="644333" y="51706"/>
                  </a:lnTo>
                  <a:lnTo>
                    <a:pt x="643216" y="48880"/>
                  </a:lnTo>
                  <a:close/>
                </a:path>
                <a:path w="1092835" h="161290">
                  <a:moveTo>
                    <a:pt x="698912" y="48880"/>
                  </a:moveTo>
                  <a:lnTo>
                    <a:pt x="676864" y="48880"/>
                  </a:lnTo>
                  <a:lnTo>
                    <a:pt x="681187" y="50598"/>
                  </a:lnTo>
                  <a:lnTo>
                    <a:pt x="683737" y="54034"/>
                  </a:lnTo>
                  <a:lnTo>
                    <a:pt x="686397" y="57359"/>
                  </a:lnTo>
                  <a:lnTo>
                    <a:pt x="687727" y="62624"/>
                  </a:lnTo>
                  <a:lnTo>
                    <a:pt x="687727" y="121369"/>
                  </a:lnTo>
                  <a:lnTo>
                    <a:pt x="702856" y="121369"/>
                  </a:lnTo>
                  <a:lnTo>
                    <a:pt x="702856" y="58412"/>
                  </a:lnTo>
                  <a:lnTo>
                    <a:pt x="700473" y="50986"/>
                  </a:lnTo>
                  <a:lnTo>
                    <a:pt x="698912" y="48880"/>
                  </a:lnTo>
                  <a:close/>
                </a:path>
                <a:path w="1092835" h="161290">
                  <a:moveTo>
                    <a:pt x="684180" y="34914"/>
                  </a:moveTo>
                  <a:lnTo>
                    <a:pt x="675091" y="34914"/>
                  </a:lnTo>
                  <a:lnTo>
                    <a:pt x="665656" y="35964"/>
                  </a:lnTo>
                  <a:lnTo>
                    <a:pt x="657468" y="39112"/>
                  </a:lnTo>
                  <a:lnTo>
                    <a:pt x="650526" y="44360"/>
                  </a:lnTo>
                  <a:lnTo>
                    <a:pt x="644832" y="51706"/>
                  </a:lnTo>
                  <a:lnTo>
                    <a:pt x="660075" y="51706"/>
                  </a:lnTo>
                  <a:lnTo>
                    <a:pt x="663910" y="49877"/>
                  </a:lnTo>
                  <a:lnTo>
                    <a:pt x="670768" y="48880"/>
                  </a:lnTo>
                  <a:lnTo>
                    <a:pt x="698912" y="48880"/>
                  </a:lnTo>
                  <a:lnTo>
                    <a:pt x="695707" y="44557"/>
                  </a:lnTo>
                  <a:lnTo>
                    <a:pt x="691052" y="38128"/>
                  </a:lnTo>
                  <a:lnTo>
                    <a:pt x="684180" y="34914"/>
                  </a:lnTo>
                  <a:close/>
                </a:path>
                <a:path w="1092835" h="161290">
                  <a:moveTo>
                    <a:pt x="625269" y="34914"/>
                  </a:moveTo>
                  <a:lnTo>
                    <a:pt x="619062" y="34914"/>
                  </a:lnTo>
                  <a:lnTo>
                    <a:pt x="610832" y="35839"/>
                  </a:lnTo>
                  <a:lnTo>
                    <a:pt x="603433" y="38613"/>
                  </a:lnTo>
                  <a:lnTo>
                    <a:pt x="596866" y="43237"/>
                  </a:lnTo>
                  <a:lnTo>
                    <a:pt x="591130" y="49711"/>
                  </a:lnTo>
                  <a:lnTo>
                    <a:pt x="609024" y="49711"/>
                  </a:lnTo>
                  <a:lnTo>
                    <a:pt x="614739" y="48880"/>
                  </a:lnTo>
                  <a:lnTo>
                    <a:pt x="643216" y="48880"/>
                  </a:lnTo>
                  <a:lnTo>
                    <a:pt x="642449" y="46940"/>
                  </a:lnTo>
                  <a:lnTo>
                    <a:pt x="639290" y="42950"/>
                  </a:lnTo>
                  <a:lnTo>
                    <a:pt x="634856" y="39736"/>
                  </a:lnTo>
                  <a:lnTo>
                    <a:pt x="630533" y="36521"/>
                  </a:lnTo>
                  <a:lnTo>
                    <a:pt x="625269" y="34914"/>
                  </a:lnTo>
                  <a:close/>
                </a:path>
                <a:path w="1092835" h="161290">
                  <a:moveTo>
                    <a:pt x="763199" y="34914"/>
                  </a:moveTo>
                  <a:lnTo>
                    <a:pt x="729168" y="54553"/>
                  </a:lnTo>
                  <a:lnTo>
                    <a:pt x="723463" y="80303"/>
                  </a:lnTo>
                  <a:lnTo>
                    <a:pt x="724170" y="89613"/>
                  </a:lnTo>
                  <a:lnTo>
                    <a:pt x="748070" y="120164"/>
                  </a:lnTo>
                  <a:lnTo>
                    <a:pt x="765028" y="123032"/>
                  </a:lnTo>
                  <a:lnTo>
                    <a:pt x="774193" y="122543"/>
                  </a:lnTo>
                  <a:lnTo>
                    <a:pt x="782735" y="121078"/>
                  </a:lnTo>
                  <a:lnTo>
                    <a:pt x="790653" y="118636"/>
                  </a:lnTo>
                  <a:lnTo>
                    <a:pt x="797948" y="115217"/>
                  </a:lnTo>
                  <a:lnTo>
                    <a:pt x="797948" y="108899"/>
                  </a:lnTo>
                  <a:lnTo>
                    <a:pt x="759653" y="108899"/>
                  </a:lnTo>
                  <a:lnTo>
                    <a:pt x="752282" y="106738"/>
                  </a:lnTo>
                  <a:lnTo>
                    <a:pt x="742528" y="98093"/>
                  </a:lnTo>
                  <a:lnTo>
                    <a:pt x="739646" y="92052"/>
                  </a:lnTo>
                  <a:lnTo>
                    <a:pt x="738759" y="84293"/>
                  </a:lnTo>
                  <a:lnTo>
                    <a:pt x="802936" y="84293"/>
                  </a:lnTo>
                  <a:lnTo>
                    <a:pt x="802936" y="78973"/>
                  </a:lnTo>
                  <a:lnTo>
                    <a:pt x="802437" y="71990"/>
                  </a:lnTo>
                  <a:lnTo>
                    <a:pt x="738759" y="71990"/>
                  </a:lnTo>
                  <a:lnTo>
                    <a:pt x="739203" y="64009"/>
                  </a:lnTo>
                  <a:lnTo>
                    <a:pt x="741863" y="57969"/>
                  </a:lnTo>
                  <a:lnTo>
                    <a:pt x="751617" y="49767"/>
                  </a:lnTo>
                  <a:lnTo>
                    <a:pt x="757103" y="47716"/>
                  </a:lnTo>
                  <a:lnTo>
                    <a:pt x="792794" y="47716"/>
                  </a:lnTo>
                  <a:lnTo>
                    <a:pt x="787141" y="42115"/>
                  </a:lnTo>
                  <a:lnTo>
                    <a:pt x="780324" y="38114"/>
                  </a:lnTo>
                  <a:lnTo>
                    <a:pt x="772344" y="35714"/>
                  </a:lnTo>
                  <a:lnTo>
                    <a:pt x="763199" y="34914"/>
                  </a:lnTo>
                  <a:close/>
                </a:path>
                <a:path w="1092835" h="161290">
                  <a:moveTo>
                    <a:pt x="797948" y="100587"/>
                  </a:moveTo>
                  <a:lnTo>
                    <a:pt x="797116" y="100587"/>
                  </a:lnTo>
                  <a:lnTo>
                    <a:pt x="790653" y="104223"/>
                  </a:lnTo>
                  <a:lnTo>
                    <a:pt x="783899" y="106821"/>
                  </a:lnTo>
                  <a:lnTo>
                    <a:pt x="776854" y="108380"/>
                  </a:lnTo>
                  <a:lnTo>
                    <a:pt x="769517" y="108899"/>
                  </a:lnTo>
                  <a:lnTo>
                    <a:pt x="797948" y="108899"/>
                  </a:lnTo>
                  <a:lnTo>
                    <a:pt x="797948" y="100587"/>
                  </a:lnTo>
                  <a:close/>
                </a:path>
                <a:path w="1092835" h="161290">
                  <a:moveTo>
                    <a:pt x="792794" y="47716"/>
                  </a:moveTo>
                  <a:lnTo>
                    <a:pt x="769296" y="47716"/>
                  </a:lnTo>
                  <a:lnTo>
                    <a:pt x="774782" y="49767"/>
                  </a:lnTo>
                  <a:lnTo>
                    <a:pt x="780493" y="54553"/>
                  </a:lnTo>
                  <a:lnTo>
                    <a:pt x="784647" y="57969"/>
                  </a:lnTo>
                  <a:lnTo>
                    <a:pt x="787363" y="64009"/>
                  </a:lnTo>
                  <a:lnTo>
                    <a:pt x="787806" y="71990"/>
                  </a:lnTo>
                  <a:lnTo>
                    <a:pt x="802437" y="71990"/>
                  </a:lnTo>
                  <a:lnTo>
                    <a:pt x="802302" y="70099"/>
                  </a:lnTo>
                  <a:lnTo>
                    <a:pt x="800400" y="61931"/>
                  </a:lnTo>
                  <a:lnTo>
                    <a:pt x="797231" y="54470"/>
                  </a:lnTo>
                  <a:lnTo>
                    <a:pt x="792794" y="47716"/>
                  </a:lnTo>
                  <a:close/>
                </a:path>
                <a:path w="1092835" h="161290">
                  <a:moveTo>
                    <a:pt x="836572" y="36577"/>
                  </a:moveTo>
                  <a:lnTo>
                    <a:pt x="823271" y="36577"/>
                  </a:lnTo>
                  <a:lnTo>
                    <a:pt x="823271" y="121369"/>
                  </a:lnTo>
                  <a:lnTo>
                    <a:pt x="838401" y="121369"/>
                  </a:lnTo>
                  <a:lnTo>
                    <a:pt x="838401" y="64841"/>
                  </a:lnTo>
                  <a:lnTo>
                    <a:pt x="844906" y="57858"/>
                  </a:lnTo>
                  <a:lnTo>
                    <a:pt x="851618" y="52870"/>
                  </a:lnTo>
                  <a:lnTo>
                    <a:pt x="858539" y="49877"/>
                  </a:lnTo>
                  <a:lnTo>
                    <a:pt x="859727" y="49711"/>
                  </a:lnTo>
                  <a:lnTo>
                    <a:pt x="838401" y="49711"/>
                  </a:lnTo>
                  <a:lnTo>
                    <a:pt x="838401" y="47217"/>
                  </a:lnTo>
                  <a:lnTo>
                    <a:pt x="836572" y="36577"/>
                  </a:lnTo>
                  <a:close/>
                </a:path>
                <a:path w="1092835" h="161290">
                  <a:moveTo>
                    <a:pt x="895095" y="48880"/>
                  </a:moveTo>
                  <a:lnTo>
                    <a:pt x="865667" y="48880"/>
                  </a:lnTo>
                  <a:lnTo>
                    <a:pt x="873669" y="50148"/>
                  </a:lnTo>
                  <a:lnTo>
                    <a:pt x="879384" y="53951"/>
                  </a:lnTo>
                  <a:lnTo>
                    <a:pt x="882813" y="60289"/>
                  </a:lnTo>
                  <a:lnTo>
                    <a:pt x="883956" y="69163"/>
                  </a:lnTo>
                  <a:lnTo>
                    <a:pt x="883956" y="121369"/>
                  </a:lnTo>
                  <a:lnTo>
                    <a:pt x="899085" y="121369"/>
                  </a:lnTo>
                  <a:lnTo>
                    <a:pt x="898971" y="57858"/>
                  </a:lnTo>
                  <a:lnTo>
                    <a:pt x="896425" y="50432"/>
                  </a:lnTo>
                  <a:lnTo>
                    <a:pt x="895095" y="48880"/>
                  </a:lnTo>
                  <a:close/>
                </a:path>
                <a:path w="1092835" h="161290">
                  <a:moveTo>
                    <a:pt x="878525" y="34914"/>
                  </a:moveTo>
                  <a:lnTo>
                    <a:pt x="869325" y="34914"/>
                  </a:lnTo>
                  <a:lnTo>
                    <a:pt x="860991" y="35839"/>
                  </a:lnTo>
                  <a:lnTo>
                    <a:pt x="853115" y="38613"/>
                  </a:lnTo>
                  <a:lnTo>
                    <a:pt x="845695" y="43237"/>
                  </a:lnTo>
                  <a:lnTo>
                    <a:pt x="838733" y="49711"/>
                  </a:lnTo>
                  <a:lnTo>
                    <a:pt x="859727" y="49711"/>
                  </a:lnTo>
                  <a:lnTo>
                    <a:pt x="865667" y="48880"/>
                  </a:lnTo>
                  <a:lnTo>
                    <a:pt x="895095" y="48880"/>
                  </a:lnTo>
                  <a:lnTo>
                    <a:pt x="885785" y="38018"/>
                  </a:lnTo>
                  <a:lnTo>
                    <a:pt x="878525" y="34914"/>
                  </a:lnTo>
                  <a:close/>
                </a:path>
                <a:path w="1092835" h="161290">
                  <a:moveTo>
                    <a:pt x="945202" y="49545"/>
                  </a:moveTo>
                  <a:lnTo>
                    <a:pt x="930072" y="49545"/>
                  </a:lnTo>
                  <a:lnTo>
                    <a:pt x="930072" y="101085"/>
                  </a:lnTo>
                  <a:lnTo>
                    <a:pt x="931589" y="110687"/>
                  </a:lnTo>
                  <a:lnTo>
                    <a:pt x="936141" y="117545"/>
                  </a:lnTo>
                  <a:lnTo>
                    <a:pt x="943726" y="121660"/>
                  </a:lnTo>
                  <a:lnTo>
                    <a:pt x="954346" y="123032"/>
                  </a:lnTo>
                  <a:lnTo>
                    <a:pt x="959666" y="123032"/>
                  </a:lnTo>
                  <a:lnTo>
                    <a:pt x="964654" y="121812"/>
                  </a:lnTo>
                  <a:lnTo>
                    <a:pt x="969309" y="119374"/>
                  </a:lnTo>
                  <a:lnTo>
                    <a:pt x="969309" y="109731"/>
                  </a:lnTo>
                  <a:lnTo>
                    <a:pt x="953847" y="109731"/>
                  </a:lnTo>
                  <a:lnTo>
                    <a:pt x="951132" y="109287"/>
                  </a:lnTo>
                  <a:lnTo>
                    <a:pt x="949026" y="108401"/>
                  </a:lnTo>
                  <a:lnTo>
                    <a:pt x="946476" y="107292"/>
                  </a:lnTo>
                  <a:lnTo>
                    <a:pt x="945202" y="104410"/>
                  </a:lnTo>
                  <a:lnTo>
                    <a:pt x="945202" y="49545"/>
                  </a:lnTo>
                  <a:close/>
                </a:path>
                <a:path w="1092835" h="161290">
                  <a:moveTo>
                    <a:pt x="969309" y="107071"/>
                  </a:moveTo>
                  <a:lnTo>
                    <a:pt x="968145" y="107071"/>
                  </a:lnTo>
                  <a:lnTo>
                    <a:pt x="964155" y="108844"/>
                  </a:lnTo>
                  <a:lnTo>
                    <a:pt x="960498" y="109731"/>
                  </a:lnTo>
                  <a:lnTo>
                    <a:pt x="969309" y="109731"/>
                  </a:lnTo>
                  <a:lnTo>
                    <a:pt x="969309" y="107071"/>
                  </a:lnTo>
                  <a:close/>
                </a:path>
                <a:path w="1092835" h="161290">
                  <a:moveTo>
                    <a:pt x="945202" y="18288"/>
                  </a:moveTo>
                  <a:lnTo>
                    <a:pt x="914277" y="48547"/>
                  </a:lnTo>
                  <a:lnTo>
                    <a:pt x="914277" y="49545"/>
                  </a:lnTo>
                  <a:lnTo>
                    <a:pt x="969309" y="49545"/>
                  </a:lnTo>
                  <a:lnTo>
                    <a:pt x="969309" y="36577"/>
                  </a:lnTo>
                  <a:lnTo>
                    <a:pt x="945202" y="36577"/>
                  </a:lnTo>
                  <a:lnTo>
                    <a:pt x="945202" y="18288"/>
                  </a:lnTo>
                  <a:close/>
                </a:path>
                <a:path w="1092835" h="161290">
                  <a:moveTo>
                    <a:pt x="1006184" y="102748"/>
                  </a:moveTo>
                  <a:lnTo>
                    <a:pt x="987563" y="102748"/>
                  </a:lnTo>
                  <a:lnTo>
                    <a:pt x="987563" y="121369"/>
                  </a:lnTo>
                  <a:lnTo>
                    <a:pt x="1006184" y="121369"/>
                  </a:lnTo>
                  <a:lnTo>
                    <a:pt x="1006184" y="102748"/>
                  </a:lnTo>
                  <a:close/>
                </a:path>
                <a:path w="1092835" h="161290">
                  <a:moveTo>
                    <a:pt x="1049372" y="102748"/>
                  </a:moveTo>
                  <a:lnTo>
                    <a:pt x="1030751" y="102748"/>
                  </a:lnTo>
                  <a:lnTo>
                    <a:pt x="1030751" y="121369"/>
                  </a:lnTo>
                  <a:lnTo>
                    <a:pt x="1049372" y="121369"/>
                  </a:lnTo>
                  <a:lnTo>
                    <a:pt x="1049372" y="102748"/>
                  </a:lnTo>
                  <a:close/>
                </a:path>
                <a:path w="1092835" h="161290">
                  <a:moveTo>
                    <a:pt x="1092561" y="102748"/>
                  </a:moveTo>
                  <a:lnTo>
                    <a:pt x="1073940" y="102748"/>
                  </a:lnTo>
                  <a:lnTo>
                    <a:pt x="1073940" y="121369"/>
                  </a:lnTo>
                  <a:lnTo>
                    <a:pt x="1092561" y="121369"/>
                  </a:lnTo>
                  <a:lnTo>
                    <a:pt x="1092561" y="102748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20011" y="6483143"/>
              <a:ext cx="190537" cy="12284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24077" y="6976249"/>
              <a:ext cx="137714" cy="137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3669" y="2866314"/>
            <a:ext cx="1903095" cy="564515"/>
            <a:chOff x="1223669" y="2866314"/>
            <a:chExt cx="1903095" cy="564515"/>
          </a:xfrm>
        </p:grpSpPr>
        <p:sp>
          <p:nvSpPr>
            <p:cNvPr id="3" name="object 3"/>
            <p:cNvSpPr/>
            <p:nvPr/>
          </p:nvSpPr>
          <p:spPr>
            <a:xfrm>
              <a:off x="1223669" y="2866314"/>
              <a:ext cx="435609" cy="564515"/>
            </a:xfrm>
            <a:custGeom>
              <a:avLst/>
              <a:gdLst/>
              <a:ahLst/>
              <a:cxnLst/>
              <a:rect l="l" t="t" r="r" b="b"/>
              <a:pathLst>
                <a:path w="435610" h="564514">
                  <a:moveTo>
                    <a:pt x="0" y="0"/>
                  </a:moveTo>
                  <a:lnTo>
                    <a:pt x="4782" y="564332"/>
                  </a:lnTo>
                  <a:lnTo>
                    <a:pt x="435297" y="278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852" y="3063961"/>
              <a:ext cx="1552394" cy="2910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453" y="3063963"/>
              <a:ext cx="1499191" cy="23781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7209" y="8173317"/>
            <a:ext cx="3791496" cy="20210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51004" y="8966784"/>
            <a:ext cx="3134360" cy="1874520"/>
          </a:xfrm>
          <a:custGeom>
            <a:avLst/>
            <a:gdLst/>
            <a:ahLst/>
            <a:cxnLst/>
            <a:rect l="l" t="t" r="r" b="b"/>
            <a:pathLst>
              <a:path w="3134360" h="1874520">
                <a:moveTo>
                  <a:pt x="3134313" y="0"/>
                </a:moveTo>
                <a:lnTo>
                  <a:pt x="0" y="0"/>
                </a:lnTo>
                <a:lnTo>
                  <a:pt x="0" y="1874334"/>
                </a:lnTo>
                <a:lnTo>
                  <a:pt x="3134313" y="1874334"/>
                </a:lnTo>
                <a:lnTo>
                  <a:pt x="313431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436960" y="9569170"/>
            <a:ext cx="387985" cy="504190"/>
          </a:xfrm>
          <a:custGeom>
            <a:avLst/>
            <a:gdLst/>
            <a:ahLst/>
            <a:cxnLst/>
            <a:rect l="l" t="t" r="r" b="b"/>
            <a:pathLst>
              <a:path w="387984" h="504190">
                <a:moveTo>
                  <a:pt x="387413" y="77050"/>
                </a:moveTo>
                <a:lnTo>
                  <a:pt x="376135" y="34556"/>
                </a:lnTo>
                <a:lnTo>
                  <a:pt x="374116" y="32321"/>
                </a:lnTo>
                <a:lnTo>
                  <a:pt x="374116" y="77050"/>
                </a:lnTo>
                <a:lnTo>
                  <a:pt x="374116" y="402996"/>
                </a:lnTo>
                <a:lnTo>
                  <a:pt x="362927" y="441655"/>
                </a:lnTo>
                <a:lnTo>
                  <a:pt x="258356" y="488784"/>
                </a:lnTo>
                <a:lnTo>
                  <a:pt x="256476" y="489585"/>
                </a:lnTo>
                <a:lnTo>
                  <a:pt x="256476" y="62674"/>
                </a:lnTo>
                <a:lnTo>
                  <a:pt x="256641" y="62661"/>
                </a:lnTo>
                <a:lnTo>
                  <a:pt x="263525" y="60579"/>
                </a:lnTo>
                <a:lnTo>
                  <a:pt x="335661" y="30238"/>
                </a:lnTo>
                <a:lnTo>
                  <a:pt x="339890" y="28460"/>
                </a:lnTo>
                <a:lnTo>
                  <a:pt x="344220" y="28181"/>
                </a:lnTo>
                <a:lnTo>
                  <a:pt x="348437" y="29337"/>
                </a:lnTo>
                <a:lnTo>
                  <a:pt x="352704" y="30505"/>
                </a:lnTo>
                <a:lnTo>
                  <a:pt x="357022" y="33197"/>
                </a:lnTo>
                <a:lnTo>
                  <a:pt x="360934" y="37553"/>
                </a:lnTo>
                <a:lnTo>
                  <a:pt x="364858" y="41910"/>
                </a:lnTo>
                <a:lnTo>
                  <a:pt x="368198" y="47726"/>
                </a:lnTo>
                <a:lnTo>
                  <a:pt x="370535" y="54635"/>
                </a:lnTo>
                <a:lnTo>
                  <a:pt x="372872" y="61531"/>
                </a:lnTo>
                <a:lnTo>
                  <a:pt x="374103" y="69215"/>
                </a:lnTo>
                <a:lnTo>
                  <a:pt x="374116" y="77050"/>
                </a:lnTo>
                <a:lnTo>
                  <a:pt x="374116" y="32321"/>
                </a:lnTo>
                <a:lnTo>
                  <a:pt x="344792" y="14554"/>
                </a:lnTo>
                <a:lnTo>
                  <a:pt x="337413" y="15074"/>
                </a:lnTo>
                <a:lnTo>
                  <a:pt x="330504" y="17983"/>
                </a:lnTo>
                <a:lnTo>
                  <a:pt x="258381" y="48323"/>
                </a:lnTo>
                <a:lnTo>
                  <a:pt x="259334" y="50609"/>
                </a:lnTo>
                <a:lnTo>
                  <a:pt x="258368" y="48323"/>
                </a:lnTo>
                <a:lnTo>
                  <a:pt x="252920" y="50609"/>
                </a:lnTo>
                <a:lnTo>
                  <a:pt x="247230" y="50444"/>
                </a:lnTo>
                <a:lnTo>
                  <a:pt x="243179" y="48463"/>
                </a:lnTo>
                <a:lnTo>
                  <a:pt x="243179" y="62280"/>
                </a:lnTo>
                <a:lnTo>
                  <a:pt x="243179" y="488937"/>
                </a:lnTo>
                <a:lnTo>
                  <a:pt x="241757" y="488226"/>
                </a:lnTo>
                <a:lnTo>
                  <a:pt x="151498" y="443966"/>
                </a:lnTo>
                <a:lnTo>
                  <a:pt x="144729" y="441452"/>
                </a:lnTo>
                <a:lnTo>
                  <a:pt x="144246" y="441388"/>
                </a:lnTo>
                <a:lnTo>
                  <a:pt x="144246" y="14757"/>
                </a:lnTo>
                <a:lnTo>
                  <a:pt x="145643" y="15430"/>
                </a:lnTo>
                <a:lnTo>
                  <a:pt x="235915" y="59702"/>
                </a:lnTo>
                <a:lnTo>
                  <a:pt x="242684" y="62204"/>
                </a:lnTo>
                <a:lnTo>
                  <a:pt x="243179" y="62280"/>
                </a:lnTo>
                <a:lnTo>
                  <a:pt x="243179" y="48463"/>
                </a:lnTo>
                <a:lnTo>
                  <a:pt x="241769" y="47764"/>
                </a:lnTo>
                <a:lnTo>
                  <a:pt x="151498" y="3492"/>
                </a:lnTo>
                <a:lnTo>
                  <a:pt x="144729" y="990"/>
                </a:lnTo>
                <a:lnTo>
                  <a:pt x="137769" y="0"/>
                </a:lnTo>
                <a:lnTo>
                  <a:pt x="130937" y="533"/>
                </a:lnTo>
                <a:lnTo>
                  <a:pt x="130937" y="14097"/>
                </a:lnTo>
                <a:lnTo>
                  <a:pt x="130937" y="441007"/>
                </a:lnTo>
                <a:lnTo>
                  <a:pt x="130771" y="441007"/>
                </a:lnTo>
                <a:lnTo>
                  <a:pt x="123888" y="443090"/>
                </a:lnTo>
                <a:lnTo>
                  <a:pt x="51777" y="473430"/>
                </a:lnTo>
                <a:lnTo>
                  <a:pt x="47536" y="475208"/>
                </a:lnTo>
                <a:lnTo>
                  <a:pt x="16878" y="449046"/>
                </a:lnTo>
                <a:lnTo>
                  <a:pt x="13309" y="434454"/>
                </a:lnTo>
                <a:lnTo>
                  <a:pt x="13309" y="426618"/>
                </a:lnTo>
                <a:lnTo>
                  <a:pt x="13309" y="100672"/>
                </a:lnTo>
                <a:lnTo>
                  <a:pt x="24485" y="62014"/>
                </a:lnTo>
                <a:lnTo>
                  <a:pt x="36360" y="53860"/>
                </a:lnTo>
                <a:lnTo>
                  <a:pt x="50927" y="47726"/>
                </a:lnTo>
                <a:lnTo>
                  <a:pt x="129032" y="14884"/>
                </a:lnTo>
                <a:lnTo>
                  <a:pt x="130937" y="14097"/>
                </a:lnTo>
                <a:lnTo>
                  <a:pt x="130937" y="533"/>
                </a:lnTo>
                <a:lnTo>
                  <a:pt x="130771" y="546"/>
                </a:lnTo>
                <a:lnTo>
                  <a:pt x="123888" y="2616"/>
                </a:lnTo>
                <a:lnTo>
                  <a:pt x="31203" y="41605"/>
                </a:lnTo>
                <a:lnTo>
                  <a:pt x="33185" y="46355"/>
                </a:lnTo>
                <a:lnTo>
                  <a:pt x="31191" y="41605"/>
                </a:lnTo>
                <a:lnTo>
                  <a:pt x="4686" y="72796"/>
                </a:lnTo>
                <a:lnTo>
                  <a:pt x="0" y="100672"/>
                </a:lnTo>
                <a:lnTo>
                  <a:pt x="0" y="426618"/>
                </a:lnTo>
                <a:lnTo>
                  <a:pt x="11277" y="469125"/>
                </a:lnTo>
                <a:lnTo>
                  <a:pt x="35471" y="487159"/>
                </a:lnTo>
                <a:lnTo>
                  <a:pt x="42633" y="489127"/>
                </a:lnTo>
                <a:lnTo>
                  <a:pt x="50025" y="488594"/>
                </a:lnTo>
                <a:lnTo>
                  <a:pt x="56934" y="485686"/>
                </a:lnTo>
                <a:lnTo>
                  <a:pt x="71501" y="479552"/>
                </a:lnTo>
                <a:lnTo>
                  <a:pt x="129032" y="455345"/>
                </a:lnTo>
                <a:lnTo>
                  <a:pt x="134467" y="453072"/>
                </a:lnTo>
                <a:lnTo>
                  <a:pt x="134912" y="453072"/>
                </a:lnTo>
                <a:lnTo>
                  <a:pt x="140182" y="453224"/>
                </a:lnTo>
                <a:lnTo>
                  <a:pt x="145643" y="455904"/>
                </a:lnTo>
                <a:lnTo>
                  <a:pt x="235889" y="500176"/>
                </a:lnTo>
                <a:lnTo>
                  <a:pt x="237794" y="496277"/>
                </a:lnTo>
                <a:lnTo>
                  <a:pt x="235902" y="500164"/>
                </a:lnTo>
                <a:lnTo>
                  <a:pt x="242671" y="502678"/>
                </a:lnTo>
                <a:lnTo>
                  <a:pt x="249631" y="503669"/>
                </a:lnTo>
                <a:lnTo>
                  <a:pt x="256616" y="503123"/>
                </a:lnTo>
                <a:lnTo>
                  <a:pt x="263512" y="501053"/>
                </a:lnTo>
                <a:lnTo>
                  <a:pt x="260629" y="494195"/>
                </a:lnTo>
                <a:lnTo>
                  <a:pt x="263512" y="501040"/>
                </a:lnTo>
                <a:lnTo>
                  <a:pt x="356209" y="462064"/>
                </a:lnTo>
                <a:lnTo>
                  <a:pt x="363093" y="458266"/>
                </a:lnTo>
                <a:lnTo>
                  <a:pt x="385305" y="421944"/>
                </a:lnTo>
                <a:lnTo>
                  <a:pt x="387413" y="402996"/>
                </a:lnTo>
                <a:lnTo>
                  <a:pt x="387413" y="77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56185" y="8927803"/>
            <a:ext cx="4537144" cy="11412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1492" y="8479235"/>
            <a:ext cx="3283172" cy="22684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38900" y="11760106"/>
            <a:ext cx="3820072" cy="25926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51004" y="12557990"/>
            <a:ext cx="3134360" cy="1874520"/>
          </a:xfrm>
          <a:custGeom>
            <a:avLst/>
            <a:gdLst/>
            <a:ahLst/>
            <a:cxnLst/>
            <a:rect l="l" t="t" r="r" b="b"/>
            <a:pathLst>
              <a:path w="3134360" h="1874519">
                <a:moveTo>
                  <a:pt x="3134313" y="0"/>
                </a:moveTo>
                <a:lnTo>
                  <a:pt x="0" y="0"/>
                </a:lnTo>
                <a:lnTo>
                  <a:pt x="0" y="1874334"/>
                </a:lnTo>
                <a:lnTo>
                  <a:pt x="3134313" y="1874334"/>
                </a:lnTo>
                <a:lnTo>
                  <a:pt x="313431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36960" y="13160375"/>
            <a:ext cx="387985" cy="504190"/>
          </a:xfrm>
          <a:custGeom>
            <a:avLst/>
            <a:gdLst/>
            <a:ahLst/>
            <a:cxnLst/>
            <a:rect l="l" t="t" r="r" b="b"/>
            <a:pathLst>
              <a:path w="387984" h="504190">
                <a:moveTo>
                  <a:pt x="387413" y="77050"/>
                </a:moveTo>
                <a:lnTo>
                  <a:pt x="376135" y="34556"/>
                </a:lnTo>
                <a:lnTo>
                  <a:pt x="374116" y="32321"/>
                </a:lnTo>
                <a:lnTo>
                  <a:pt x="374116" y="77050"/>
                </a:lnTo>
                <a:lnTo>
                  <a:pt x="374116" y="402996"/>
                </a:lnTo>
                <a:lnTo>
                  <a:pt x="362927" y="441655"/>
                </a:lnTo>
                <a:lnTo>
                  <a:pt x="258356" y="488784"/>
                </a:lnTo>
                <a:lnTo>
                  <a:pt x="256476" y="489585"/>
                </a:lnTo>
                <a:lnTo>
                  <a:pt x="256476" y="62674"/>
                </a:lnTo>
                <a:lnTo>
                  <a:pt x="256641" y="62661"/>
                </a:lnTo>
                <a:lnTo>
                  <a:pt x="263525" y="60579"/>
                </a:lnTo>
                <a:lnTo>
                  <a:pt x="335661" y="30238"/>
                </a:lnTo>
                <a:lnTo>
                  <a:pt x="339890" y="28473"/>
                </a:lnTo>
                <a:lnTo>
                  <a:pt x="344220" y="28181"/>
                </a:lnTo>
                <a:lnTo>
                  <a:pt x="348437" y="29337"/>
                </a:lnTo>
                <a:lnTo>
                  <a:pt x="352704" y="30518"/>
                </a:lnTo>
                <a:lnTo>
                  <a:pt x="357022" y="33197"/>
                </a:lnTo>
                <a:lnTo>
                  <a:pt x="360934" y="37553"/>
                </a:lnTo>
                <a:lnTo>
                  <a:pt x="364858" y="41910"/>
                </a:lnTo>
                <a:lnTo>
                  <a:pt x="368198" y="47726"/>
                </a:lnTo>
                <a:lnTo>
                  <a:pt x="370535" y="54635"/>
                </a:lnTo>
                <a:lnTo>
                  <a:pt x="372872" y="61531"/>
                </a:lnTo>
                <a:lnTo>
                  <a:pt x="374103" y="69215"/>
                </a:lnTo>
                <a:lnTo>
                  <a:pt x="374116" y="77050"/>
                </a:lnTo>
                <a:lnTo>
                  <a:pt x="374116" y="32321"/>
                </a:lnTo>
                <a:lnTo>
                  <a:pt x="344792" y="14554"/>
                </a:lnTo>
                <a:lnTo>
                  <a:pt x="337413" y="15074"/>
                </a:lnTo>
                <a:lnTo>
                  <a:pt x="330504" y="17983"/>
                </a:lnTo>
                <a:lnTo>
                  <a:pt x="258381" y="48323"/>
                </a:lnTo>
                <a:lnTo>
                  <a:pt x="259334" y="50609"/>
                </a:lnTo>
                <a:lnTo>
                  <a:pt x="258368" y="48323"/>
                </a:lnTo>
                <a:lnTo>
                  <a:pt x="252920" y="50609"/>
                </a:lnTo>
                <a:lnTo>
                  <a:pt x="247230" y="50444"/>
                </a:lnTo>
                <a:lnTo>
                  <a:pt x="243179" y="48463"/>
                </a:lnTo>
                <a:lnTo>
                  <a:pt x="243179" y="62280"/>
                </a:lnTo>
                <a:lnTo>
                  <a:pt x="243179" y="488937"/>
                </a:lnTo>
                <a:lnTo>
                  <a:pt x="241757" y="488226"/>
                </a:lnTo>
                <a:lnTo>
                  <a:pt x="151498" y="443966"/>
                </a:lnTo>
                <a:lnTo>
                  <a:pt x="144729" y="441464"/>
                </a:lnTo>
                <a:lnTo>
                  <a:pt x="144246" y="441401"/>
                </a:lnTo>
                <a:lnTo>
                  <a:pt x="144246" y="14757"/>
                </a:lnTo>
                <a:lnTo>
                  <a:pt x="145643" y="15430"/>
                </a:lnTo>
                <a:lnTo>
                  <a:pt x="235915" y="59702"/>
                </a:lnTo>
                <a:lnTo>
                  <a:pt x="242684" y="62204"/>
                </a:lnTo>
                <a:lnTo>
                  <a:pt x="243179" y="62280"/>
                </a:lnTo>
                <a:lnTo>
                  <a:pt x="243179" y="48463"/>
                </a:lnTo>
                <a:lnTo>
                  <a:pt x="241769" y="47764"/>
                </a:lnTo>
                <a:lnTo>
                  <a:pt x="151498" y="3492"/>
                </a:lnTo>
                <a:lnTo>
                  <a:pt x="144729" y="990"/>
                </a:lnTo>
                <a:lnTo>
                  <a:pt x="137769" y="0"/>
                </a:lnTo>
                <a:lnTo>
                  <a:pt x="130937" y="533"/>
                </a:lnTo>
                <a:lnTo>
                  <a:pt x="130937" y="14097"/>
                </a:lnTo>
                <a:lnTo>
                  <a:pt x="130937" y="441007"/>
                </a:lnTo>
                <a:lnTo>
                  <a:pt x="130771" y="441007"/>
                </a:lnTo>
                <a:lnTo>
                  <a:pt x="123888" y="443090"/>
                </a:lnTo>
                <a:lnTo>
                  <a:pt x="51777" y="473430"/>
                </a:lnTo>
                <a:lnTo>
                  <a:pt x="47536" y="475208"/>
                </a:lnTo>
                <a:lnTo>
                  <a:pt x="26479" y="466128"/>
                </a:lnTo>
                <a:lnTo>
                  <a:pt x="22555" y="461772"/>
                </a:lnTo>
                <a:lnTo>
                  <a:pt x="19227" y="455980"/>
                </a:lnTo>
                <a:lnTo>
                  <a:pt x="16878" y="449046"/>
                </a:lnTo>
                <a:lnTo>
                  <a:pt x="14541" y="442137"/>
                </a:lnTo>
                <a:lnTo>
                  <a:pt x="13309" y="434454"/>
                </a:lnTo>
                <a:lnTo>
                  <a:pt x="13309" y="426618"/>
                </a:lnTo>
                <a:lnTo>
                  <a:pt x="13309" y="100672"/>
                </a:lnTo>
                <a:lnTo>
                  <a:pt x="24485" y="62014"/>
                </a:lnTo>
                <a:lnTo>
                  <a:pt x="36360" y="53860"/>
                </a:lnTo>
                <a:lnTo>
                  <a:pt x="50927" y="47726"/>
                </a:lnTo>
                <a:lnTo>
                  <a:pt x="129032" y="14884"/>
                </a:lnTo>
                <a:lnTo>
                  <a:pt x="130937" y="14097"/>
                </a:lnTo>
                <a:lnTo>
                  <a:pt x="130937" y="533"/>
                </a:lnTo>
                <a:lnTo>
                  <a:pt x="130771" y="546"/>
                </a:lnTo>
                <a:lnTo>
                  <a:pt x="123888" y="2616"/>
                </a:lnTo>
                <a:lnTo>
                  <a:pt x="31203" y="41605"/>
                </a:lnTo>
                <a:lnTo>
                  <a:pt x="33185" y="46355"/>
                </a:lnTo>
                <a:lnTo>
                  <a:pt x="31191" y="41605"/>
                </a:lnTo>
                <a:lnTo>
                  <a:pt x="4686" y="72796"/>
                </a:lnTo>
                <a:lnTo>
                  <a:pt x="0" y="100672"/>
                </a:lnTo>
                <a:lnTo>
                  <a:pt x="0" y="426618"/>
                </a:lnTo>
                <a:lnTo>
                  <a:pt x="11277" y="469125"/>
                </a:lnTo>
                <a:lnTo>
                  <a:pt x="42633" y="489127"/>
                </a:lnTo>
                <a:lnTo>
                  <a:pt x="50025" y="488594"/>
                </a:lnTo>
                <a:lnTo>
                  <a:pt x="56934" y="485686"/>
                </a:lnTo>
                <a:lnTo>
                  <a:pt x="71501" y="479552"/>
                </a:lnTo>
                <a:lnTo>
                  <a:pt x="129032" y="455345"/>
                </a:lnTo>
                <a:lnTo>
                  <a:pt x="134467" y="453072"/>
                </a:lnTo>
                <a:lnTo>
                  <a:pt x="134912" y="453072"/>
                </a:lnTo>
                <a:lnTo>
                  <a:pt x="140182" y="453224"/>
                </a:lnTo>
                <a:lnTo>
                  <a:pt x="145643" y="455904"/>
                </a:lnTo>
                <a:lnTo>
                  <a:pt x="235889" y="500176"/>
                </a:lnTo>
                <a:lnTo>
                  <a:pt x="238823" y="494195"/>
                </a:lnTo>
                <a:lnTo>
                  <a:pt x="235902" y="500176"/>
                </a:lnTo>
                <a:lnTo>
                  <a:pt x="242671" y="502678"/>
                </a:lnTo>
                <a:lnTo>
                  <a:pt x="249631" y="503669"/>
                </a:lnTo>
                <a:lnTo>
                  <a:pt x="256616" y="503123"/>
                </a:lnTo>
                <a:lnTo>
                  <a:pt x="263512" y="501053"/>
                </a:lnTo>
                <a:lnTo>
                  <a:pt x="356209" y="462064"/>
                </a:lnTo>
                <a:lnTo>
                  <a:pt x="382727" y="430872"/>
                </a:lnTo>
                <a:lnTo>
                  <a:pt x="387413" y="402996"/>
                </a:lnTo>
                <a:lnTo>
                  <a:pt x="387413" y="77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3866" y="12516680"/>
            <a:ext cx="6253843" cy="175769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1492" y="12070440"/>
            <a:ext cx="3283172" cy="22684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38900" y="15189468"/>
            <a:ext cx="5140796" cy="25354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51004" y="15982936"/>
            <a:ext cx="3134360" cy="1874520"/>
          </a:xfrm>
          <a:custGeom>
            <a:avLst/>
            <a:gdLst/>
            <a:ahLst/>
            <a:cxnLst/>
            <a:rect l="l" t="t" r="r" b="b"/>
            <a:pathLst>
              <a:path w="3134360" h="1874519">
                <a:moveTo>
                  <a:pt x="3134313" y="0"/>
                </a:moveTo>
                <a:lnTo>
                  <a:pt x="0" y="0"/>
                </a:lnTo>
                <a:lnTo>
                  <a:pt x="0" y="1874334"/>
                </a:lnTo>
                <a:lnTo>
                  <a:pt x="3134313" y="1874334"/>
                </a:lnTo>
                <a:lnTo>
                  <a:pt x="313431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436960" y="16585324"/>
            <a:ext cx="387985" cy="504190"/>
          </a:xfrm>
          <a:custGeom>
            <a:avLst/>
            <a:gdLst/>
            <a:ahLst/>
            <a:cxnLst/>
            <a:rect l="l" t="t" r="r" b="b"/>
            <a:pathLst>
              <a:path w="387984" h="504190">
                <a:moveTo>
                  <a:pt x="387413" y="77050"/>
                </a:moveTo>
                <a:lnTo>
                  <a:pt x="376135" y="34556"/>
                </a:lnTo>
                <a:lnTo>
                  <a:pt x="374116" y="32321"/>
                </a:lnTo>
                <a:lnTo>
                  <a:pt x="374116" y="77050"/>
                </a:lnTo>
                <a:lnTo>
                  <a:pt x="374116" y="402996"/>
                </a:lnTo>
                <a:lnTo>
                  <a:pt x="362927" y="441655"/>
                </a:lnTo>
                <a:lnTo>
                  <a:pt x="258356" y="488784"/>
                </a:lnTo>
                <a:lnTo>
                  <a:pt x="256476" y="489585"/>
                </a:lnTo>
                <a:lnTo>
                  <a:pt x="256476" y="62674"/>
                </a:lnTo>
                <a:lnTo>
                  <a:pt x="256641" y="62661"/>
                </a:lnTo>
                <a:lnTo>
                  <a:pt x="263525" y="60579"/>
                </a:lnTo>
                <a:lnTo>
                  <a:pt x="335661" y="30238"/>
                </a:lnTo>
                <a:lnTo>
                  <a:pt x="339890" y="28460"/>
                </a:lnTo>
                <a:lnTo>
                  <a:pt x="344220" y="28181"/>
                </a:lnTo>
                <a:lnTo>
                  <a:pt x="348437" y="29337"/>
                </a:lnTo>
                <a:lnTo>
                  <a:pt x="352704" y="30505"/>
                </a:lnTo>
                <a:lnTo>
                  <a:pt x="357022" y="33197"/>
                </a:lnTo>
                <a:lnTo>
                  <a:pt x="360934" y="37553"/>
                </a:lnTo>
                <a:lnTo>
                  <a:pt x="364858" y="41910"/>
                </a:lnTo>
                <a:lnTo>
                  <a:pt x="368198" y="47726"/>
                </a:lnTo>
                <a:lnTo>
                  <a:pt x="370535" y="54635"/>
                </a:lnTo>
                <a:lnTo>
                  <a:pt x="372872" y="61531"/>
                </a:lnTo>
                <a:lnTo>
                  <a:pt x="374103" y="69215"/>
                </a:lnTo>
                <a:lnTo>
                  <a:pt x="374116" y="77050"/>
                </a:lnTo>
                <a:lnTo>
                  <a:pt x="374116" y="32321"/>
                </a:lnTo>
                <a:lnTo>
                  <a:pt x="344792" y="14554"/>
                </a:lnTo>
                <a:lnTo>
                  <a:pt x="337413" y="15074"/>
                </a:lnTo>
                <a:lnTo>
                  <a:pt x="330504" y="17983"/>
                </a:lnTo>
                <a:lnTo>
                  <a:pt x="258381" y="48310"/>
                </a:lnTo>
                <a:lnTo>
                  <a:pt x="259334" y="50609"/>
                </a:lnTo>
                <a:lnTo>
                  <a:pt x="258368" y="48310"/>
                </a:lnTo>
                <a:lnTo>
                  <a:pt x="252920" y="50609"/>
                </a:lnTo>
                <a:lnTo>
                  <a:pt x="247230" y="50444"/>
                </a:lnTo>
                <a:lnTo>
                  <a:pt x="243179" y="48463"/>
                </a:lnTo>
                <a:lnTo>
                  <a:pt x="243179" y="62280"/>
                </a:lnTo>
                <a:lnTo>
                  <a:pt x="243179" y="488937"/>
                </a:lnTo>
                <a:lnTo>
                  <a:pt x="241757" y="488226"/>
                </a:lnTo>
                <a:lnTo>
                  <a:pt x="238836" y="494182"/>
                </a:lnTo>
                <a:lnTo>
                  <a:pt x="241757" y="488226"/>
                </a:lnTo>
                <a:lnTo>
                  <a:pt x="151498" y="443966"/>
                </a:lnTo>
                <a:lnTo>
                  <a:pt x="144729" y="441452"/>
                </a:lnTo>
                <a:lnTo>
                  <a:pt x="144246" y="441388"/>
                </a:lnTo>
                <a:lnTo>
                  <a:pt x="144246" y="14757"/>
                </a:lnTo>
                <a:lnTo>
                  <a:pt x="145643" y="15430"/>
                </a:lnTo>
                <a:lnTo>
                  <a:pt x="235915" y="59702"/>
                </a:lnTo>
                <a:lnTo>
                  <a:pt x="242684" y="62204"/>
                </a:lnTo>
                <a:lnTo>
                  <a:pt x="243179" y="62280"/>
                </a:lnTo>
                <a:lnTo>
                  <a:pt x="243179" y="48463"/>
                </a:lnTo>
                <a:lnTo>
                  <a:pt x="241769" y="47764"/>
                </a:lnTo>
                <a:lnTo>
                  <a:pt x="151498" y="3492"/>
                </a:lnTo>
                <a:lnTo>
                  <a:pt x="144729" y="990"/>
                </a:lnTo>
                <a:lnTo>
                  <a:pt x="137769" y="0"/>
                </a:lnTo>
                <a:lnTo>
                  <a:pt x="130937" y="533"/>
                </a:lnTo>
                <a:lnTo>
                  <a:pt x="130937" y="14097"/>
                </a:lnTo>
                <a:lnTo>
                  <a:pt x="130937" y="440994"/>
                </a:lnTo>
                <a:lnTo>
                  <a:pt x="130771" y="441007"/>
                </a:lnTo>
                <a:lnTo>
                  <a:pt x="123888" y="443090"/>
                </a:lnTo>
                <a:lnTo>
                  <a:pt x="51777" y="473417"/>
                </a:lnTo>
                <a:lnTo>
                  <a:pt x="47536" y="475208"/>
                </a:lnTo>
                <a:lnTo>
                  <a:pt x="43205" y="475488"/>
                </a:lnTo>
                <a:lnTo>
                  <a:pt x="14541" y="442137"/>
                </a:lnTo>
                <a:lnTo>
                  <a:pt x="13309" y="434454"/>
                </a:lnTo>
                <a:lnTo>
                  <a:pt x="13309" y="426618"/>
                </a:lnTo>
                <a:lnTo>
                  <a:pt x="13309" y="100672"/>
                </a:lnTo>
                <a:lnTo>
                  <a:pt x="24485" y="62014"/>
                </a:lnTo>
                <a:lnTo>
                  <a:pt x="36360" y="53860"/>
                </a:lnTo>
                <a:lnTo>
                  <a:pt x="50927" y="47726"/>
                </a:lnTo>
                <a:lnTo>
                  <a:pt x="129032" y="14884"/>
                </a:lnTo>
                <a:lnTo>
                  <a:pt x="130937" y="14097"/>
                </a:lnTo>
                <a:lnTo>
                  <a:pt x="130937" y="533"/>
                </a:lnTo>
                <a:lnTo>
                  <a:pt x="130771" y="533"/>
                </a:lnTo>
                <a:lnTo>
                  <a:pt x="123888" y="2616"/>
                </a:lnTo>
                <a:lnTo>
                  <a:pt x="31203" y="41605"/>
                </a:lnTo>
                <a:lnTo>
                  <a:pt x="33185" y="46355"/>
                </a:lnTo>
                <a:lnTo>
                  <a:pt x="31191" y="41605"/>
                </a:lnTo>
                <a:lnTo>
                  <a:pt x="4686" y="72796"/>
                </a:lnTo>
                <a:lnTo>
                  <a:pt x="0" y="100672"/>
                </a:lnTo>
                <a:lnTo>
                  <a:pt x="0" y="426618"/>
                </a:lnTo>
                <a:lnTo>
                  <a:pt x="11277" y="469125"/>
                </a:lnTo>
                <a:lnTo>
                  <a:pt x="35471" y="487159"/>
                </a:lnTo>
                <a:lnTo>
                  <a:pt x="42633" y="489127"/>
                </a:lnTo>
                <a:lnTo>
                  <a:pt x="50025" y="488594"/>
                </a:lnTo>
                <a:lnTo>
                  <a:pt x="56934" y="485686"/>
                </a:lnTo>
                <a:lnTo>
                  <a:pt x="52641" y="475488"/>
                </a:lnTo>
                <a:lnTo>
                  <a:pt x="54356" y="479552"/>
                </a:lnTo>
                <a:lnTo>
                  <a:pt x="56934" y="485686"/>
                </a:lnTo>
                <a:lnTo>
                  <a:pt x="71501" y="479552"/>
                </a:lnTo>
                <a:lnTo>
                  <a:pt x="129032" y="455345"/>
                </a:lnTo>
                <a:lnTo>
                  <a:pt x="134467" y="453059"/>
                </a:lnTo>
                <a:lnTo>
                  <a:pt x="140182" y="453224"/>
                </a:lnTo>
                <a:lnTo>
                  <a:pt x="145643" y="455904"/>
                </a:lnTo>
                <a:lnTo>
                  <a:pt x="235889" y="500164"/>
                </a:lnTo>
                <a:lnTo>
                  <a:pt x="238798" y="494245"/>
                </a:lnTo>
                <a:lnTo>
                  <a:pt x="235902" y="500164"/>
                </a:lnTo>
                <a:lnTo>
                  <a:pt x="242671" y="502678"/>
                </a:lnTo>
                <a:lnTo>
                  <a:pt x="249631" y="503656"/>
                </a:lnTo>
                <a:lnTo>
                  <a:pt x="256616" y="503123"/>
                </a:lnTo>
                <a:lnTo>
                  <a:pt x="263512" y="501040"/>
                </a:lnTo>
                <a:lnTo>
                  <a:pt x="356209" y="462064"/>
                </a:lnTo>
                <a:lnTo>
                  <a:pt x="382727" y="430872"/>
                </a:lnTo>
                <a:lnTo>
                  <a:pt x="387413" y="402996"/>
                </a:lnTo>
                <a:lnTo>
                  <a:pt x="387413" y="77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56418" y="15943953"/>
            <a:ext cx="6205373" cy="170183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1492" y="15495385"/>
            <a:ext cx="3283172" cy="226846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15423" y="2387486"/>
            <a:ext cx="10644019" cy="269606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874728" y="18355050"/>
            <a:ext cx="3458210" cy="805180"/>
            <a:chOff x="4874728" y="18355050"/>
            <a:chExt cx="3458210" cy="805180"/>
          </a:xfrm>
        </p:grpSpPr>
        <p:sp>
          <p:nvSpPr>
            <p:cNvPr id="23" name="object 23"/>
            <p:cNvSpPr/>
            <p:nvPr/>
          </p:nvSpPr>
          <p:spPr>
            <a:xfrm>
              <a:off x="4874728" y="18355050"/>
              <a:ext cx="3458210" cy="805180"/>
            </a:xfrm>
            <a:custGeom>
              <a:avLst/>
              <a:gdLst/>
              <a:ahLst/>
              <a:cxnLst/>
              <a:rect l="l" t="t" r="r" b="b"/>
              <a:pathLst>
                <a:path w="3458209" h="805180">
                  <a:moveTo>
                    <a:pt x="3458197" y="0"/>
                  </a:moveTo>
                  <a:lnTo>
                    <a:pt x="0" y="0"/>
                  </a:lnTo>
                  <a:lnTo>
                    <a:pt x="0" y="804696"/>
                  </a:lnTo>
                  <a:lnTo>
                    <a:pt x="3458197" y="804696"/>
                  </a:lnTo>
                  <a:lnTo>
                    <a:pt x="3458197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46770" y="18679588"/>
              <a:ext cx="1103630" cy="255904"/>
            </a:xfrm>
            <a:custGeom>
              <a:avLst/>
              <a:gdLst/>
              <a:ahLst/>
              <a:cxnLst/>
              <a:rect l="l" t="t" r="r" b="b"/>
              <a:pathLst>
                <a:path w="1103629" h="255905">
                  <a:moveTo>
                    <a:pt x="26335" y="8512"/>
                  </a:moveTo>
                  <a:lnTo>
                    <a:pt x="0" y="8512"/>
                  </a:lnTo>
                  <a:lnTo>
                    <a:pt x="76612" y="194191"/>
                  </a:lnTo>
                  <a:lnTo>
                    <a:pt x="105342" y="194191"/>
                  </a:lnTo>
                  <a:lnTo>
                    <a:pt x="115549" y="169451"/>
                  </a:lnTo>
                  <a:lnTo>
                    <a:pt x="90445" y="169451"/>
                  </a:lnTo>
                  <a:lnTo>
                    <a:pt x="26335" y="8512"/>
                  </a:lnTo>
                  <a:close/>
                </a:path>
                <a:path w="1103629" h="255905">
                  <a:moveTo>
                    <a:pt x="181954" y="8512"/>
                  </a:moveTo>
                  <a:lnTo>
                    <a:pt x="155884" y="8512"/>
                  </a:lnTo>
                  <a:lnTo>
                    <a:pt x="91509" y="169451"/>
                  </a:lnTo>
                  <a:lnTo>
                    <a:pt x="115549" y="169451"/>
                  </a:lnTo>
                  <a:lnTo>
                    <a:pt x="181954" y="8512"/>
                  </a:lnTo>
                  <a:close/>
                </a:path>
                <a:path w="1103629" h="255905">
                  <a:moveTo>
                    <a:pt x="263976" y="55863"/>
                  </a:moveTo>
                  <a:lnTo>
                    <a:pt x="224822" y="66786"/>
                  </a:lnTo>
                  <a:lnTo>
                    <a:pt x="200797" y="97760"/>
                  </a:lnTo>
                  <a:lnTo>
                    <a:pt x="196142" y="126357"/>
                  </a:lnTo>
                  <a:lnTo>
                    <a:pt x="197306" y="141420"/>
                  </a:lnTo>
                  <a:lnTo>
                    <a:pt x="214763" y="177432"/>
                  </a:lnTo>
                  <a:lnTo>
                    <a:pt x="249428" y="195637"/>
                  </a:lnTo>
                  <a:lnTo>
                    <a:pt x="263976" y="196851"/>
                  </a:lnTo>
                  <a:lnTo>
                    <a:pt x="278640" y="195637"/>
                  </a:lnTo>
                  <a:lnTo>
                    <a:pt x="291775" y="191996"/>
                  </a:lnTo>
                  <a:lnTo>
                    <a:pt x="303379" y="185928"/>
                  </a:lnTo>
                  <a:lnTo>
                    <a:pt x="313455" y="177432"/>
                  </a:lnTo>
                  <a:lnTo>
                    <a:pt x="315553" y="174771"/>
                  </a:lnTo>
                  <a:lnTo>
                    <a:pt x="264242" y="174771"/>
                  </a:lnTo>
                  <a:lnTo>
                    <a:pt x="255729" y="174023"/>
                  </a:lnTo>
                  <a:lnTo>
                    <a:pt x="223608" y="147571"/>
                  </a:lnTo>
                  <a:lnTo>
                    <a:pt x="220349" y="126357"/>
                  </a:lnTo>
                  <a:lnTo>
                    <a:pt x="221164" y="114901"/>
                  </a:lnTo>
                  <a:lnTo>
                    <a:pt x="247749" y="80935"/>
                  </a:lnTo>
                  <a:lnTo>
                    <a:pt x="264242" y="77942"/>
                  </a:lnTo>
                  <a:lnTo>
                    <a:pt x="315553" y="77942"/>
                  </a:lnTo>
                  <a:lnTo>
                    <a:pt x="313455" y="75282"/>
                  </a:lnTo>
                  <a:lnTo>
                    <a:pt x="303379" y="66786"/>
                  </a:lnTo>
                  <a:lnTo>
                    <a:pt x="291775" y="60717"/>
                  </a:lnTo>
                  <a:lnTo>
                    <a:pt x="278640" y="57076"/>
                  </a:lnTo>
                  <a:lnTo>
                    <a:pt x="263976" y="55863"/>
                  </a:lnTo>
                  <a:close/>
                </a:path>
                <a:path w="1103629" h="255905">
                  <a:moveTo>
                    <a:pt x="315553" y="77942"/>
                  </a:moveTo>
                  <a:lnTo>
                    <a:pt x="264242" y="77942"/>
                  </a:lnTo>
                  <a:lnTo>
                    <a:pt x="272738" y="78690"/>
                  </a:lnTo>
                  <a:lnTo>
                    <a:pt x="280668" y="80935"/>
                  </a:lnTo>
                  <a:lnTo>
                    <a:pt x="307303" y="114901"/>
                  </a:lnTo>
                  <a:lnTo>
                    <a:pt x="308135" y="126357"/>
                  </a:lnTo>
                  <a:lnTo>
                    <a:pt x="307303" y="137712"/>
                  </a:lnTo>
                  <a:lnTo>
                    <a:pt x="280668" y="171779"/>
                  </a:lnTo>
                  <a:lnTo>
                    <a:pt x="264242" y="174771"/>
                  </a:lnTo>
                  <a:lnTo>
                    <a:pt x="315553" y="174771"/>
                  </a:lnTo>
                  <a:lnTo>
                    <a:pt x="321718" y="166957"/>
                  </a:lnTo>
                  <a:lnTo>
                    <a:pt x="327620" y="154953"/>
                  </a:lnTo>
                  <a:lnTo>
                    <a:pt x="331161" y="141420"/>
                  </a:lnTo>
                  <a:lnTo>
                    <a:pt x="332342" y="126357"/>
                  </a:lnTo>
                  <a:lnTo>
                    <a:pt x="331161" y="111294"/>
                  </a:lnTo>
                  <a:lnTo>
                    <a:pt x="327620" y="97760"/>
                  </a:lnTo>
                  <a:lnTo>
                    <a:pt x="321718" y="85756"/>
                  </a:lnTo>
                  <a:lnTo>
                    <a:pt x="315553" y="77942"/>
                  </a:lnTo>
                  <a:close/>
                </a:path>
                <a:path w="1103629" h="255905">
                  <a:moveTo>
                    <a:pt x="391503" y="58523"/>
                  </a:moveTo>
                  <a:lnTo>
                    <a:pt x="367296" y="58523"/>
                  </a:lnTo>
                  <a:lnTo>
                    <a:pt x="367296" y="194191"/>
                  </a:lnTo>
                  <a:lnTo>
                    <a:pt x="391503" y="194191"/>
                  </a:lnTo>
                  <a:lnTo>
                    <a:pt x="391503" y="58523"/>
                  </a:lnTo>
                  <a:close/>
                </a:path>
                <a:path w="1103629" h="255905">
                  <a:moveTo>
                    <a:pt x="392567" y="3724"/>
                  </a:moveTo>
                  <a:lnTo>
                    <a:pt x="366498" y="3724"/>
                  </a:lnTo>
                  <a:lnTo>
                    <a:pt x="366498" y="29793"/>
                  </a:lnTo>
                  <a:lnTo>
                    <a:pt x="392567" y="29793"/>
                  </a:lnTo>
                  <a:lnTo>
                    <a:pt x="392567" y="3724"/>
                  </a:lnTo>
                  <a:close/>
                </a:path>
                <a:path w="1103629" h="255905">
                  <a:moveTo>
                    <a:pt x="455835" y="58523"/>
                  </a:moveTo>
                  <a:lnTo>
                    <a:pt x="434554" y="58523"/>
                  </a:lnTo>
                  <a:lnTo>
                    <a:pt x="434554" y="194191"/>
                  </a:lnTo>
                  <a:lnTo>
                    <a:pt x="458761" y="194191"/>
                  </a:lnTo>
                  <a:lnTo>
                    <a:pt x="458761" y="102149"/>
                  </a:lnTo>
                  <a:lnTo>
                    <a:pt x="462984" y="96995"/>
                  </a:lnTo>
                  <a:lnTo>
                    <a:pt x="500618" y="79538"/>
                  </a:lnTo>
                  <a:lnTo>
                    <a:pt x="458761" y="79538"/>
                  </a:lnTo>
                  <a:lnTo>
                    <a:pt x="458761" y="75548"/>
                  </a:lnTo>
                  <a:lnTo>
                    <a:pt x="455835" y="58523"/>
                  </a:lnTo>
                  <a:close/>
                </a:path>
                <a:path w="1103629" h="255905">
                  <a:moveTo>
                    <a:pt x="511432" y="55863"/>
                  </a:moveTo>
                  <a:lnTo>
                    <a:pt x="509304" y="55863"/>
                  </a:lnTo>
                  <a:lnTo>
                    <a:pt x="494607" y="57342"/>
                  </a:lnTo>
                  <a:lnTo>
                    <a:pt x="481373" y="61782"/>
                  </a:lnTo>
                  <a:lnTo>
                    <a:pt x="469602" y="69180"/>
                  </a:lnTo>
                  <a:lnTo>
                    <a:pt x="459293" y="79538"/>
                  </a:lnTo>
                  <a:lnTo>
                    <a:pt x="500618" y="79538"/>
                  </a:lnTo>
                  <a:lnTo>
                    <a:pt x="501590" y="79388"/>
                  </a:lnTo>
                  <a:lnTo>
                    <a:pt x="509304" y="79006"/>
                  </a:lnTo>
                  <a:lnTo>
                    <a:pt x="511432" y="79006"/>
                  </a:lnTo>
                  <a:lnTo>
                    <a:pt x="511432" y="55863"/>
                  </a:lnTo>
                  <a:close/>
                </a:path>
                <a:path w="1103629" h="255905">
                  <a:moveTo>
                    <a:pt x="627810" y="58523"/>
                  </a:moveTo>
                  <a:lnTo>
                    <a:pt x="606529" y="58523"/>
                  </a:lnTo>
                  <a:lnTo>
                    <a:pt x="606529" y="255374"/>
                  </a:lnTo>
                  <a:lnTo>
                    <a:pt x="630736" y="255374"/>
                  </a:lnTo>
                  <a:lnTo>
                    <a:pt x="630736" y="177166"/>
                  </a:lnTo>
                  <a:lnTo>
                    <a:pt x="721616" y="177166"/>
                  </a:lnTo>
                  <a:lnTo>
                    <a:pt x="724009" y="174239"/>
                  </a:lnTo>
                  <a:lnTo>
                    <a:pt x="672767" y="174239"/>
                  </a:lnTo>
                  <a:lnTo>
                    <a:pt x="661162" y="172993"/>
                  </a:lnTo>
                  <a:lnTo>
                    <a:pt x="650288" y="169252"/>
                  </a:lnTo>
                  <a:lnTo>
                    <a:pt x="640146" y="163017"/>
                  </a:lnTo>
                  <a:lnTo>
                    <a:pt x="630736" y="154288"/>
                  </a:lnTo>
                  <a:lnTo>
                    <a:pt x="630736" y="98425"/>
                  </a:lnTo>
                  <a:lnTo>
                    <a:pt x="640146" y="89697"/>
                  </a:lnTo>
                  <a:lnTo>
                    <a:pt x="650288" y="83462"/>
                  </a:lnTo>
                  <a:lnTo>
                    <a:pt x="661162" y="79721"/>
                  </a:lnTo>
                  <a:lnTo>
                    <a:pt x="672767" y="78474"/>
                  </a:lnTo>
                  <a:lnTo>
                    <a:pt x="724009" y="78474"/>
                  </a:lnTo>
                  <a:lnTo>
                    <a:pt x="721616" y="75548"/>
                  </a:lnTo>
                  <a:lnTo>
                    <a:pt x="630736" y="75548"/>
                  </a:lnTo>
                  <a:lnTo>
                    <a:pt x="627810" y="58523"/>
                  </a:lnTo>
                  <a:close/>
                </a:path>
                <a:path w="1103629" h="255905">
                  <a:moveTo>
                    <a:pt x="721616" y="177166"/>
                  </a:moveTo>
                  <a:lnTo>
                    <a:pt x="631534" y="177166"/>
                  </a:lnTo>
                  <a:lnTo>
                    <a:pt x="641410" y="185778"/>
                  </a:lnTo>
                  <a:lnTo>
                    <a:pt x="652150" y="191929"/>
                  </a:lnTo>
                  <a:lnTo>
                    <a:pt x="663755" y="195620"/>
                  </a:lnTo>
                  <a:lnTo>
                    <a:pt x="676225" y="196851"/>
                  </a:lnTo>
                  <a:lnTo>
                    <a:pt x="688711" y="195654"/>
                  </a:lnTo>
                  <a:lnTo>
                    <a:pt x="700366" y="192063"/>
                  </a:lnTo>
                  <a:lnTo>
                    <a:pt x="711189" y="186077"/>
                  </a:lnTo>
                  <a:lnTo>
                    <a:pt x="721181" y="177698"/>
                  </a:lnTo>
                  <a:lnTo>
                    <a:pt x="721616" y="177166"/>
                  </a:lnTo>
                  <a:close/>
                </a:path>
                <a:path w="1103629" h="255905">
                  <a:moveTo>
                    <a:pt x="724009" y="78474"/>
                  </a:moveTo>
                  <a:lnTo>
                    <a:pt x="672767" y="78474"/>
                  </a:lnTo>
                  <a:lnTo>
                    <a:pt x="682127" y="79255"/>
                  </a:lnTo>
                  <a:lnTo>
                    <a:pt x="690523" y="81600"/>
                  </a:lnTo>
                  <a:lnTo>
                    <a:pt x="715645" y="115566"/>
                  </a:lnTo>
                  <a:lnTo>
                    <a:pt x="716393" y="126357"/>
                  </a:lnTo>
                  <a:lnTo>
                    <a:pt x="715645" y="137147"/>
                  </a:lnTo>
                  <a:lnTo>
                    <a:pt x="690523" y="171114"/>
                  </a:lnTo>
                  <a:lnTo>
                    <a:pt x="672767" y="174239"/>
                  </a:lnTo>
                  <a:lnTo>
                    <a:pt x="724009" y="174239"/>
                  </a:lnTo>
                  <a:lnTo>
                    <a:pt x="729677" y="167306"/>
                  </a:lnTo>
                  <a:lnTo>
                    <a:pt x="735746" y="155286"/>
                  </a:lnTo>
                  <a:lnTo>
                    <a:pt x="739387" y="141636"/>
                  </a:lnTo>
                  <a:lnTo>
                    <a:pt x="740600" y="126357"/>
                  </a:lnTo>
                  <a:lnTo>
                    <a:pt x="739387" y="111077"/>
                  </a:lnTo>
                  <a:lnTo>
                    <a:pt x="735746" y="97428"/>
                  </a:lnTo>
                  <a:lnTo>
                    <a:pt x="729677" y="85407"/>
                  </a:lnTo>
                  <a:lnTo>
                    <a:pt x="724009" y="78474"/>
                  </a:lnTo>
                  <a:close/>
                </a:path>
                <a:path w="1103629" h="255905">
                  <a:moveTo>
                    <a:pt x="676225" y="55863"/>
                  </a:moveTo>
                  <a:lnTo>
                    <a:pt x="663755" y="57093"/>
                  </a:lnTo>
                  <a:lnTo>
                    <a:pt x="652150" y="60784"/>
                  </a:lnTo>
                  <a:lnTo>
                    <a:pt x="641410" y="66936"/>
                  </a:lnTo>
                  <a:lnTo>
                    <a:pt x="631534" y="75548"/>
                  </a:lnTo>
                  <a:lnTo>
                    <a:pt x="721616" y="75548"/>
                  </a:lnTo>
                  <a:lnTo>
                    <a:pt x="676225" y="55863"/>
                  </a:lnTo>
                  <a:close/>
                </a:path>
                <a:path w="1103629" h="255905">
                  <a:moveTo>
                    <a:pt x="800682" y="0"/>
                  </a:moveTo>
                  <a:lnTo>
                    <a:pt x="776475" y="0"/>
                  </a:lnTo>
                  <a:lnTo>
                    <a:pt x="776475" y="194191"/>
                  </a:lnTo>
                  <a:lnTo>
                    <a:pt x="800682" y="194191"/>
                  </a:lnTo>
                  <a:lnTo>
                    <a:pt x="800682" y="0"/>
                  </a:lnTo>
                  <a:close/>
                </a:path>
                <a:path w="1103629" h="255905">
                  <a:moveTo>
                    <a:pt x="867891" y="58523"/>
                  </a:moveTo>
                  <a:lnTo>
                    <a:pt x="843683" y="58523"/>
                  </a:lnTo>
                  <a:lnTo>
                    <a:pt x="843683" y="144712"/>
                  </a:lnTo>
                  <a:lnTo>
                    <a:pt x="856452" y="181954"/>
                  </a:lnTo>
                  <a:lnTo>
                    <a:pt x="891300" y="196851"/>
                  </a:lnTo>
                  <a:lnTo>
                    <a:pt x="904634" y="195371"/>
                  </a:lnTo>
                  <a:lnTo>
                    <a:pt x="917237" y="190932"/>
                  </a:lnTo>
                  <a:lnTo>
                    <a:pt x="929108" y="183533"/>
                  </a:lnTo>
                  <a:lnTo>
                    <a:pt x="938817" y="174505"/>
                  </a:lnTo>
                  <a:lnTo>
                    <a:pt x="897153" y="174505"/>
                  </a:lnTo>
                  <a:lnTo>
                    <a:pt x="884351" y="172477"/>
                  </a:lnTo>
                  <a:lnTo>
                    <a:pt x="875206" y="166392"/>
                  </a:lnTo>
                  <a:lnTo>
                    <a:pt x="869720" y="156250"/>
                  </a:lnTo>
                  <a:lnTo>
                    <a:pt x="867891" y="142052"/>
                  </a:lnTo>
                  <a:lnTo>
                    <a:pt x="867891" y="58523"/>
                  </a:lnTo>
                  <a:close/>
                </a:path>
                <a:path w="1103629" h="255905">
                  <a:moveTo>
                    <a:pt x="964986" y="173175"/>
                  </a:moveTo>
                  <a:lnTo>
                    <a:pt x="940779" y="173175"/>
                  </a:lnTo>
                  <a:lnTo>
                    <a:pt x="940779" y="177166"/>
                  </a:lnTo>
                  <a:lnTo>
                    <a:pt x="943705" y="194191"/>
                  </a:lnTo>
                  <a:lnTo>
                    <a:pt x="964986" y="194191"/>
                  </a:lnTo>
                  <a:lnTo>
                    <a:pt x="964986" y="173175"/>
                  </a:lnTo>
                  <a:close/>
                </a:path>
                <a:path w="1103629" h="255905">
                  <a:moveTo>
                    <a:pt x="964986" y="58523"/>
                  </a:moveTo>
                  <a:lnTo>
                    <a:pt x="940779" y="58523"/>
                  </a:lnTo>
                  <a:lnTo>
                    <a:pt x="940779" y="148968"/>
                  </a:lnTo>
                  <a:lnTo>
                    <a:pt x="930371" y="160141"/>
                  </a:lnTo>
                  <a:lnTo>
                    <a:pt x="919631" y="168121"/>
                  </a:lnTo>
                  <a:lnTo>
                    <a:pt x="908558" y="172909"/>
                  </a:lnTo>
                  <a:lnTo>
                    <a:pt x="897153" y="174505"/>
                  </a:lnTo>
                  <a:lnTo>
                    <a:pt x="938817" y="174505"/>
                  </a:lnTo>
                  <a:lnTo>
                    <a:pt x="940247" y="173175"/>
                  </a:lnTo>
                  <a:lnTo>
                    <a:pt x="964986" y="173175"/>
                  </a:lnTo>
                  <a:lnTo>
                    <a:pt x="964986" y="58523"/>
                  </a:lnTo>
                  <a:close/>
                </a:path>
                <a:path w="1103629" h="255905">
                  <a:moveTo>
                    <a:pt x="1002854" y="161737"/>
                  </a:moveTo>
                  <a:lnTo>
                    <a:pt x="1001524" y="161737"/>
                  </a:lnTo>
                  <a:lnTo>
                    <a:pt x="1001524" y="184880"/>
                  </a:lnTo>
                  <a:lnTo>
                    <a:pt x="1012713" y="190117"/>
                  </a:lnTo>
                  <a:lnTo>
                    <a:pt x="1024468" y="193858"/>
                  </a:lnTo>
                  <a:lnTo>
                    <a:pt x="1036788" y="196103"/>
                  </a:lnTo>
                  <a:lnTo>
                    <a:pt x="1049673" y="196851"/>
                  </a:lnTo>
                  <a:lnTo>
                    <a:pt x="1062142" y="196152"/>
                  </a:lnTo>
                  <a:lnTo>
                    <a:pt x="1099005" y="174505"/>
                  </a:lnTo>
                  <a:lnTo>
                    <a:pt x="1050205" y="174505"/>
                  </a:lnTo>
                  <a:lnTo>
                    <a:pt x="1037569" y="173707"/>
                  </a:lnTo>
                  <a:lnTo>
                    <a:pt x="1025465" y="171313"/>
                  </a:lnTo>
                  <a:lnTo>
                    <a:pt x="1013894" y="167323"/>
                  </a:lnTo>
                  <a:lnTo>
                    <a:pt x="1002854" y="161737"/>
                  </a:lnTo>
                  <a:close/>
                </a:path>
                <a:path w="1103629" h="255905">
                  <a:moveTo>
                    <a:pt x="1049939" y="55863"/>
                  </a:moveTo>
                  <a:lnTo>
                    <a:pt x="1013229" y="67567"/>
                  </a:lnTo>
                  <a:lnTo>
                    <a:pt x="999928" y="97893"/>
                  </a:lnTo>
                  <a:lnTo>
                    <a:pt x="999928" y="106938"/>
                  </a:lnTo>
                  <a:lnTo>
                    <a:pt x="1035929" y="135224"/>
                  </a:lnTo>
                  <a:lnTo>
                    <a:pt x="1059338" y="140899"/>
                  </a:lnTo>
                  <a:lnTo>
                    <a:pt x="1065988" y="143116"/>
                  </a:lnTo>
                  <a:lnTo>
                    <a:pt x="1071486" y="145776"/>
                  </a:lnTo>
                  <a:lnTo>
                    <a:pt x="1076984" y="148259"/>
                  </a:lnTo>
                  <a:lnTo>
                    <a:pt x="1079732" y="151539"/>
                  </a:lnTo>
                  <a:lnTo>
                    <a:pt x="1079732" y="155618"/>
                  </a:lnTo>
                  <a:lnTo>
                    <a:pt x="1077887" y="163882"/>
                  </a:lnTo>
                  <a:lnTo>
                    <a:pt x="1072351" y="169784"/>
                  </a:lnTo>
                  <a:lnTo>
                    <a:pt x="1063123" y="173325"/>
                  </a:lnTo>
                  <a:lnTo>
                    <a:pt x="1050205" y="174505"/>
                  </a:lnTo>
                  <a:lnTo>
                    <a:pt x="1099005" y="174505"/>
                  </a:lnTo>
                  <a:lnTo>
                    <a:pt x="1099768" y="173325"/>
                  </a:lnTo>
                  <a:lnTo>
                    <a:pt x="1102294" y="166375"/>
                  </a:lnTo>
                  <a:lnTo>
                    <a:pt x="1103142" y="158811"/>
                  </a:lnTo>
                  <a:lnTo>
                    <a:pt x="1102626" y="151379"/>
                  </a:lnTo>
                  <a:lnTo>
                    <a:pt x="1067141" y="118820"/>
                  </a:lnTo>
                  <a:lnTo>
                    <a:pt x="1051269" y="115184"/>
                  </a:lnTo>
                  <a:lnTo>
                    <a:pt x="1043466" y="113411"/>
                  </a:lnTo>
                  <a:lnTo>
                    <a:pt x="1036815" y="111105"/>
                  </a:lnTo>
                  <a:lnTo>
                    <a:pt x="1025820" y="105430"/>
                  </a:lnTo>
                  <a:lnTo>
                    <a:pt x="1023071" y="101440"/>
                  </a:lnTo>
                  <a:lnTo>
                    <a:pt x="1023071" y="90977"/>
                  </a:lnTo>
                  <a:lnTo>
                    <a:pt x="1056323" y="77942"/>
                  </a:lnTo>
                  <a:lnTo>
                    <a:pt x="1093033" y="77942"/>
                  </a:lnTo>
                  <a:lnTo>
                    <a:pt x="1093033" y="63311"/>
                  </a:lnTo>
                  <a:lnTo>
                    <a:pt x="1082858" y="60052"/>
                  </a:lnTo>
                  <a:lnTo>
                    <a:pt x="1072284" y="57725"/>
                  </a:lnTo>
                  <a:lnTo>
                    <a:pt x="1061311" y="56328"/>
                  </a:lnTo>
                  <a:lnTo>
                    <a:pt x="1049939" y="55863"/>
                  </a:lnTo>
                  <a:close/>
                </a:path>
                <a:path w="1103629" h="255905">
                  <a:moveTo>
                    <a:pt x="1093033" y="77942"/>
                  </a:moveTo>
                  <a:lnTo>
                    <a:pt x="1056323" y="77942"/>
                  </a:lnTo>
                  <a:lnTo>
                    <a:pt x="1064885" y="78407"/>
                  </a:lnTo>
                  <a:lnTo>
                    <a:pt x="1073548" y="79804"/>
                  </a:lnTo>
                  <a:lnTo>
                    <a:pt x="1082309" y="82132"/>
                  </a:lnTo>
                  <a:lnTo>
                    <a:pt x="1091171" y="85390"/>
                  </a:lnTo>
                  <a:lnTo>
                    <a:pt x="1093033" y="85390"/>
                  </a:lnTo>
                  <a:lnTo>
                    <a:pt x="1093033" y="779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246064" y="2380836"/>
            <a:ext cx="922019" cy="229235"/>
            <a:chOff x="246064" y="2380836"/>
            <a:chExt cx="922019" cy="229235"/>
          </a:xfrm>
        </p:grpSpPr>
        <p:sp>
          <p:nvSpPr>
            <p:cNvPr id="26" name="object 26"/>
            <p:cNvSpPr/>
            <p:nvPr/>
          </p:nvSpPr>
          <p:spPr>
            <a:xfrm>
              <a:off x="246064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22418" y="2380836"/>
              <a:ext cx="845819" cy="202565"/>
            </a:xfrm>
            <a:custGeom>
              <a:avLst/>
              <a:gdLst/>
              <a:ahLst/>
              <a:cxnLst/>
              <a:rect l="l" t="t" r="r" b="b"/>
              <a:pathLst>
                <a:path w="845819" h="202564">
                  <a:moveTo>
                    <a:pt x="94040" y="10391"/>
                  </a:moveTo>
                  <a:lnTo>
                    <a:pt x="72218" y="10391"/>
                  </a:lnTo>
                  <a:lnTo>
                    <a:pt x="0" y="199511"/>
                  </a:lnTo>
                  <a:lnTo>
                    <a:pt x="25718" y="199511"/>
                  </a:lnTo>
                  <a:lnTo>
                    <a:pt x="43513" y="150153"/>
                  </a:lnTo>
                  <a:lnTo>
                    <a:pt x="147507" y="150153"/>
                  </a:lnTo>
                  <a:lnTo>
                    <a:pt x="139656" y="129630"/>
                  </a:lnTo>
                  <a:lnTo>
                    <a:pt x="51046" y="129630"/>
                  </a:lnTo>
                  <a:lnTo>
                    <a:pt x="83129" y="41175"/>
                  </a:lnTo>
                  <a:lnTo>
                    <a:pt x="105817" y="41175"/>
                  </a:lnTo>
                  <a:lnTo>
                    <a:pt x="94040" y="10391"/>
                  </a:lnTo>
                  <a:close/>
                </a:path>
                <a:path w="845819" h="202564">
                  <a:moveTo>
                    <a:pt x="147507" y="150153"/>
                  </a:moveTo>
                  <a:lnTo>
                    <a:pt x="122746" y="150153"/>
                  </a:lnTo>
                  <a:lnTo>
                    <a:pt x="140801" y="199511"/>
                  </a:lnTo>
                  <a:lnTo>
                    <a:pt x="166389" y="199511"/>
                  </a:lnTo>
                  <a:lnTo>
                    <a:pt x="147507" y="150153"/>
                  </a:lnTo>
                  <a:close/>
                </a:path>
                <a:path w="845819" h="202564">
                  <a:moveTo>
                    <a:pt x="105817" y="41175"/>
                  </a:moveTo>
                  <a:lnTo>
                    <a:pt x="83129" y="41175"/>
                  </a:lnTo>
                  <a:lnTo>
                    <a:pt x="115342" y="129630"/>
                  </a:lnTo>
                  <a:lnTo>
                    <a:pt x="139656" y="129630"/>
                  </a:lnTo>
                  <a:lnTo>
                    <a:pt x="105817" y="41175"/>
                  </a:lnTo>
                  <a:close/>
                </a:path>
                <a:path w="845819" h="202564">
                  <a:moveTo>
                    <a:pt x="244323" y="56372"/>
                  </a:moveTo>
                  <a:lnTo>
                    <a:pt x="204333" y="70067"/>
                  </a:lnTo>
                  <a:lnTo>
                    <a:pt x="183729" y="107126"/>
                  </a:lnTo>
                  <a:lnTo>
                    <a:pt x="181846" y="126513"/>
                  </a:lnTo>
                  <a:lnTo>
                    <a:pt x="181942" y="131968"/>
                  </a:lnTo>
                  <a:lnTo>
                    <a:pt x="191344" y="172526"/>
                  </a:lnTo>
                  <a:lnTo>
                    <a:pt x="230831" y="200915"/>
                  </a:lnTo>
                  <a:lnTo>
                    <a:pt x="244453" y="202109"/>
                  </a:lnTo>
                  <a:lnTo>
                    <a:pt x="251499" y="201703"/>
                  </a:lnTo>
                  <a:lnTo>
                    <a:pt x="287836" y="183388"/>
                  </a:lnTo>
                  <a:lnTo>
                    <a:pt x="288553" y="182495"/>
                  </a:lnTo>
                  <a:lnTo>
                    <a:pt x="244453" y="182495"/>
                  </a:lnTo>
                  <a:lnTo>
                    <a:pt x="235702" y="181675"/>
                  </a:lnTo>
                  <a:lnTo>
                    <a:pt x="208376" y="153465"/>
                  </a:lnTo>
                  <a:lnTo>
                    <a:pt x="205876" y="131968"/>
                  </a:lnTo>
                  <a:lnTo>
                    <a:pt x="205924" y="126513"/>
                  </a:lnTo>
                  <a:lnTo>
                    <a:pt x="215877" y="89364"/>
                  </a:lnTo>
                  <a:lnTo>
                    <a:pt x="244323" y="76115"/>
                  </a:lnTo>
                  <a:lnTo>
                    <a:pt x="288646" y="76115"/>
                  </a:lnTo>
                  <a:lnTo>
                    <a:pt x="283550" y="70530"/>
                  </a:lnTo>
                  <a:lnTo>
                    <a:pt x="275253" y="64336"/>
                  </a:lnTo>
                  <a:lnTo>
                    <a:pt x="265950" y="59911"/>
                  </a:lnTo>
                  <a:lnTo>
                    <a:pt x="255640" y="57257"/>
                  </a:lnTo>
                  <a:lnTo>
                    <a:pt x="244323" y="56372"/>
                  </a:lnTo>
                  <a:close/>
                </a:path>
                <a:path w="845819" h="202564">
                  <a:moveTo>
                    <a:pt x="300306" y="155218"/>
                  </a:moveTo>
                  <a:lnTo>
                    <a:pt x="277575" y="155218"/>
                  </a:lnTo>
                  <a:lnTo>
                    <a:pt x="276882" y="163012"/>
                  </a:lnTo>
                  <a:lnTo>
                    <a:pt x="273332" y="169506"/>
                  </a:lnTo>
                  <a:lnTo>
                    <a:pt x="260516" y="179897"/>
                  </a:lnTo>
                  <a:lnTo>
                    <a:pt x="253026" y="182495"/>
                  </a:lnTo>
                  <a:lnTo>
                    <a:pt x="288553" y="182495"/>
                  </a:lnTo>
                  <a:lnTo>
                    <a:pt x="291993" y="178209"/>
                  </a:lnTo>
                  <a:lnTo>
                    <a:pt x="297102" y="170935"/>
                  </a:lnTo>
                  <a:lnTo>
                    <a:pt x="299873" y="163272"/>
                  </a:lnTo>
                  <a:lnTo>
                    <a:pt x="300306" y="155218"/>
                  </a:lnTo>
                  <a:close/>
                </a:path>
                <a:path w="845819" h="202564">
                  <a:moveTo>
                    <a:pt x="288646" y="76115"/>
                  </a:moveTo>
                  <a:lnTo>
                    <a:pt x="253415" y="76115"/>
                  </a:lnTo>
                  <a:lnTo>
                    <a:pt x="261036" y="79059"/>
                  </a:lnTo>
                  <a:lnTo>
                    <a:pt x="267184" y="84948"/>
                  </a:lnTo>
                  <a:lnTo>
                    <a:pt x="273418" y="90749"/>
                  </a:lnTo>
                  <a:lnTo>
                    <a:pt x="276882" y="98197"/>
                  </a:lnTo>
                  <a:lnTo>
                    <a:pt x="277575" y="107289"/>
                  </a:lnTo>
                  <a:lnTo>
                    <a:pt x="300306" y="107289"/>
                  </a:lnTo>
                  <a:lnTo>
                    <a:pt x="298869" y="96516"/>
                  </a:lnTo>
                  <a:lnTo>
                    <a:pt x="295597" y="86799"/>
                  </a:lnTo>
                  <a:lnTo>
                    <a:pt x="290491" y="78137"/>
                  </a:lnTo>
                  <a:lnTo>
                    <a:pt x="288646" y="76115"/>
                  </a:lnTo>
                  <a:close/>
                </a:path>
                <a:path w="845819" h="202564">
                  <a:moveTo>
                    <a:pt x="383565" y="56372"/>
                  </a:moveTo>
                  <a:lnTo>
                    <a:pt x="343575" y="70067"/>
                  </a:lnTo>
                  <a:lnTo>
                    <a:pt x="322972" y="107126"/>
                  </a:lnTo>
                  <a:lnTo>
                    <a:pt x="321088" y="126513"/>
                  </a:lnTo>
                  <a:lnTo>
                    <a:pt x="321184" y="131968"/>
                  </a:lnTo>
                  <a:lnTo>
                    <a:pt x="330586" y="172526"/>
                  </a:lnTo>
                  <a:lnTo>
                    <a:pt x="370073" y="200915"/>
                  </a:lnTo>
                  <a:lnTo>
                    <a:pt x="383695" y="202109"/>
                  </a:lnTo>
                  <a:lnTo>
                    <a:pt x="390742" y="201703"/>
                  </a:lnTo>
                  <a:lnTo>
                    <a:pt x="427079" y="183388"/>
                  </a:lnTo>
                  <a:lnTo>
                    <a:pt x="427795" y="182495"/>
                  </a:lnTo>
                  <a:lnTo>
                    <a:pt x="383695" y="182495"/>
                  </a:lnTo>
                  <a:lnTo>
                    <a:pt x="374944" y="181675"/>
                  </a:lnTo>
                  <a:lnTo>
                    <a:pt x="347618" y="153465"/>
                  </a:lnTo>
                  <a:lnTo>
                    <a:pt x="345118" y="131968"/>
                  </a:lnTo>
                  <a:lnTo>
                    <a:pt x="345166" y="126513"/>
                  </a:lnTo>
                  <a:lnTo>
                    <a:pt x="355119" y="89364"/>
                  </a:lnTo>
                  <a:lnTo>
                    <a:pt x="383565" y="76115"/>
                  </a:lnTo>
                  <a:lnTo>
                    <a:pt x="427889" y="76115"/>
                  </a:lnTo>
                  <a:lnTo>
                    <a:pt x="422792" y="70530"/>
                  </a:lnTo>
                  <a:lnTo>
                    <a:pt x="414496" y="64336"/>
                  </a:lnTo>
                  <a:lnTo>
                    <a:pt x="405192" y="59911"/>
                  </a:lnTo>
                  <a:lnTo>
                    <a:pt x="394882" y="57257"/>
                  </a:lnTo>
                  <a:lnTo>
                    <a:pt x="383565" y="56372"/>
                  </a:lnTo>
                  <a:close/>
                </a:path>
                <a:path w="845819" h="202564">
                  <a:moveTo>
                    <a:pt x="439548" y="155218"/>
                  </a:moveTo>
                  <a:lnTo>
                    <a:pt x="416817" y="155218"/>
                  </a:lnTo>
                  <a:lnTo>
                    <a:pt x="416125" y="163012"/>
                  </a:lnTo>
                  <a:lnTo>
                    <a:pt x="412574" y="169506"/>
                  </a:lnTo>
                  <a:lnTo>
                    <a:pt x="399758" y="179897"/>
                  </a:lnTo>
                  <a:lnTo>
                    <a:pt x="392268" y="182495"/>
                  </a:lnTo>
                  <a:lnTo>
                    <a:pt x="427795" y="182495"/>
                  </a:lnTo>
                  <a:lnTo>
                    <a:pt x="431235" y="178209"/>
                  </a:lnTo>
                  <a:lnTo>
                    <a:pt x="436344" y="170935"/>
                  </a:lnTo>
                  <a:lnTo>
                    <a:pt x="439115" y="163272"/>
                  </a:lnTo>
                  <a:lnTo>
                    <a:pt x="439548" y="155218"/>
                  </a:lnTo>
                  <a:close/>
                </a:path>
                <a:path w="845819" h="202564">
                  <a:moveTo>
                    <a:pt x="427889" y="76115"/>
                  </a:moveTo>
                  <a:lnTo>
                    <a:pt x="392658" y="76115"/>
                  </a:lnTo>
                  <a:lnTo>
                    <a:pt x="400278" y="79059"/>
                  </a:lnTo>
                  <a:lnTo>
                    <a:pt x="406426" y="84948"/>
                  </a:lnTo>
                  <a:lnTo>
                    <a:pt x="412661" y="90749"/>
                  </a:lnTo>
                  <a:lnTo>
                    <a:pt x="416125" y="98197"/>
                  </a:lnTo>
                  <a:lnTo>
                    <a:pt x="416817" y="107289"/>
                  </a:lnTo>
                  <a:lnTo>
                    <a:pt x="439548" y="107289"/>
                  </a:lnTo>
                  <a:lnTo>
                    <a:pt x="438111" y="96516"/>
                  </a:lnTo>
                  <a:lnTo>
                    <a:pt x="434840" y="86799"/>
                  </a:lnTo>
                  <a:lnTo>
                    <a:pt x="429733" y="78137"/>
                  </a:lnTo>
                  <a:lnTo>
                    <a:pt x="427889" y="76115"/>
                  </a:lnTo>
                  <a:close/>
                </a:path>
                <a:path w="845819" h="202564">
                  <a:moveTo>
                    <a:pt x="490075" y="58970"/>
                  </a:moveTo>
                  <a:lnTo>
                    <a:pt x="466046" y="58970"/>
                  </a:lnTo>
                  <a:lnTo>
                    <a:pt x="466046" y="150412"/>
                  </a:lnTo>
                  <a:lnTo>
                    <a:pt x="477866" y="189120"/>
                  </a:lnTo>
                  <a:lnTo>
                    <a:pt x="512157" y="202109"/>
                  </a:lnTo>
                  <a:lnTo>
                    <a:pt x="524910" y="201078"/>
                  </a:lnTo>
                  <a:lnTo>
                    <a:pt x="536024" y="197985"/>
                  </a:lnTo>
                  <a:lnTo>
                    <a:pt x="545498" y="192830"/>
                  </a:lnTo>
                  <a:lnTo>
                    <a:pt x="553332" y="185613"/>
                  </a:lnTo>
                  <a:lnTo>
                    <a:pt x="576712" y="185613"/>
                  </a:lnTo>
                  <a:lnTo>
                    <a:pt x="576712" y="181716"/>
                  </a:lnTo>
                  <a:lnTo>
                    <a:pt x="516053" y="181716"/>
                  </a:lnTo>
                  <a:lnTo>
                    <a:pt x="504688" y="179719"/>
                  </a:lnTo>
                  <a:lnTo>
                    <a:pt x="496570" y="173728"/>
                  </a:lnTo>
                  <a:lnTo>
                    <a:pt x="491699" y="163742"/>
                  </a:lnTo>
                  <a:lnTo>
                    <a:pt x="490151" y="150412"/>
                  </a:lnTo>
                  <a:lnTo>
                    <a:pt x="490075" y="58970"/>
                  </a:lnTo>
                  <a:close/>
                </a:path>
                <a:path w="845819" h="202564">
                  <a:moveTo>
                    <a:pt x="576712" y="185613"/>
                  </a:moveTo>
                  <a:lnTo>
                    <a:pt x="553332" y="185613"/>
                  </a:lnTo>
                  <a:lnTo>
                    <a:pt x="553852" y="199511"/>
                  </a:lnTo>
                  <a:lnTo>
                    <a:pt x="576712" y="199511"/>
                  </a:lnTo>
                  <a:lnTo>
                    <a:pt x="576712" y="185613"/>
                  </a:lnTo>
                  <a:close/>
                </a:path>
                <a:path w="845819" h="202564">
                  <a:moveTo>
                    <a:pt x="576712" y="58970"/>
                  </a:moveTo>
                  <a:lnTo>
                    <a:pt x="552682" y="58970"/>
                  </a:lnTo>
                  <a:lnTo>
                    <a:pt x="552682" y="161193"/>
                  </a:lnTo>
                  <a:lnTo>
                    <a:pt x="546984" y="170172"/>
                  </a:lnTo>
                  <a:lnTo>
                    <a:pt x="538979" y="176585"/>
                  </a:lnTo>
                  <a:lnTo>
                    <a:pt x="528669" y="180433"/>
                  </a:lnTo>
                  <a:lnTo>
                    <a:pt x="516053" y="181716"/>
                  </a:lnTo>
                  <a:lnTo>
                    <a:pt x="576712" y="181716"/>
                  </a:lnTo>
                  <a:lnTo>
                    <a:pt x="576712" y="58970"/>
                  </a:lnTo>
                  <a:close/>
                </a:path>
                <a:path w="845819" h="202564">
                  <a:moveTo>
                    <a:pt x="668674" y="56372"/>
                  </a:moveTo>
                  <a:lnTo>
                    <a:pt x="630747" y="70790"/>
                  </a:lnTo>
                  <a:lnTo>
                    <a:pt x="609217" y="108945"/>
                  </a:lnTo>
                  <a:lnTo>
                    <a:pt x="607236" y="133137"/>
                  </a:lnTo>
                  <a:lnTo>
                    <a:pt x="608357" y="148066"/>
                  </a:lnTo>
                  <a:lnTo>
                    <a:pt x="625161" y="183405"/>
                  </a:lnTo>
                  <a:lnTo>
                    <a:pt x="671662" y="202109"/>
                  </a:lnTo>
                  <a:lnTo>
                    <a:pt x="688223" y="200412"/>
                  </a:lnTo>
                  <a:lnTo>
                    <a:pt x="702576" y="195322"/>
                  </a:lnTo>
                  <a:lnTo>
                    <a:pt x="714721" y="186839"/>
                  </a:lnTo>
                  <a:lnTo>
                    <a:pt x="718354" y="182495"/>
                  </a:lnTo>
                  <a:lnTo>
                    <a:pt x="672961" y="182495"/>
                  </a:lnTo>
                  <a:lnTo>
                    <a:pt x="664388" y="181700"/>
                  </a:lnTo>
                  <a:lnTo>
                    <a:pt x="634546" y="154926"/>
                  </a:lnTo>
                  <a:lnTo>
                    <a:pt x="631266" y="136124"/>
                  </a:lnTo>
                  <a:lnTo>
                    <a:pt x="726476" y="136124"/>
                  </a:lnTo>
                  <a:lnTo>
                    <a:pt x="726476" y="126123"/>
                  </a:lnTo>
                  <a:lnTo>
                    <a:pt x="725892" y="116381"/>
                  </a:lnTo>
                  <a:lnTo>
                    <a:pt x="632045" y="116381"/>
                  </a:lnTo>
                  <a:lnTo>
                    <a:pt x="633685" y="107370"/>
                  </a:lnTo>
                  <a:lnTo>
                    <a:pt x="661693" y="76781"/>
                  </a:lnTo>
                  <a:lnTo>
                    <a:pt x="668674" y="76115"/>
                  </a:lnTo>
                  <a:lnTo>
                    <a:pt x="712401" y="76115"/>
                  </a:lnTo>
                  <a:lnTo>
                    <a:pt x="711278" y="74427"/>
                  </a:lnTo>
                  <a:lnTo>
                    <a:pt x="702917" y="66528"/>
                  </a:lnTo>
                  <a:lnTo>
                    <a:pt x="693029" y="60886"/>
                  </a:lnTo>
                  <a:lnTo>
                    <a:pt x="681615" y="57500"/>
                  </a:lnTo>
                  <a:lnTo>
                    <a:pt x="668674" y="56372"/>
                  </a:lnTo>
                  <a:close/>
                </a:path>
                <a:path w="845819" h="202564">
                  <a:moveTo>
                    <a:pt x="709980" y="163531"/>
                  </a:moveTo>
                  <a:lnTo>
                    <a:pt x="705563" y="169246"/>
                  </a:lnTo>
                  <a:lnTo>
                    <a:pt x="700411" y="173836"/>
                  </a:lnTo>
                  <a:lnTo>
                    <a:pt x="688634" y="180763"/>
                  </a:lnTo>
                  <a:lnTo>
                    <a:pt x="681447" y="182495"/>
                  </a:lnTo>
                  <a:lnTo>
                    <a:pt x="718354" y="182495"/>
                  </a:lnTo>
                  <a:lnTo>
                    <a:pt x="724657" y="174962"/>
                  </a:lnTo>
                  <a:lnTo>
                    <a:pt x="709980" y="163531"/>
                  </a:lnTo>
                  <a:close/>
                </a:path>
                <a:path w="845819" h="202564">
                  <a:moveTo>
                    <a:pt x="712401" y="76115"/>
                  </a:moveTo>
                  <a:lnTo>
                    <a:pt x="668674" y="76115"/>
                  </a:lnTo>
                  <a:lnTo>
                    <a:pt x="675818" y="76748"/>
                  </a:lnTo>
                  <a:lnTo>
                    <a:pt x="682183" y="78648"/>
                  </a:lnTo>
                  <a:lnTo>
                    <a:pt x="702446" y="114563"/>
                  </a:lnTo>
                  <a:lnTo>
                    <a:pt x="702446" y="116381"/>
                  </a:lnTo>
                  <a:lnTo>
                    <a:pt x="725892" y="116381"/>
                  </a:lnTo>
                  <a:lnTo>
                    <a:pt x="725526" y="110276"/>
                  </a:lnTo>
                  <a:lnTo>
                    <a:pt x="722676" y="96378"/>
                  </a:lnTo>
                  <a:lnTo>
                    <a:pt x="717927" y="84428"/>
                  </a:lnTo>
                  <a:lnTo>
                    <a:pt x="712401" y="76115"/>
                  </a:lnTo>
                  <a:close/>
                </a:path>
                <a:path w="845819" h="202564">
                  <a:moveTo>
                    <a:pt x="780510" y="58970"/>
                  </a:moveTo>
                  <a:lnTo>
                    <a:pt x="756480" y="58970"/>
                  </a:lnTo>
                  <a:lnTo>
                    <a:pt x="756480" y="199511"/>
                  </a:lnTo>
                  <a:lnTo>
                    <a:pt x="780510" y="199511"/>
                  </a:lnTo>
                  <a:lnTo>
                    <a:pt x="780510" y="58970"/>
                  </a:lnTo>
                  <a:close/>
                </a:path>
                <a:path w="845819" h="202564">
                  <a:moveTo>
                    <a:pt x="773366" y="7793"/>
                  </a:moveTo>
                  <a:lnTo>
                    <a:pt x="764014" y="7793"/>
                  </a:lnTo>
                  <a:lnTo>
                    <a:pt x="760464" y="9135"/>
                  </a:lnTo>
                  <a:lnTo>
                    <a:pt x="758039" y="11820"/>
                  </a:lnTo>
                  <a:lnTo>
                    <a:pt x="755701" y="14504"/>
                  </a:lnTo>
                  <a:lnTo>
                    <a:pt x="754532" y="17794"/>
                  </a:lnTo>
                  <a:lnTo>
                    <a:pt x="754532" y="25588"/>
                  </a:lnTo>
                  <a:lnTo>
                    <a:pt x="755701" y="28835"/>
                  </a:lnTo>
                  <a:lnTo>
                    <a:pt x="758039" y="31433"/>
                  </a:lnTo>
                  <a:lnTo>
                    <a:pt x="760464" y="34031"/>
                  </a:lnTo>
                  <a:lnTo>
                    <a:pt x="764014" y="35330"/>
                  </a:lnTo>
                  <a:lnTo>
                    <a:pt x="773366" y="35330"/>
                  </a:lnTo>
                  <a:lnTo>
                    <a:pt x="776916" y="34031"/>
                  </a:lnTo>
                  <a:lnTo>
                    <a:pt x="781766" y="28835"/>
                  </a:lnTo>
                  <a:lnTo>
                    <a:pt x="782978" y="25588"/>
                  </a:lnTo>
                  <a:lnTo>
                    <a:pt x="782978" y="17794"/>
                  </a:lnTo>
                  <a:lnTo>
                    <a:pt x="781766" y="14504"/>
                  </a:lnTo>
                  <a:lnTo>
                    <a:pt x="776916" y="9135"/>
                  </a:lnTo>
                  <a:lnTo>
                    <a:pt x="773366" y="7793"/>
                  </a:lnTo>
                  <a:close/>
                </a:path>
                <a:path w="845819" h="202564">
                  <a:moveTo>
                    <a:pt x="845195" y="0"/>
                  </a:moveTo>
                  <a:lnTo>
                    <a:pt x="821166" y="0"/>
                  </a:lnTo>
                  <a:lnTo>
                    <a:pt x="821166" y="199511"/>
                  </a:lnTo>
                  <a:lnTo>
                    <a:pt x="845195" y="199511"/>
                  </a:lnTo>
                  <a:lnTo>
                    <a:pt x="845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10892" y="2388629"/>
            <a:ext cx="1938331" cy="24575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34707" y="2384401"/>
            <a:ext cx="2305597" cy="253545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7014475" y="2380836"/>
            <a:ext cx="586105" cy="255270"/>
            <a:chOff x="7014475" y="2380836"/>
            <a:chExt cx="586105" cy="255270"/>
          </a:xfrm>
        </p:grpSpPr>
        <p:sp>
          <p:nvSpPr>
            <p:cNvPr id="31" name="object 31"/>
            <p:cNvSpPr/>
            <p:nvPr/>
          </p:nvSpPr>
          <p:spPr>
            <a:xfrm>
              <a:off x="7014475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09144" y="2380836"/>
              <a:ext cx="491490" cy="255270"/>
            </a:xfrm>
            <a:custGeom>
              <a:avLst/>
              <a:gdLst/>
              <a:ahLst/>
              <a:cxnLst/>
              <a:rect l="l" t="t" r="r" b="b"/>
              <a:pathLst>
                <a:path w="491490" h="255269">
                  <a:moveTo>
                    <a:pt x="61827" y="10391"/>
                  </a:moveTo>
                  <a:lnTo>
                    <a:pt x="0" y="10391"/>
                  </a:lnTo>
                  <a:lnTo>
                    <a:pt x="0" y="199511"/>
                  </a:lnTo>
                  <a:lnTo>
                    <a:pt x="65594" y="199511"/>
                  </a:lnTo>
                  <a:lnTo>
                    <a:pt x="79809" y="198602"/>
                  </a:lnTo>
                  <a:lnTo>
                    <a:pt x="92319" y="195874"/>
                  </a:lnTo>
                  <a:lnTo>
                    <a:pt x="103124" y="191328"/>
                  </a:lnTo>
                  <a:lnTo>
                    <a:pt x="112225" y="184963"/>
                  </a:lnTo>
                  <a:lnTo>
                    <a:pt x="117527" y="179118"/>
                  </a:lnTo>
                  <a:lnTo>
                    <a:pt x="24938" y="179118"/>
                  </a:lnTo>
                  <a:lnTo>
                    <a:pt x="24938" y="111056"/>
                  </a:lnTo>
                  <a:lnTo>
                    <a:pt x="115134" y="111056"/>
                  </a:lnTo>
                  <a:lnTo>
                    <a:pt x="114936" y="110828"/>
                  </a:lnTo>
                  <a:lnTo>
                    <a:pt x="109302" y="106250"/>
                  </a:lnTo>
                  <a:lnTo>
                    <a:pt x="102856" y="102645"/>
                  </a:lnTo>
                  <a:lnTo>
                    <a:pt x="95599" y="100015"/>
                  </a:lnTo>
                  <a:lnTo>
                    <a:pt x="101752" y="96938"/>
                  </a:lnTo>
                  <a:lnTo>
                    <a:pt x="107224" y="93293"/>
                  </a:lnTo>
                  <a:lnTo>
                    <a:pt x="109771" y="91053"/>
                  </a:lnTo>
                  <a:lnTo>
                    <a:pt x="24938" y="91053"/>
                  </a:lnTo>
                  <a:lnTo>
                    <a:pt x="24938" y="30913"/>
                  </a:lnTo>
                  <a:lnTo>
                    <a:pt x="115262" y="30913"/>
                  </a:lnTo>
                  <a:lnTo>
                    <a:pt x="114887" y="30248"/>
                  </a:lnTo>
                  <a:lnTo>
                    <a:pt x="108068" y="23120"/>
                  </a:lnTo>
                  <a:lnTo>
                    <a:pt x="99382" y="17551"/>
                  </a:lnTo>
                  <a:lnTo>
                    <a:pt x="88779" y="13573"/>
                  </a:lnTo>
                  <a:lnTo>
                    <a:pt x="76261" y="11186"/>
                  </a:lnTo>
                  <a:lnTo>
                    <a:pt x="61827" y="10391"/>
                  </a:lnTo>
                  <a:close/>
                </a:path>
                <a:path w="491490" h="255269">
                  <a:moveTo>
                    <a:pt x="115134" y="111056"/>
                  </a:moveTo>
                  <a:lnTo>
                    <a:pt x="66503" y="111056"/>
                  </a:lnTo>
                  <a:lnTo>
                    <a:pt x="82756" y="113191"/>
                  </a:lnTo>
                  <a:lnTo>
                    <a:pt x="94365" y="119596"/>
                  </a:lnTo>
                  <a:lnTo>
                    <a:pt x="101330" y="130271"/>
                  </a:lnTo>
                  <a:lnTo>
                    <a:pt x="103652" y="145217"/>
                  </a:lnTo>
                  <a:lnTo>
                    <a:pt x="103019" y="152718"/>
                  </a:lnTo>
                  <a:lnTo>
                    <a:pt x="74354" y="178558"/>
                  </a:lnTo>
                  <a:lnTo>
                    <a:pt x="66114" y="179118"/>
                  </a:lnTo>
                  <a:lnTo>
                    <a:pt x="117527" y="179118"/>
                  </a:lnTo>
                  <a:lnTo>
                    <a:pt x="119442" y="177007"/>
                  </a:lnTo>
                  <a:lnTo>
                    <a:pt x="124597" y="167688"/>
                  </a:lnTo>
                  <a:lnTo>
                    <a:pt x="127690" y="157004"/>
                  </a:lnTo>
                  <a:lnTo>
                    <a:pt x="128721" y="144957"/>
                  </a:lnTo>
                  <a:lnTo>
                    <a:pt x="128161" y="136936"/>
                  </a:lnTo>
                  <a:lnTo>
                    <a:pt x="126480" y="129500"/>
                  </a:lnTo>
                  <a:lnTo>
                    <a:pt x="123679" y="122648"/>
                  </a:lnTo>
                  <a:lnTo>
                    <a:pt x="119758" y="116381"/>
                  </a:lnTo>
                  <a:lnTo>
                    <a:pt x="115134" y="111056"/>
                  </a:lnTo>
                  <a:close/>
                </a:path>
                <a:path w="491490" h="255269">
                  <a:moveTo>
                    <a:pt x="115262" y="30913"/>
                  </a:moveTo>
                  <a:lnTo>
                    <a:pt x="61827" y="30913"/>
                  </a:lnTo>
                  <a:lnTo>
                    <a:pt x="70522" y="31360"/>
                  </a:lnTo>
                  <a:lnTo>
                    <a:pt x="78031" y="32699"/>
                  </a:lnTo>
                  <a:lnTo>
                    <a:pt x="84355" y="34932"/>
                  </a:lnTo>
                  <a:lnTo>
                    <a:pt x="89494" y="38057"/>
                  </a:lnTo>
                  <a:lnTo>
                    <a:pt x="95555" y="42733"/>
                  </a:lnTo>
                  <a:lnTo>
                    <a:pt x="98586" y="50267"/>
                  </a:lnTo>
                  <a:lnTo>
                    <a:pt x="98586" y="70010"/>
                  </a:lnTo>
                  <a:lnTo>
                    <a:pt x="62607" y="91053"/>
                  </a:lnTo>
                  <a:lnTo>
                    <a:pt x="109771" y="91053"/>
                  </a:lnTo>
                  <a:lnTo>
                    <a:pt x="123655" y="60788"/>
                  </a:lnTo>
                  <a:lnTo>
                    <a:pt x="122681" y="49082"/>
                  </a:lnTo>
                  <a:lnTo>
                    <a:pt x="119758" y="38902"/>
                  </a:lnTo>
                  <a:lnTo>
                    <a:pt x="115262" y="30913"/>
                  </a:lnTo>
                  <a:close/>
                </a:path>
                <a:path w="491490" h="255269">
                  <a:moveTo>
                    <a:pt x="188081" y="0"/>
                  </a:moveTo>
                  <a:lnTo>
                    <a:pt x="164051" y="0"/>
                  </a:lnTo>
                  <a:lnTo>
                    <a:pt x="164051" y="199511"/>
                  </a:lnTo>
                  <a:lnTo>
                    <a:pt x="188081" y="199511"/>
                  </a:lnTo>
                  <a:lnTo>
                    <a:pt x="188081" y="0"/>
                  </a:lnTo>
                  <a:close/>
                </a:path>
                <a:path w="491490" h="255269">
                  <a:moveTo>
                    <a:pt x="284069" y="56372"/>
                  </a:moveTo>
                  <a:lnTo>
                    <a:pt x="244128" y="70286"/>
                  </a:lnTo>
                  <a:lnTo>
                    <a:pt x="222307" y="108328"/>
                  </a:lnTo>
                  <a:lnTo>
                    <a:pt x="220293" y="127941"/>
                  </a:lnTo>
                  <a:lnTo>
                    <a:pt x="220376" y="130799"/>
                  </a:lnTo>
                  <a:lnTo>
                    <a:pt x="230230" y="171495"/>
                  </a:lnTo>
                  <a:lnTo>
                    <a:pt x="258449" y="197140"/>
                  </a:lnTo>
                  <a:lnTo>
                    <a:pt x="284329" y="202109"/>
                  </a:lnTo>
                  <a:lnTo>
                    <a:pt x="293535" y="201540"/>
                  </a:lnTo>
                  <a:lnTo>
                    <a:pt x="330430" y="182495"/>
                  </a:lnTo>
                  <a:lnTo>
                    <a:pt x="284329" y="182495"/>
                  </a:lnTo>
                  <a:lnTo>
                    <a:pt x="275668" y="181602"/>
                  </a:lnTo>
                  <a:lnTo>
                    <a:pt x="247148" y="151874"/>
                  </a:lnTo>
                  <a:lnTo>
                    <a:pt x="244453" y="130799"/>
                  </a:lnTo>
                  <a:lnTo>
                    <a:pt x="245135" y="118378"/>
                  </a:lnTo>
                  <a:lnTo>
                    <a:pt x="267996" y="79655"/>
                  </a:lnTo>
                  <a:lnTo>
                    <a:pt x="284069" y="76115"/>
                  </a:lnTo>
                  <a:lnTo>
                    <a:pt x="330298" y="76115"/>
                  </a:lnTo>
                  <a:lnTo>
                    <a:pt x="320918" y="67551"/>
                  </a:lnTo>
                  <a:lnTo>
                    <a:pt x="310015" y="61340"/>
                  </a:lnTo>
                  <a:lnTo>
                    <a:pt x="297732" y="57614"/>
                  </a:lnTo>
                  <a:lnTo>
                    <a:pt x="284069" y="56372"/>
                  </a:lnTo>
                  <a:close/>
                </a:path>
                <a:path w="491490" h="255269">
                  <a:moveTo>
                    <a:pt x="330298" y="76115"/>
                  </a:moveTo>
                  <a:lnTo>
                    <a:pt x="284069" y="76115"/>
                  </a:lnTo>
                  <a:lnTo>
                    <a:pt x="292707" y="77016"/>
                  </a:lnTo>
                  <a:lnTo>
                    <a:pt x="300436" y="79720"/>
                  </a:lnTo>
                  <a:lnTo>
                    <a:pt x="323516" y="116933"/>
                  </a:lnTo>
                  <a:lnTo>
                    <a:pt x="324206" y="127941"/>
                  </a:lnTo>
                  <a:lnTo>
                    <a:pt x="323532" y="140151"/>
                  </a:lnTo>
                  <a:lnTo>
                    <a:pt x="300760" y="178923"/>
                  </a:lnTo>
                  <a:lnTo>
                    <a:pt x="284329" y="182495"/>
                  </a:lnTo>
                  <a:lnTo>
                    <a:pt x="330430" y="182495"/>
                  </a:lnTo>
                  <a:lnTo>
                    <a:pt x="347740" y="140801"/>
                  </a:lnTo>
                  <a:lnTo>
                    <a:pt x="348235" y="130799"/>
                  </a:lnTo>
                  <a:lnTo>
                    <a:pt x="348152" y="127941"/>
                  </a:lnTo>
                  <a:lnTo>
                    <a:pt x="347123" y="113434"/>
                  </a:lnTo>
                  <a:lnTo>
                    <a:pt x="343787" y="99398"/>
                  </a:lnTo>
                  <a:lnTo>
                    <a:pt x="338226" y="87002"/>
                  </a:lnTo>
                  <a:lnTo>
                    <a:pt x="330440" y="76245"/>
                  </a:lnTo>
                  <a:lnTo>
                    <a:pt x="330298" y="76115"/>
                  </a:lnTo>
                  <a:close/>
                </a:path>
                <a:path w="491490" h="255269">
                  <a:moveTo>
                    <a:pt x="392268" y="216137"/>
                  </a:moveTo>
                  <a:lnTo>
                    <a:pt x="379799" y="230555"/>
                  </a:lnTo>
                  <a:lnTo>
                    <a:pt x="384061" y="235905"/>
                  </a:lnTo>
                  <a:lnTo>
                    <a:pt x="389183" y="240654"/>
                  </a:lnTo>
                  <a:lnTo>
                    <a:pt x="431755" y="254844"/>
                  </a:lnTo>
                  <a:lnTo>
                    <a:pt x="444695" y="253862"/>
                  </a:lnTo>
                  <a:lnTo>
                    <a:pt x="456239" y="250915"/>
                  </a:lnTo>
                  <a:lnTo>
                    <a:pt x="466387" y="246003"/>
                  </a:lnTo>
                  <a:lnTo>
                    <a:pt x="475138" y="239127"/>
                  </a:lnTo>
                  <a:lnTo>
                    <a:pt x="478364" y="235231"/>
                  </a:lnTo>
                  <a:lnTo>
                    <a:pt x="430066" y="235231"/>
                  </a:lnTo>
                  <a:lnTo>
                    <a:pt x="419326" y="234037"/>
                  </a:lnTo>
                  <a:lnTo>
                    <a:pt x="409446" y="230457"/>
                  </a:lnTo>
                  <a:lnTo>
                    <a:pt x="400427" y="224490"/>
                  </a:lnTo>
                  <a:lnTo>
                    <a:pt x="392268" y="216137"/>
                  </a:lnTo>
                  <a:close/>
                </a:path>
                <a:path w="491490" h="255269">
                  <a:moveTo>
                    <a:pt x="491374" y="185483"/>
                  </a:moveTo>
                  <a:lnTo>
                    <a:pt x="467215" y="185483"/>
                  </a:lnTo>
                  <a:lnTo>
                    <a:pt x="467186" y="197952"/>
                  </a:lnTo>
                  <a:lnTo>
                    <a:pt x="466598" y="206022"/>
                  </a:lnTo>
                  <a:lnTo>
                    <a:pt x="438347" y="234614"/>
                  </a:lnTo>
                  <a:lnTo>
                    <a:pt x="430066" y="235231"/>
                  </a:lnTo>
                  <a:lnTo>
                    <a:pt x="478364" y="235231"/>
                  </a:lnTo>
                  <a:lnTo>
                    <a:pt x="482235" y="230555"/>
                  </a:lnTo>
                  <a:lnTo>
                    <a:pt x="487315" y="220521"/>
                  </a:lnTo>
                  <a:lnTo>
                    <a:pt x="490360" y="209050"/>
                  </a:lnTo>
                  <a:lnTo>
                    <a:pt x="491295" y="197140"/>
                  </a:lnTo>
                  <a:lnTo>
                    <a:pt x="491374" y="185483"/>
                  </a:lnTo>
                  <a:close/>
                </a:path>
                <a:path w="491490" h="255269">
                  <a:moveTo>
                    <a:pt x="428118" y="56372"/>
                  </a:moveTo>
                  <a:lnTo>
                    <a:pt x="387852" y="75855"/>
                  </a:lnTo>
                  <a:lnTo>
                    <a:pt x="373604" y="112484"/>
                  </a:lnTo>
                  <a:lnTo>
                    <a:pt x="372655" y="128071"/>
                  </a:lnTo>
                  <a:lnTo>
                    <a:pt x="373604" y="144316"/>
                  </a:lnTo>
                  <a:lnTo>
                    <a:pt x="387852" y="182236"/>
                  </a:lnTo>
                  <a:lnTo>
                    <a:pt x="427858" y="202109"/>
                  </a:lnTo>
                  <a:lnTo>
                    <a:pt x="439670" y="201070"/>
                  </a:lnTo>
                  <a:lnTo>
                    <a:pt x="450167" y="197952"/>
                  </a:lnTo>
                  <a:lnTo>
                    <a:pt x="459348" y="192757"/>
                  </a:lnTo>
                  <a:lnTo>
                    <a:pt x="467215" y="185483"/>
                  </a:lnTo>
                  <a:lnTo>
                    <a:pt x="491374" y="185483"/>
                  </a:lnTo>
                  <a:lnTo>
                    <a:pt x="491374" y="181716"/>
                  </a:lnTo>
                  <a:lnTo>
                    <a:pt x="433833" y="181716"/>
                  </a:lnTo>
                  <a:lnTo>
                    <a:pt x="425552" y="180872"/>
                  </a:lnTo>
                  <a:lnTo>
                    <a:pt x="399250" y="152036"/>
                  </a:lnTo>
                  <a:lnTo>
                    <a:pt x="396814" y="130799"/>
                  </a:lnTo>
                  <a:lnTo>
                    <a:pt x="397431" y="118240"/>
                  </a:lnTo>
                  <a:lnTo>
                    <a:pt x="418473" y="80174"/>
                  </a:lnTo>
                  <a:lnTo>
                    <a:pt x="434093" y="76765"/>
                  </a:lnTo>
                  <a:lnTo>
                    <a:pt x="491374" y="76765"/>
                  </a:lnTo>
                  <a:lnTo>
                    <a:pt x="491374" y="74556"/>
                  </a:lnTo>
                  <a:lnTo>
                    <a:pt x="468254" y="74556"/>
                  </a:lnTo>
                  <a:lnTo>
                    <a:pt x="460339" y="66601"/>
                  </a:lnTo>
                  <a:lnTo>
                    <a:pt x="451011" y="60918"/>
                  </a:lnTo>
                  <a:lnTo>
                    <a:pt x="440271" y="57508"/>
                  </a:lnTo>
                  <a:lnTo>
                    <a:pt x="428118" y="56372"/>
                  </a:lnTo>
                  <a:close/>
                </a:path>
                <a:path w="491490" h="255269">
                  <a:moveTo>
                    <a:pt x="491374" y="76765"/>
                  </a:moveTo>
                  <a:lnTo>
                    <a:pt x="434093" y="76765"/>
                  </a:lnTo>
                  <a:lnTo>
                    <a:pt x="444443" y="78023"/>
                  </a:lnTo>
                  <a:lnTo>
                    <a:pt x="453414" y="81798"/>
                  </a:lnTo>
                  <a:lnTo>
                    <a:pt x="461004" y="88089"/>
                  </a:lnTo>
                  <a:lnTo>
                    <a:pt x="467215" y="96898"/>
                  </a:lnTo>
                  <a:lnTo>
                    <a:pt x="467215" y="161063"/>
                  </a:lnTo>
                  <a:lnTo>
                    <a:pt x="461134" y="170099"/>
                  </a:lnTo>
                  <a:lnTo>
                    <a:pt x="453544" y="176553"/>
                  </a:lnTo>
                  <a:lnTo>
                    <a:pt x="444443" y="180425"/>
                  </a:lnTo>
                  <a:lnTo>
                    <a:pt x="433833" y="181716"/>
                  </a:lnTo>
                  <a:lnTo>
                    <a:pt x="491374" y="181716"/>
                  </a:lnTo>
                  <a:lnTo>
                    <a:pt x="491374" y="76765"/>
                  </a:lnTo>
                  <a:close/>
                </a:path>
                <a:path w="491490" h="255269">
                  <a:moveTo>
                    <a:pt x="491374" y="58970"/>
                  </a:moveTo>
                  <a:lnTo>
                    <a:pt x="469423" y="58970"/>
                  </a:lnTo>
                  <a:lnTo>
                    <a:pt x="468254" y="74556"/>
                  </a:lnTo>
                  <a:lnTo>
                    <a:pt x="491374" y="74556"/>
                  </a:lnTo>
                  <a:lnTo>
                    <a:pt x="491374" y="58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158705" y="2340570"/>
            <a:ext cx="2131607" cy="293811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0763929" y="2391227"/>
            <a:ext cx="1495425" cy="246379"/>
            <a:chOff x="10763929" y="2391227"/>
            <a:chExt cx="1495425" cy="246379"/>
          </a:xfrm>
        </p:grpSpPr>
        <p:sp>
          <p:nvSpPr>
            <p:cNvPr id="35" name="object 35"/>
            <p:cNvSpPr/>
            <p:nvPr/>
          </p:nvSpPr>
          <p:spPr>
            <a:xfrm>
              <a:off x="10763929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858597" y="2391227"/>
              <a:ext cx="1400810" cy="246379"/>
            </a:xfrm>
            <a:custGeom>
              <a:avLst/>
              <a:gdLst/>
              <a:ahLst/>
              <a:cxnLst/>
              <a:rect l="l" t="t" r="r" b="b"/>
              <a:pathLst>
                <a:path w="1400809" h="246380">
                  <a:moveTo>
                    <a:pt x="32212" y="0"/>
                  </a:moveTo>
                  <a:lnTo>
                    <a:pt x="0" y="0"/>
                  </a:lnTo>
                  <a:lnTo>
                    <a:pt x="0" y="189120"/>
                  </a:lnTo>
                  <a:lnTo>
                    <a:pt x="24938" y="189120"/>
                  </a:lnTo>
                  <a:lnTo>
                    <a:pt x="24938" y="115472"/>
                  </a:lnTo>
                  <a:lnTo>
                    <a:pt x="22471" y="36369"/>
                  </a:lnTo>
                  <a:lnTo>
                    <a:pt x="46784" y="36369"/>
                  </a:lnTo>
                  <a:lnTo>
                    <a:pt x="32212" y="0"/>
                  </a:lnTo>
                  <a:close/>
                </a:path>
                <a:path w="1400809" h="246380">
                  <a:moveTo>
                    <a:pt x="46784" y="36369"/>
                  </a:moveTo>
                  <a:lnTo>
                    <a:pt x="22471" y="36369"/>
                  </a:lnTo>
                  <a:lnTo>
                    <a:pt x="84428" y="189120"/>
                  </a:lnTo>
                  <a:lnTo>
                    <a:pt x="103522" y="189120"/>
                  </a:lnTo>
                  <a:lnTo>
                    <a:pt x="117635" y="154309"/>
                  </a:lnTo>
                  <a:lnTo>
                    <a:pt x="94040" y="154309"/>
                  </a:lnTo>
                  <a:lnTo>
                    <a:pt x="46784" y="36369"/>
                  </a:lnTo>
                  <a:close/>
                </a:path>
                <a:path w="1400809" h="246380">
                  <a:moveTo>
                    <a:pt x="188210" y="35979"/>
                  </a:moveTo>
                  <a:lnTo>
                    <a:pt x="165610" y="35979"/>
                  </a:lnTo>
                  <a:lnTo>
                    <a:pt x="163272" y="115472"/>
                  </a:lnTo>
                  <a:lnTo>
                    <a:pt x="163272" y="189120"/>
                  </a:lnTo>
                  <a:lnTo>
                    <a:pt x="188210" y="189120"/>
                  </a:lnTo>
                  <a:lnTo>
                    <a:pt x="188210" y="35979"/>
                  </a:lnTo>
                  <a:close/>
                </a:path>
                <a:path w="1400809" h="246380">
                  <a:moveTo>
                    <a:pt x="188210" y="0"/>
                  </a:moveTo>
                  <a:lnTo>
                    <a:pt x="155868" y="0"/>
                  </a:lnTo>
                  <a:lnTo>
                    <a:pt x="94040" y="154309"/>
                  </a:lnTo>
                  <a:lnTo>
                    <a:pt x="117635" y="154309"/>
                  </a:lnTo>
                  <a:lnTo>
                    <a:pt x="165610" y="35979"/>
                  </a:lnTo>
                  <a:lnTo>
                    <a:pt x="188210" y="35979"/>
                  </a:lnTo>
                  <a:lnTo>
                    <a:pt x="188210" y="0"/>
                  </a:lnTo>
                  <a:close/>
                </a:path>
                <a:path w="1400809" h="246380">
                  <a:moveTo>
                    <a:pt x="285888" y="45981"/>
                  </a:moveTo>
                  <a:lnTo>
                    <a:pt x="245947" y="59895"/>
                  </a:lnTo>
                  <a:lnTo>
                    <a:pt x="224125" y="97937"/>
                  </a:lnTo>
                  <a:lnTo>
                    <a:pt x="222112" y="117550"/>
                  </a:lnTo>
                  <a:lnTo>
                    <a:pt x="222195" y="120408"/>
                  </a:lnTo>
                  <a:lnTo>
                    <a:pt x="232048" y="161104"/>
                  </a:lnTo>
                  <a:lnTo>
                    <a:pt x="260267" y="186749"/>
                  </a:lnTo>
                  <a:lnTo>
                    <a:pt x="286148" y="191718"/>
                  </a:lnTo>
                  <a:lnTo>
                    <a:pt x="295354" y="191149"/>
                  </a:lnTo>
                  <a:lnTo>
                    <a:pt x="332249" y="172104"/>
                  </a:lnTo>
                  <a:lnTo>
                    <a:pt x="286148" y="172104"/>
                  </a:lnTo>
                  <a:lnTo>
                    <a:pt x="277486" y="171211"/>
                  </a:lnTo>
                  <a:lnTo>
                    <a:pt x="248967" y="141482"/>
                  </a:lnTo>
                  <a:lnTo>
                    <a:pt x="246271" y="120408"/>
                  </a:lnTo>
                  <a:lnTo>
                    <a:pt x="246953" y="107987"/>
                  </a:lnTo>
                  <a:lnTo>
                    <a:pt x="269814" y="69263"/>
                  </a:lnTo>
                  <a:lnTo>
                    <a:pt x="285888" y="65724"/>
                  </a:lnTo>
                  <a:lnTo>
                    <a:pt x="332116" y="65724"/>
                  </a:lnTo>
                  <a:lnTo>
                    <a:pt x="322736" y="57159"/>
                  </a:lnTo>
                  <a:lnTo>
                    <a:pt x="311834" y="50949"/>
                  </a:lnTo>
                  <a:lnTo>
                    <a:pt x="299551" y="47223"/>
                  </a:lnTo>
                  <a:lnTo>
                    <a:pt x="285888" y="45981"/>
                  </a:lnTo>
                  <a:close/>
                </a:path>
                <a:path w="1400809" h="246380">
                  <a:moveTo>
                    <a:pt x="332116" y="65724"/>
                  </a:moveTo>
                  <a:lnTo>
                    <a:pt x="285888" y="65724"/>
                  </a:lnTo>
                  <a:lnTo>
                    <a:pt x="294526" y="66625"/>
                  </a:lnTo>
                  <a:lnTo>
                    <a:pt x="302254" y="69328"/>
                  </a:lnTo>
                  <a:lnTo>
                    <a:pt x="325334" y="106542"/>
                  </a:lnTo>
                  <a:lnTo>
                    <a:pt x="326024" y="117550"/>
                  </a:lnTo>
                  <a:lnTo>
                    <a:pt x="325350" y="129760"/>
                  </a:lnTo>
                  <a:lnTo>
                    <a:pt x="302579" y="168532"/>
                  </a:lnTo>
                  <a:lnTo>
                    <a:pt x="286148" y="172104"/>
                  </a:lnTo>
                  <a:lnTo>
                    <a:pt x="332249" y="172104"/>
                  </a:lnTo>
                  <a:lnTo>
                    <a:pt x="349559" y="130409"/>
                  </a:lnTo>
                  <a:lnTo>
                    <a:pt x="350054" y="120408"/>
                  </a:lnTo>
                  <a:lnTo>
                    <a:pt x="349971" y="117550"/>
                  </a:lnTo>
                  <a:lnTo>
                    <a:pt x="348942" y="103043"/>
                  </a:lnTo>
                  <a:lnTo>
                    <a:pt x="345605" y="89007"/>
                  </a:lnTo>
                  <a:lnTo>
                    <a:pt x="340044" y="76610"/>
                  </a:lnTo>
                  <a:lnTo>
                    <a:pt x="332259" y="65854"/>
                  </a:lnTo>
                  <a:lnTo>
                    <a:pt x="332116" y="65724"/>
                  </a:lnTo>
                  <a:close/>
                </a:path>
                <a:path w="1400809" h="246380">
                  <a:moveTo>
                    <a:pt x="402919" y="48578"/>
                  </a:moveTo>
                  <a:lnTo>
                    <a:pt x="380188" y="48578"/>
                  </a:lnTo>
                  <a:lnTo>
                    <a:pt x="380188" y="189120"/>
                  </a:lnTo>
                  <a:lnTo>
                    <a:pt x="404218" y="189120"/>
                  </a:lnTo>
                  <a:lnTo>
                    <a:pt x="404218" y="88974"/>
                  </a:lnTo>
                  <a:lnTo>
                    <a:pt x="407508" y="82220"/>
                  </a:lnTo>
                  <a:lnTo>
                    <a:pt x="412098" y="76765"/>
                  </a:lnTo>
                  <a:lnTo>
                    <a:pt x="423875" y="68452"/>
                  </a:lnTo>
                  <a:lnTo>
                    <a:pt x="430716" y="66373"/>
                  </a:lnTo>
                  <a:lnTo>
                    <a:pt x="483517" y="66373"/>
                  </a:lnTo>
                  <a:lnTo>
                    <a:pt x="483447" y="66244"/>
                  </a:lnTo>
                  <a:lnTo>
                    <a:pt x="403698" y="66244"/>
                  </a:lnTo>
                  <a:lnTo>
                    <a:pt x="402919" y="48578"/>
                  </a:lnTo>
                  <a:close/>
                </a:path>
                <a:path w="1400809" h="246380">
                  <a:moveTo>
                    <a:pt x="483517" y="66373"/>
                  </a:moveTo>
                  <a:lnTo>
                    <a:pt x="448121" y="66373"/>
                  </a:lnTo>
                  <a:lnTo>
                    <a:pt x="455178" y="68798"/>
                  </a:lnTo>
                  <a:lnTo>
                    <a:pt x="459681" y="73647"/>
                  </a:lnTo>
                  <a:lnTo>
                    <a:pt x="464271" y="78497"/>
                  </a:lnTo>
                  <a:lnTo>
                    <a:pt x="466609" y="85987"/>
                  </a:lnTo>
                  <a:lnTo>
                    <a:pt x="466695" y="189120"/>
                  </a:lnTo>
                  <a:lnTo>
                    <a:pt x="490725" y="189120"/>
                  </a:lnTo>
                  <a:lnTo>
                    <a:pt x="490707" y="96118"/>
                  </a:lnTo>
                  <a:lnTo>
                    <a:pt x="487770" y="74256"/>
                  </a:lnTo>
                  <a:lnTo>
                    <a:pt x="483517" y="66373"/>
                  </a:lnTo>
                  <a:close/>
                </a:path>
                <a:path w="1400809" h="246380">
                  <a:moveTo>
                    <a:pt x="445783" y="45981"/>
                  </a:moveTo>
                  <a:lnTo>
                    <a:pt x="433411" y="47247"/>
                  </a:lnTo>
                  <a:lnTo>
                    <a:pt x="422273" y="51046"/>
                  </a:lnTo>
                  <a:lnTo>
                    <a:pt x="412369" y="57379"/>
                  </a:lnTo>
                  <a:lnTo>
                    <a:pt x="403698" y="66244"/>
                  </a:lnTo>
                  <a:lnTo>
                    <a:pt x="483447" y="66244"/>
                  </a:lnTo>
                  <a:lnTo>
                    <a:pt x="479295" y="58548"/>
                  </a:lnTo>
                  <a:lnTo>
                    <a:pt x="465299" y="49122"/>
                  </a:lnTo>
                  <a:lnTo>
                    <a:pt x="445783" y="45981"/>
                  </a:lnTo>
                  <a:close/>
                </a:path>
                <a:path w="1400809" h="246380">
                  <a:moveTo>
                    <a:pt x="603599" y="48578"/>
                  </a:moveTo>
                  <a:lnTo>
                    <a:pt x="579050" y="48578"/>
                  </a:lnTo>
                  <a:lnTo>
                    <a:pt x="629967" y="189120"/>
                  </a:lnTo>
                  <a:lnTo>
                    <a:pt x="648282" y="189120"/>
                  </a:lnTo>
                  <a:lnTo>
                    <a:pt x="659973" y="156517"/>
                  </a:lnTo>
                  <a:lnTo>
                    <a:pt x="639319" y="156517"/>
                  </a:lnTo>
                  <a:lnTo>
                    <a:pt x="603599" y="48578"/>
                  </a:lnTo>
                  <a:close/>
                </a:path>
                <a:path w="1400809" h="246380">
                  <a:moveTo>
                    <a:pt x="698679" y="48578"/>
                  </a:moveTo>
                  <a:lnTo>
                    <a:pt x="674130" y="48578"/>
                  </a:lnTo>
                  <a:lnTo>
                    <a:pt x="639319" y="156517"/>
                  </a:lnTo>
                  <a:lnTo>
                    <a:pt x="659973" y="156517"/>
                  </a:lnTo>
                  <a:lnTo>
                    <a:pt x="698679" y="48578"/>
                  </a:lnTo>
                  <a:close/>
                </a:path>
                <a:path w="1400809" h="246380">
                  <a:moveTo>
                    <a:pt x="777133" y="45981"/>
                  </a:moveTo>
                  <a:lnTo>
                    <a:pt x="737192" y="59895"/>
                  </a:lnTo>
                  <a:lnTo>
                    <a:pt x="715370" y="97937"/>
                  </a:lnTo>
                  <a:lnTo>
                    <a:pt x="713357" y="117550"/>
                  </a:lnTo>
                  <a:lnTo>
                    <a:pt x="713440" y="120408"/>
                  </a:lnTo>
                  <a:lnTo>
                    <a:pt x="723293" y="161104"/>
                  </a:lnTo>
                  <a:lnTo>
                    <a:pt x="751512" y="186749"/>
                  </a:lnTo>
                  <a:lnTo>
                    <a:pt x="777393" y="191718"/>
                  </a:lnTo>
                  <a:lnTo>
                    <a:pt x="786599" y="191149"/>
                  </a:lnTo>
                  <a:lnTo>
                    <a:pt x="823494" y="172104"/>
                  </a:lnTo>
                  <a:lnTo>
                    <a:pt x="777393" y="172104"/>
                  </a:lnTo>
                  <a:lnTo>
                    <a:pt x="768731" y="171211"/>
                  </a:lnTo>
                  <a:lnTo>
                    <a:pt x="740212" y="141482"/>
                  </a:lnTo>
                  <a:lnTo>
                    <a:pt x="737516" y="120408"/>
                  </a:lnTo>
                  <a:lnTo>
                    <a:pt x="738198" y="107987"/>
                  </a:lnTo>
                  <a:lnTo>
                    <a:pt x="761059" y="69263"/>
                  </a:lnTo>
                  <a:lnTo>
                    <a:pt x="777133" y="65724"/>
                  </a:lnTo>
                  <a:lnTo>
                    <a:pt x="823361" y="65724"/>
                  </a:lnTo>
                  <a:lnTo>
                    <a:pt x="813981" y="57159"/>
                  </a:lnTo>
                  <a:lnTo>
                    <a:pt x="803078" y="50949"/>
                  </a:lnTo>
                  <a:lnTo>
                    <a:pt x="790796" y="47223"/>
                  </a:lnTo>
                  <a:lnTo>
                    <a:pt x="777133" y="45981"/>
                  </a:lnTo>
                  <a:close/>
                </a:path>
                <a:path w="1400809" h="246380">
                  <a:moveTo>
                    <a:pt x="823361" y="65724"/>
                  </a:moveTo>
                  <a:lnTo>
                    <a:pt x="777133" y="65724"/>
                  </a:lnTo>
                  <a:lnTo>
                    <a:pt x="785771" y="66625"/>
                  </a:lnTo>
                  <a:lnTo>
                    <a:pt x="793499" y="69328"/>
                  </a:lnTo>
                  <a:lnTo>
                    <a:pt x="816579" y="106542"/>
                  </a:lnTo>
                  <a:lnTo>
                    <a:pt x="817269" y="117550"/>
                  </a:lnTo>
                  <a:lnTo>
                    <a:pt x="816595" y="129760"/>
                  </a:lnTo>
                  <a:lnTo>
                    <a:pt x="793824" y="168532"/>
                  </a:lnTo>
                  <a:lnTo>
                    <a:pt x="777393" y="172104"/>
                  </a:lnTo>
                  <a:lnTo>
                    <a:pt x="823494" y="172104"/>
                  </a:lnTo>
                  <a:lnTo>
                    <a:pt x="840803" y="130409"/>
                  </a:lnTo>
                  <a:lnTo>
                    <a:pt x="841299" y="120408"/>
                  </a:lnTo>
                  <a:lnTo>
                    <a:pt x="841216" y="117550"/>
                  </a:lnTo>
                  <a:lnTo>
                    <a:pt x="840186" y="103043"/>
                  </a:lnTo>
                  <a:lnTo>
                    <a:pt x="836850" y="89007"/>
                  </a:lnTo>
                  <a:lnTo>
                    <a:pt x="831289" y="76610"/>
                  </a:lnTo>
                  <a:lnTo>
                    <a:pt x="823504" y="65854"/>
                  </a:lnTo>
                  <a:lnTo>
                    <a:pt x="823361" y="65724"/>
                  </a:lnTo>
                  <a:close/>
                </a:path>
                <a:path w="1400809" h="246380">
                  <a:moveTo>
                    <a:pt x="862081" y="224320"/>
                  </a:moveTo>
                  <a:lnTo>
                    <a:pt x="862081" y="243803"/>
                  </a:lnTo>
                  <a:lnTo>
                    <a:pt x="871043" y="245492"/>
                  </a:lnTo>
                  <a:lnTo>
                    <a:pt x="875590" y="245882"/>
                  </a:lnTo>
                  <a:lnTo>
                    <a:pt x="888911" y="243690"/>
                  </a:lnTo>
                  <a:lnTo>
                    <a:pt x="900301" y="237114"/>
                  </a:lnTo>
                  <a:lnTo>
                    <a:pt x="909759" y="226155"/>
                  </a:lnTo>
                  <a:lnTo>
                    <a:pt x="910404" y="224840"/>
                  </a:lnTo>
                  <a:lnTo>
                    <a:pt x="868576" y="224840"/>
                  </a:lnTo>
                  <a:lnTo>
                    <a:pt x="862081" y="224320"/>
                  </a:lnTo>
                  <a:close/>
                </a:path>
                <a:path w="1400809" h="246380">
                  <a:moveTo>
                    <a:pt x="880266" y="48578"/>
                  </a:moveTo>
                  <a:lnTo>
                    <a:pt x="854028" y="48578"/>
                  </a:lnTo>
                  <a:lnTo>
                    <a:pt x="904165" y="187561"/>
                  </a:lnTo>
                  <a:lnTo>
                    <a:pt x="898840" y="201849"/>
                  </a:lnTo>
                  <a:lnTo>
                    <a:pt x="895896" y="210595"/>
                  </a:lnTo>
                  <a:lnTo>
                    <a:pt x="892129" y="216613"/>
                  </a:lnTo>
                  <a:lnTo>
                    <a:pt x="887540" y="219904"/>
                  </a:lnTo>
                  <a:lnTo>
                    <a:pt x="883037" y="223194"/>
                  </a:lnTo>
                  <a:lnTo>
                    <a:pt x="876715" y="224840"/>
                  </a:lnTo>
                  <a:lnTo>
                    <a:pt x="910404" y="224840"/>
                  </a:lnTo>
                  <a:lnTo>
                    <a:pt x="917284" y="210811"/>
                  </a:lnTo>
                  <a:lnTo>
                    <a:pt x="937099" y="153919"/>
                  </a:lnTo>
                  <a:lnTo>
                    <a:pt x="915336" y="153919"/>
                  </a:lnTo>
                  <a:lnTo>
                    <a:pt x="880266" y="48578"/>
                  </a:lnTo>
                  <a:close/>
                </a:path>
                <a:path w="1400809" h="246380">
                  <a:moveTo>
                    <a:pt x="973787" y="48578"/>
                  </a:moveTo>
                  <a:lnTo>
                    <a:pt x="948068" y="48578"/>
                  </a:lnTo>
                  <a:lnTo>
                    <a:pt x="915336" y="153919"/>
                  </a:lnTo>
                  <a:lnTo>
                    <a:pt x="937099" y="153919"/>
                  </a:lnTo>
                  <a:lnTo>
                    <a:pt x="973787" y="48578"/>
                  </a:lnTo>
                  <a:close/>
                </a:path>
                <a:path w="1400809" h="246380">
                  <a:moveTo>
                    <a:pt x="1092367" y="65334"/>
                  </a:moveTo>
                  <a:lnTo>
                    <a:pt x="1056310" y="65334"/>
                  </a:lnTo>
                  <a:lnTo>
                    <a:pt x="1063714" y="67845"/>
                  </a:lnTo>
                  <a:lnTo>
                    <a:pt x="1068736" y="72868"/>
                  </a:lnTo>
                  <a:lnTo>
                    <a:pt x="1073759" y="77804"/>
                  </a:lnTo>
                  <a:lnTo>
                    <a:pt x="1076270" y="84471"/>
                  </a:lnTo>
                  <a:lnTo>
                    <a:pt x="1076270" y="103912"/>
                  </a:lnTo>
                  <a:lnTo>
                    <a:pt x="1052890" y="103912"/>
                  </a:lnTo>
                  <a:lnTo>
                    <a:pt x="1038602" y="104675"/>
                  </a:lnTo>
                  <a:lnTo>
                    <a:pt x="998596" y="122778"/>
                  </a:lnTo>
                  <a:lnTo>
                    <a:pt x="989244" y="150153"/>
                  </a:lnTo>
                  <a:lnTo>
                    <a:pt x="990072" y="158790"/>
                  </a:lnTo>
                  <a:lnTo>
                    <a:pt x="1017722" y="188795"/>
                  </a:lnTo>
                  <a:lnTo>
                    <a:pt x="1036654" y="191718"/>
                  </a:lnTo>
                  <a:lnTo>
                    <a:pt x="1047873" y="190630"/>
                  </a:lnTo>
                  <a:lnTo>
                    <a:pt x="1058280" y="187366"/>
                  </a:lnTo>
                  <a:lnTo>
                    <a:pt x="1067876" y="181927"/>
                  </a:lnTo>
                  <a:lnTo>
                    <a:pt x="1076660" y="174312"/>
                  </a:lnTo>
                  <a:lnTo>
                    <a:pt x="1101680" y="174312"/>
                  </a:lnTo>
                  <a:lnTo>
                    <a:pt x="1101534" y="173630"/>
                  </a:lnTo>
                  <a:lnTo>
                    <a:pt x="1101215" y="170805"/>
                  </a:lnTo>
                  <a:lnTo>
                    <a:pt x="1032281" y="170805"/>
                  </a:lnTo>
                  <a:lnTo>
                    <a:pt x="1025829" y="168684"/>
                  </a:lnTo>
                  <a:lnTo>
                    <a:pt x="1015785" y="160197"/>
                  </a:lnTo>
                  <a:lnTo>
                    <a:pt x="1013273" y="154309"/>
                  </a:lnTo>
                  <a:lnTo>
                    <a:pt x="1013273" y="146775"/>
                  </a:lnTo>
                  <a:lnTo>
                    <a:pt x="1016033" y="135467"/>
                  </a:lnTo>
                  <a:lnTo>
                    <a:pt x="1024314" y="127389"/>
                  </a:lnTo>
                  <a:lnTo>
                    <a:pt x="1038115" y="122543"/>
                  </a:lnTo>
                  <a:lnTo>
                    <a:pt x="1057436" y="120927"/>
                  </a:lnTo>
                  <a:lnTo>
                    <a:pt x="1100300" y="120927"/>
                  </a:lnTo>
                  <a:lnTo>
                    <a:pt x="1100300" y="91572"/>
                  </a:lnTo>
                  <a:lnTo>
                    <a:pt x="1099212" y="81498"/>
                  </a:lnTo>
                  <a:lnTo>
                    <a:pt x="1096468" y="72576"/>
                  </a:lnTo>
                  <a:lnTo>
                    <a:pt x="1092367" y="65334"/>
                  </a:lnTo>
                  <a:close/>
                </a:path>
                <a:path w="1400809" h="246380">
                  <a:moveTo>
                    <a:pt x="1101680" y="174312"/>
                  </a:moveTo>
                  <a:lnTo>
                    <a:pt x="1076660" y="174312"/>
                  </a:lnTo>
                  <a:lnTo>
                    <a:pt x="1077526" y="181413"/>
                  </a:lnTo>
                  <a:lnTo>
                    <a:pt x="1078651" y="186349"/>
                  </a:lnTo>
                  <a:lnTo>
                    <a:pt x="1080037" y="189120"/>
                  </a:lnTo>
                  <a:lnTo>
                    <a:pt x="1105236" y="189120"/>
                  </a:lnTo>
                  <a:lnTo>
                    <a:pt x="1105236" y="187041"/>
                  </a:lnTo>
                  <a:lnTo>
                    <a:pt x="1103076" y="180831"/>
                  </a:lnTo>
                  <a:lnTo>
                    <a:pt x="1101680" y="174312"/>
                  </a:lnTo>
                  <a:close/>
                </a:path>
                <a:path w="1400809" h="246380">
                  <a:moveTo>
                    <a:pt x="1100300" y="120927"/>
                  </a:moveTo>
                  <a:lnTo>
                    <a:pt x="1076270" y="120927"/>
                  </a:lnTo>
                  <a:lnTo>
                    <a:pt x="1076270" y="149763"/>
                  </a:lnTo>
                  <a:lnTo>
                    <a:pt x="1073239" y="155998"/>
                  </a:lnTo>
                  <a:lnTo>
                    <a:pt x="1068347" y="161063"/>
                  </a:lnTo>
                  <a:lnTo>
                    <a:pt x="1054838" y="168857"/>
                  </a:lnTo>
                  <a:lnTo>
                    <a:pt x="1047694" y="170805"/>
                  </a:lnTo>
                  <a:lnTo>
                    <a:pt x="1101215" y="170805"/>
                  </a:lnTo>
                  <a:lnTo>
                    <a:pt x="1100608" y="165439"/>
                  </a:lnTo>
                  <a:lnTo>
                    <a:pt x="1100385" y="158790"/>
                  </a:lnTo>
                  <a:lnTo>
                    <a:pt x="1100300" y="120927"/>
                  </a:lnTo>
                  <a:close/>
                </a:path>
                <a:path w="1400809" h="246380">
                  <a:moveTo>
                    <a:pt x="1047954" y="45981"/>
                  </a:moveTo>
                  <a:lnTo>
                    <a:pt x="1008337" y="58450"/>
                  </a:lnTo>
                  <a:lnTo>
                    <a:pt x="992101" y="80531"/>
                  </a:lnTo>
                  <a:lnTo>
                    <a:pt x="992101" y="87546"/>
                  </a:lnTo>
                  <a:lnTo>
                    <a:pt x="1016261" y="87546"/>
                  </a:lnTo>
                  <a:lnTo>
                    <a:pt x="1016261" y="81397"/>
                  </a:lnTo>
                  <a:lnTo>
                    <a:pt x="1019162" y="76158"/>
                  </a:lnTo>
                  <a:lnTo>
                    <a:pt x="1030765" y="67499"/>
                  </a:lnTo>
                  <a:lnTo>
                    <a:pt x="1037952" y="65334"/>
                  </a:lnTo>
                  <a:lnTo>
                    <a:pt x="1092367" y="65334"/>
                  </a:lnTo>
                  <a:lnTo>
                    <a:pt x="1092068" y="64807"/>
                  </a:lnTo>
                  <a:lnTo>
                    <a:pt x="1086012" y="58190"/>
                  </a:lnTo>
                  <a:lnTo>
                    <a:pt x="1078470" y="52849"/>
                  </a:lnTo>
                  <a:lnTo>
                    <a:pt x="1069613" y="49033"/>
                  </a:lnTo>
                  <a:lnTo>
                    <a:pt x="1059441" y="46744"/>
                  </a:lnTo>
                  <a:lnTo>
                    <a:pt x="1047954" y="45981"/>
                  </a:lnTo>
                  <a:close/>
                </a:path>
                <a:path w="1400809" h="246380">
                  <a:moveTo>
                    <a:pt x="1151866" y="205746"/>
                  </a:moveTo>
                  <a:lnTo>
                    <a:pt x="1139397" y="220163"/>
                  </a:lnTo>
                  <a:lnTo>
                    <a:pt x="1143659" y="225513"/>
                  </a:lnTo>
                  <a:lnTo>
                    <a:pt x="1148781" y="230262"/>
                  </a:lnTo>
                  <a:lnTo>
                    <a:pt x="1191353" y="244453"/>
                  </a:lnTo>
                  <a:lnTo>
                    <a:pt x="1204293" y="243471"/>
                  </a:lnTo>
                  <a:lnTo>
                    <a:pt x="1215837" y="240524"/>
                  </a:lnTo>
                  <a:lnTo>
                    <a:pt x="1225985" y="235612"/>
                  </a:lnTo>
                  <a:lnTo>
                    <a:pt x="1234736" y="228736"/>
                  </a:lnTo>
                  <a:lnTo>
                    <a:pt x="1237962" y="224840"/>
                  </a:lnTo>
                  <a:lnTo>
                    <a:pt x="1189664" y="224840"/>
                  </a:lnTo>
                  <a:lnTo>
                    <a:pt x="1178924" y="223646"/>
                  </a:lnTo>
                  <a:lnTo>
                    <a:pt x="1169044" y="220066"/>
                  </a:lnTo>
                  <a:lnTo>
                    <a:pt x="1160025" y="214099"/>
                  </a:lnTo>
                  <a:lnTo>
                    <a:pt x="1151866" y="205746"/>
                  </a:lnTo>
                  <a:close/>
                </a:path>
                <a:path w="1400809" h="246380">
                  <a:moveTo>
                    <a:pt x="1250972" y="175092"/>
                  </a:moveTo>
                  <a:lnTo>
                    <a:pt x="1226813" y="175092"/>
                  </a:lnTo>
                  <a:lnTo>
                    <a:pt x="1226784" y="187561"/>
                  </a:lnTo>
                  <a:lnTo>
                    <a:pt x="1226196" y="195630"/>
                  </a:lnTo>
                  <a:lnTo>
                    <a:pt x="1197945" y="224223"/>
                  </a:lnTo>
                  <a:lnTo>
                    <a:pt x="1189664" y="224840"/>
                  </a:lnTo>
                  <a:lnTo>
                    <a:pt x="1237962" y="224840"/>
                  </a:lnTo>
                  <a:lnTo>
                    <a:pt x="1241833" y="220163"/>
                  </a:lnTo>
                  <a:lnTo>
                    <a:pt x="1246913" y="210129"/>
                  </a:lnTo>
                  <a:lnTo>
                    <a:pt x="1249958" y="198659"/>
                  </a:lnTo>
                  <a:lnTo>
                    <a:pt x="1250893" y="186749"/>
                  </a:lnTo>
                  <a:lnTo>
                    <a:pt x="1250972" y="175092"/>
                  </a:lnTo>
                  <a:close/>
                </a:path>
                <a:path w="1400809" h="246380">
                  <a:moveTo>
                    <a:pt x="1187716" y="45981"/>
                  </a:moveTo>
                  <a:lnTo>
                    <a:pt x="1147450" y="65464"/>
                  </a:lnTo>
                  <a:lnTo>
                    <a:pt x="1133203" y="102093"/>
                  </a:lnTo>
                  <a:lnTo>
                    <a:pt x="1132253" y="117680"/>
                  </a:lnTo>
                  <a:lnTo>
                    <a:pt x="1133203" y="133924"/>
                  </a:lnTo>
                  <a:lnTo>
                    <a:pt x="1147450" y="171844"/>
                  </a:lnTo>
                  <a:lnTo>
                    <a:pt x="1187456" y="191718"/>
                  </a:lnTo>
                  <a:lnTo>
                    <a:pt x="1199268" y="190678"/>
                  </a:lnTo>
                  <a:lnTo>
                    <a:pt x="1209765" y="187561"/>
                  </a:lnTo>
                  <a:lnTo>
                    <a:pt x="1218946" y="182365"/>
                  </a:lnTo>
                  <a:lnTo>
                    <a:pt x="1226813" y="175092"/>
                  </a:lnTo>
                  <a:lnTo>
                    <a:pt x="1250972" y="175092"/>
                  </a:lnTo>
                  <a:lnTo>
                    <a:pt x="1250972" y="171325"/>
                  </a:lnTo>
                  <a:lnTo>
                    <a:pt x="1193431" y="171325"/>
                  </a:lnTo>
                  <a:lnTo>
                    <a:pt x="1185151" y="170480"/>
                  </a:lnTo>
                  <a:lnTo>
                    <a:pt x="1158848" y="141645"/>
                  </a:lnTo>
                  <a:lnTo>
                    <a:pt x="1156412" y="120408"/>
                  </a:lnTo>
                  <a:lnTo>
                    <a:pt x="1157029" y="107849"/>
                  </a:lnTo>
                  <a:lnTo>
                    <a:pt x="1178072" y="69783"/>
                  </a:lnTo>
                  <a:lnTo>
                    <a:pt x="1193691" y="66373"/>
                  </a:lnTo>
                  <a:lnTo>
                    <a:pt x="1250972" y="66373"/>
                  </a:lnTo>
                  <a:lnTo>
                    <a:pt x="1250972" y="64165"/>
                  </a:lnTo>
                  <a:lnTo>
                    <a:pt x="1227852" y="64165"/>
                  </a:lnTo>
                  <a:lnTo>
                    <a:pt x="1219937" y="56210"/>
                  </a:lnTo>
                  <a:lnTo>
                    <a:pt x="1210609" y="50527"/>
                  </a:lnTo>
                  <a:lnTo>
                    <a:pt x="1199869" y="47117"/>
                  </a:lnTo>
                  <a:lnTo>
                    <a:pt x="1187716" y="45981"/>
                  </a:lnTo>
                  <a:close/>
                </a:path>
                <a:path w="1400809" h="246380">
                  <a:moveTo>
                    <a:pt x="1250972" y="66373"/>
                  </a:moveTo>
                  <a:lnTo>
                    <a:pt x="1193691" y="66373"/>
                  </a:lnTo>
                  <a:lnTo>
                    <a:pt x="1204041" y="67632"/>
                  </a:lnTo>
                  <a:lnTo>
                    <a:pt x="1213012" y="71407"/>
                  </a:lnTo>
                  <a:lnTo>
                    <a:pt x="1220603" y="77698"/>
                  </a:lnTo>
                  <a:lnTo>
                    <a:pt x="1226813" y="86506"/>
                  </a:lnTo>
                  <a:lnTo>
                    <a:pt x="1226813" y="150672"/>
                  </a:lnTo>
                  <a:lnTo>
                    <a:pt x="1220732" y="159708"/>
                  </a:lnTo>
                  <a:lnTo>
                    <a:pt x="1213142" y="166162"/>
                  </a:lnTo>
                  <a:lnTo>
                    <a:pt x="1204041" y="170034"/>
                  </a:lnTo>
                  <a:lnTo>
                    <a:pt x="1193431" y="171325"/>
                  </a:lnTo>
                  <a:lnTo>
                    <a:pt x="1250972" y="171325"/>
                  </a:lnTo>
                  <a:lnTo>
                    <a:pt x="1250972" y="66373"/>
                  </a:lnTo>
                  <a:close/>
                </a:path>
                <a:path w="1400809" h="246380">
                  <a:moveTo>
                    <a:pt x="1250972" y="48578"/>
                  </a:moveTo>
                  <a:lnTo>
                    <a:pt x="1229021" y="48578"/>
                  </a:lnTo>
                  <a:lnTo>
                    <a:pt x="1227852" y="64165"/>
                  </a:lnTo>
                  <a:lnTo>
                    <a:pt x="1250972" y="64165"/>
                  </a:lnTo>
                  <a:lnTo>
                    <a:pt x="1250972" y="48578"/>
                  </a:lnTo>
                  <a:close/>
                </a:path>
                <a:path w="1400809" h="246380">
                  <a:moveTo>
                    <a:pt x="1342675" y="45981"/>
                  </a:moveTo>
                  <a:lnTo>
                    <a:pt x="1304747" y="60398"/>
                  </a:lnTo>
                  <a:lnTo>
                    <a:pt x="1283218" y="98554"/>
                  </a:lnTo>
                  <a:lnTo>
                    <a:pt x="1281237" y="122746"/>
                  </a:lnTo>
                  <a:lnTo>
                    <a:pt x="1282357" y="137675"/>
                  </a:lnTo>
                  <a:lnTo>
                    <a:pt x="1299162" y="173013"/>
                  </a:lnTo>
                  <a:lnTo>
                    <a:pt x="1345662" y="191718"/>
                  </a:lnTo>
                  <a:lnTo>
                    <a:pt x="1362223" y="190021"/>
                  </a:lnTo>
                  <a:lnTo>
                    <a:pt x="1376576" y="184931"/>
                  </a:lnTo>
                  <a:lnTo>
                    <a:pt x="1388721" y="176447"/>
                  </a:lnTo>
                  <a:lnTo>
                    <a:pt x="1392355" y="172104"/>
                  </a:lnTo>
                  <a:lnTo>
                    <a:pt x="1346961" y="172104"/>
                  </a:lnTo>
                  <a:lnTo>
                    <a:pt x="1338389" y="171308"/>
                  </a:lnTo>
                  <a:lnTo>
                    <a:pt x="1308546" y="144535"/>
                  </a:lnTo>
                  <a:lnTo>
                    <a:pt x="1305267" y="125733"/>
                  </a:lnTo>
                  <a:lnTo>
                    <a:pt x="1400476" y="125733"/>
                  </a:lnTo>
                  <a:lnTo>
                    <a:pt x="1400476" y="115732"/>
                  </a:lnTo>
                  <a:lnTo>
                    <a:pt x="1399892" y="105990"/>
                  </a:lnTo>
                  <a:lnTo>
                    <a:pt x="1306046" y="105990"/>
                  </a:lnTo>
                  <a:lnTo>
                    <a:pt x="1307686" y="96979"/>
                  </a:lnTo>
                  <a:lnTo>
                    <a:pt x="1335693" y="66390"/>
                  </a:lnTo>
                  <a:lnTo>
                    <a:pt x="1342675" y="65724"/>
                  </a:lnTo>
                  <a:lnTo>
                    <a:pt x="1386401" y="65724"/>
                  </a:lnTo>
                  <a:lnTo>
                    <a:pt x="1385279" y="64035"/>
                  </a:lnTo>
                  <a:lnTo>
                    <a:pt x="1376917" y="56136"/>
                  </a:lnTo>
                  <a:lnTo>
                    <a:pt x="1367029" y="50494"/>
                  </a:lnTo>
                  <a:lnTo>
                    <a:pt x="1355615" y="47109"/>
                  </a:lnTo>
                  <a:lnTo>
                    <a:pt x="1342675" y="45981"/>
                  </a:lnTo>
                  <a:close/>
                </a:path>
                <a:path w="1400809" h="246380">
                  <a:moveTo>
                    <a:pt x="1383980" y="153140"/>
                  </a:moveTo>
                  <a:lnTo>
                    <a:pt x="1379564" y="158855"/>
                  </a:lnTo>
                  <a:lnTo>
                    <a:pt x="1374412" y="163445"/>
                  </a:lnTo>
                  <a:lnTo>
                    <a:pt x="1362635" y="170372"/>
                  </a:lnTo>
                  <a:lnTo>
                    <a:pt x="1355448" y="172104"/>
                  </a:lnTo>
                  <a:lnTo>
                    <a:pt x="1392355" y="172104"/>
                  </a:lnTo>
                  <a:lnTo>
                    <a:pt x="1398658" y="164570"/>
                  </a:lnTo>
                  <a:lnTo>
                    <a:pt x="1383980" y="153140"/>
                  </a:lnTo>
                  <a:close/>
                </a:path>
                <a:path w="1400809" h="246380">
                  <a:moveTo>
                    <a:pt x="1386401" y="65724"/>
                  </a:moveTo>
                  <a:lnTo>
                    <a:pt x="1342675" y="65724"/>
                  </a:lnTo>
                  <a:lnTo>
                    <a:pt x="1349819" y="66357"/>
                  </a:lnTo>
                  <a:lnTo>
                    <a:pt x="1356184" y="68257"/>
                  </a:lnTo>
                  <a:lnTo>
                    <a:pt x="1376446" y="104171"/>
                  </a:lnTo>
                  <a:lnTo>
                    <a:pt x="1376446" y="105990"/>
                  </a:lnTo>
                  <a:lnTo>
                    <a:pt x="1399892" y="105990"/>
                  </a:lnTo>
                  <a:lnTo>
                    <a:pt x="1399526" y="99885"/>
                  </a:lnTo>
                  <a:lnTo>
                    <a:pt x="1396677" y="85987"/>
                  </a:lnTo>
                  <a:lnTo>
                    <a:pt x="1391928" y="74037"/>
                  </a:lnTo>
                  <a:lnTo>
                    <a:pt x="1386401" y="65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330863" y="2421889"/>
            <a:ext cx="169528" cy="13735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59473" y="99755"/>
            <a:ext cx="1449782" cy="1376628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2919516" y="5765879"/>
            <a:ext cx="6165215" cy="1636395"/>
            <a:chOff x="2919516" y="5765879"/>
            <a:chExt cx="6165215" cy="1636395"/>
          </a:xfrm>
        </p:grpSpPr>
        <p:sp>
          <p:nvSpPr>
            <p:cNvPr id="40" name="object 40"/>
            <p:cNvSpPr/>
            <p:nvPr/>
          </p:nvSpPr>
          <p:spPr>
            <a:xfrm>
              <a:off x="2919516" y="5765879"/>
              <a:ext cx="6165215" cy="1636395"/>
            </a:xfrm>
            <a:custGeom>
              <a:avLst/>
              <a:gdLst/>
              <a:ahLst/>
              <a:cxnLst/>
              <a:rect l="l" t="t" r="r" b="b"/>
              <a:pathLst>
                <a:path w="6165215" h="1636395">
                  <a:moveTo>
                    <a:pt x="6164902" y="0"/>
                  </a:moveTo>
                  <a:lnTo>
                    <a:pt x="0" y="0"/>
                  </a:lnTo>
                  <a:lnTo>
                    <a:pt x="0" y="1635993"/>
                  </a:lnTo>
                  <a:lnTo>
                    <a:pt x="6164902" y="1635993"/>
                  </a:lnTo>
                  <a:lnTo>
                    <a:pt x="6164902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510369" y="6582638"/>
              <a:ext cx="5574665" cy="819785"/>
            </a:xfrm>
            <a:custGeom>
              <a:avLst/>
              <a:gdLst/>
              <a:ahLst/>
              <a:cxnLst/>
              <a:rect l="l" t="t" r="r" b="b"/>
              <a:pathLst>
                <a:path w="5574665" h="819784">
                  <a:moveTo>
                    <a:pt x="2164296" y="0"/>
                  </a:moveTo>
                  <a:lnTo>
                    <a:pt x="0" y="0"/>
                  </a:lnTo>
                  <a:lnTo>
                    <a:pt x="0" y="359371"/>
                  </a:lnTo>
                  <a:lnTo>
                    <a:pt x="2164296" y="359371"/>
                  </a:lnTo>
                  <a:lnTo>
                    <a:pt x="2164296" y="0"/>
                  </a:lnTo>
                  <a:close/>
                </a:path>
                <a:path w="5574665" h="819784">
                  <a:moveTo>
                    <a:pt x="4899533" y="0"/>
                  </a:moveTo>
                  <a:lnTo>
                    <a:pt x="2735249" y="0"/>
                  </a:lnTo>
                  <a:lnTo>
                    <a:pt x="2735249" y="359371"/>
                  </a:lnTo>
                  <a:lnTo>
                    <a:pt x="4899533" y="359371"/>
                  </a:lnTo>
                  <a:lnTo>
                    <a:pt x="4899533" y="0"/>
                  </a:lnTo>
                  <a:close/>
                </a:path>
                <a:path w="5574665" h="819784">
                  <a:moveTo>
                    <a:pt x="5574042" y="573176"/>
                  </a:moveTo>
                  <a:lnTo>
                    <a:pt x="5241531" y="573176"/>
                  </a:lnTo>
                  <a:lnTo>
                    <a:pt x="5241531" y="819238"/>
                  </a:lnTo>
                  <a:lnTo>
                    <a:pt x="5574042" y="819238"/>
                  </a:lnTo>
                  <a:lnTo>
                    <a:pt x="5574042" y="573176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60461" y="6134975"/>
              <a:ext cx="3296706" cy="19220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78544" y="6707434"/>
              <a:ext cx="190537" cy="12284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95096" y="6706051"/>
              <a:ext cx="1710990" cy="1230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606176" y="6699518"/>
              <a:ext cx="869950" cy="123189"/>
            </a:xfrm>
            <a:custGeom>
              <a:avLst/>
              <a:gdLst/>
              <a:ahLst/>
              <a:cxnLst/>
              <a:rect l="l" t="t" r="r" b="b"/>
              <a:pathLst>
                <a:path w="869950" h="123190">
                  <a:moveTo>
                    <a:pt x="15129" y="5320"/>
                  </a:moveTo>
                  <a:lnTo>
                    <a:pt x="0" y="5320"/>
                  </a:lnTo>
                  <a:lnTo>
                    <a:pt x="0" y="121369"/>
                  </a:lnTo>
                  <a:lnTo>
                    <a:pt x="76313" y="121369"/>
                  </a:lnTo>
                  <a:lnTo>
                    <a:pt x="76313" y="106239"/>
                  </a:lnTo>
                  <a:lnTo>
                    <a:pt x="15129" y="106239"/>
                  </a:lnTo>
                  <a:lnTo>
                    <a:pt x="15129" y="5320"/>
                  </a:lnTo>
                  <a:close/>
                </a:path>
                <a:path w="869950" h="123190">
                  <a:moveTo>
                    <a:pt x="127549" y="34914"/>
                  </a:moveTo>
                  <a:lnTo>
                    <a:pt x="93518" y="54553"/>
                  </a:lnTo>
                  <a:lnTo>
                    <a:pt x="87813" y="80303"/>
                  </a:lnTo>
                  <a:lnTo>
                    <a:pt x="88520" y="89613"/>
                  </a:lnTo>
                  <a:lnTo>
                    <a:pt x="112420" y="120164"/>
                  </a:lnTo>
                  <a:lnTo>
                    <a:pt x="129378" y="123032"/>
                  </a:lnTo>
                  <a:lnTo>
                    <a:pt x="138543" y="122543"/>
                  </a:lnTo>
                  <a:lnTo>
                    <a:pt x="147085" y="121078"/>
                  </a:lnTo>
                  <a:lnTo>
                    <a:pt x="155003" y="118636"/>
                  </a:lnTo>
                  <a:lnTo>
                    <a:pt x="162297" y="115217"/>
                  </a:lnTo>
                  <a:lnTo>
                    <a:pt x="162297" y="108899"/>
                  </a:lnTo>
                  <a:lnTo>
                    <a:pt x="124002" y="108899"/>
                  </a:lnTo>
                  <a:lnTo>
                    <a:pt x="116631" y="106738"/>
                  </a:lnTo>
                  <a:lnTo>
                    <a:pt x="106878" y="98093"/>
                  </a:lnTo>
                  <a:lnTo>
                    <a:pt x="103996" y="92052"/>
                  </a:lnTo>
                  <a:lnTo>
                    <a:pt x="103109" y="84293"/>
                  </a:lnTo>
                  <a:lnTo>
                    <a:pt x="167285" y="84293"/>
                  </a:lnTo>
                  <a:lnTo>
                    <a:pt x="167285" y="78973"/>
                  </a:lnTo>
                  <a:lnTo>
                    <a:pt x="166786" y="71990"/>
                  </a:lnTo>
                  <a:lnTo>
                    <a:pt x="103109" y="71990"/>
                  </a:lnTo>
                  <a:lnTo>
                    <a:pt x="103552" y="64009"/>
                  </a:lnTo>
                  <a:lnTo>
                    <a:pt x="106212" y="57969"/>
                  </a:lnTo>
                  <a:lnTo>
                    <a:pt x="115966" y="49767"/>
                  </a:lnTo>
                  <a:lnTo>
                    <a:pt x="121453" y="47716"/>
                  </a:lnTo>
                  <a:lnTo>
                    <a:pt x="157143" y="47716"/>
                  </a:lnTo>
                  <a:lnTo>
                    <a:pt x="151490" y="42115"/>
                  </a:lnTo>
                  <a:lnTo>
                    <a:pt x="144674" y="38114"/>
                  </a:lnTo>
                  <a:lnTo>
                    <a:pt x="136693" y="35714"/>
                  </a:lnTo>
                  <a:lnTo>
                    <a:pt x="127549" y="34914"/>
                  </a:lnTo>
                  <a:close/>
                </a:path>
                <a:path w="869950" h="123190">
                  <a:moveTo>
                    <a:pt x="162297" y="100587"/>
                  </a:moveTo>
                  <a:lnTo>
                    <a:pt x="161466" y="100587"/>
                  </a:lnTo>
                  <a:lnTo>
                    <a:pt x="155003" y="104223"/>
                  </a:lnTo>
                  <a:lnTo>
                    <a:pt x="148248" y="106821"/>
                  </a:lnTo>
                  <a:lnTo>
                    <a:pt x="141203" y="108380"/>
                  </a:lnTo>
                  <a:lnTo>
                    <a:pt x="133867" y="108899"/>
                  </a:lnTo>
                  <a:lnTo>
                    <a:pt x="162297" y="108899"/>
                  </a:lnTo>
                  <a:lnTo>
                    <a:pt x="162297" y="100587"/>
                  </a:lnTo>
                  <a:close/>
                </a:path>
                <a:path w="869950" h="123190">
                  <a:moveTo>
                    <a:pt x="157143" y="47716"/>
                  </a:moveTo>
                  <a:lnTo>
                    <a:pt x="133645" y="47716"/>
                  </a:lnTo>
                  <a:lnTo>
                    <a:pt x="139132" y="49767"/>
                  </a:lnTo>
                  <a:lnTo>
                    <a:pt x="144843" y="54553"/>
                  </a:lnTo>
                  <a:lnTo>
                    <a:pt x="148997" y="57969"/>
                  </a:lnTo>
                  <a:lnTo>
                    <a:pt x="151712" y="64009"/>
                  </a:lnTo>
                  <a:lnTo>
                    <a:pt x="152156" y="71990"/>
                  </a:lnTo>
                  <a:lnTo>
                    <a:pt x="166786" y="71990"/>
                  </a:lnTo>
                  <a:lnTo>
                    <a:pt x="166651" y="70099"/>
                  </a:lnTo>
                  <a:lnTo>
                    <a:pt x="164750" y="61931"/>
                  </a:lnTo>
                  <a:lnTo>
                    <a:pt x="161580" y="54470"/>
                  </a:lnTo>
                  <a:lnTo>
                    <a:pt x="157143" y="47716"/>
                  </a:lnTo>
                  <a:close/>
                </a:path>
                <a:path w="869950" h="123190">
                  <a:moveTo>
                    <a:pt x="184961" y="101085"/>
                  </a:moveTo>
                  <a:lnTo>
                    <a:pt x="184129" y="101085"/>
                  </a:lnTo>
                  <a:lnTo>
                    <a:pt x="184129" y="115550"/>
                  </a:lnTo>
                  <a:lnTo>
                    <a:pt x="191123" y="118823"/>
                  </a:lnTo>
                  <a:lnTo>
                    <a:pt x="198469" y="121161"/>
                  </a:lnTo>
                  <a:lnTo>
                    <a:pt x="206169" y="122564"/>
                  </a:lnTo>
                  <a:lnTo>
                    <a:pt x="214222" y="123032"/>
                  </a:lnTo>
                  <a:lnTo>
                    <a:pt x="222016" y="122595"/>
                  </a:lnTo>
                  <a:lnTo>
                    <a:pt x="245989" y="109066"/>
                  </a:lnTo>
                  <a:lnTo>
                    <a:pt x="214555" y="109066"/>
                  </a:lnTo>
                  <a:lnTo>
                    <a:pt x="206657" y="108567"/>
                  </a:lnTo>
                  <a:lnTo>
                    <a:pt x="199093" y="107071"/>
                  </a:lnTo>
                  <a:lnTo>
                    <a:pt x="191860" y="104577"/>
                  </a:lnTo>
                  <a:lnTo>
                    <a:pt x="184961" y="101085"/>
                  </a:lnTo>
                  <a:close/>
                </a:path>
                <a:path w="869950" h="123190">
                  <a:moveTo>
                    <a:pt x="214389" y="34914"/>
                  </a:moveTo>
                  <a:lnTo>
                    <a:pt x="204745" y="34914"/>
                  </a:lnTo>
                  <a:lnTo>
                    <a:pt x="197098" y="37352"/>
                  </a:lnTo>
                  <a:lnTo>
                    <a:pt x="191445" y="42229"/>
                  </a:lnTo>
                  <a:lnTo>
                    <a:pt x="185903" y="47106"/>
                  </a:lnTo>
                  <a:lnTo>
                    <a:pt x="183156" y="53369"/>
                  </a:lnTo>
                  <a:lnTo>
                    <a:pt x="183132" y="66836"/>
                  </a:lnTo>
                  <a:lnTo>
                    <a:pt x="184850" y="71491"/>
                  </a:lnTo>
                  <a:lnTo>
                    <a:pt x="220263" y="88062"/>
                  </a:lnTo>
                  <a:lnTo>
                    <a:pt x="224420" y="89447"/>
                  </a:lnTo>
                  <a:lnTo>
                    <a:pt x="227856" y="91110"/>
                  </a:lnTo>
                  <a:lnTo>
                    <a:pt x="231292" y="92661"/>
                  </a:lnTo>
                  <a:lnTo>
                    <a:pt x="233010" y="94712"/>
                  </a:lnTo>
                  <a:lnTo>
                    <a:pt x="233010" y="105131"/>
                  </a:lnTo>
                  <a:lnTo>
                    <a:pt x="226858" y="109066"/>
                  </a:lnTo>
                  <a:lnTo>
                    <a:pt x="245989" y="109066"/>
                  </a:lnTo>
                  <a:lnTo>
                    <a:pt x="247640" y="105796"/>
                  </a:lnTo>
                  <a:lnTo>
                    <a:pt x="247622" y="92661"/>
                  </a:lnTo>
                  <a:lnTo>
                    <a:pt x="245922" y="87563"/>
                  </a:lnTo>
                  <a:lnTo>
                    <a:pt x="215220" y="71990"/>
                  </a:lnTo>
                  <a:lnTo>
                    <a:pt x="210343" y="70881"/>
                  </a:lnTo>
                  <a:lnTo>
                    <a:pt x="206186" y="69441"/>
                  </a:lnTo>
                  <a:lnTo>
                    <a:pt x="199314" y="65894"/>
                  </a:lnTo>
                  <a:lnTo>
                    <a:pt x="197596" y="63400"/>
                  </a:lnTo>
                  <a:lnTo>
                    <a:pt x="197596" y="56860"/>
                  </a:lnTo>
                  <a:lnTo>
                    <a:pt x="199259" y="54145"/>
                  </a:lnTo>
                  <a:lnTo>
                    <a:pt x="202584" y="52039"/>
                  </a:lnTo>
                  <a:lnTo>
                    <a:pt x="206020" y="49822"/>
                  </a:lnTo>
                  <a:lnTo>
                    <a:pt x="211285" y="48714"/>
                  </a:lnTo>
                  <a:lnTo>
                    <a:pt x="241323" y="48714"/>
                  </a:lnTo>
                  <a:lnTo>
                    <a:pt x="241323" y="39569"/>
                  </a:lnTo>
                  <a:lnTo>
                    <a:pt x="234963" y="37533"/>
                  </a:lnTo>
                  <a:lnTo>
                    <a:pt x="228354" y="36078"/>
                  </a:lnTo>
                  <a:lnTo>
                    <a:pt x="221496" y="35205"/>
                  </a:lnTo>
                  <a:lnTo>
                    <a:pt x="214389" y="34914"/>
                  </a:lnTo>
                  <a:close/>
                </a:path>
                <a:path w="869950" h="123190">
                  <a:moveTo>
                    <a:pt x="241323" y="48714"/>
                  </a:moveTo>
                  <a:lnTo>
                    <a:pt x="225473" y="48714"/>
                  </a:lnTo>
                  <a:lnTo>
                    <a:pt x="232733" y="50265"/>
                  </a:lnTo>
                  <a:lnTo>
                    <a:pt x="240159" y="53369"/>
                  </a:lnTo>
                  <a:lnTo>
                    <a:pt x="241323" y="53369"/>
                  </a:lnTo>
                  <a:lnTo>
                    <a:pt x="241323" y="48714"/>
                  </a:lnTo>
                  <a:close/>
                </a:path>
                <a:path w="869950" h="123190">
                  <a:moveTo>
                    <a:pt x="327151" y="0"/>
                  </a:moveTo>
                  <a:lnTo>
                    <a:pt x="312022" y="0"/>
                  </a:lnTo>
                  <a:lnTo>
                    <a:pt x="312022" y="121369"/>
                  </a:lnTo>
                  <a:lnTo>
                    <a:pt x="327151" y="121369"/>
                  </a:lnTo>
                  <a:lnTo>
                    <a:pt x="327151" y="0"/>
                  </a:lnTo>
                  <a:close/>
                </a:path>
                <a:path w="869950" h="123190">
                  <a:moveTo>
                    <a:pt x="391934" y="34914"/>
                  </a:moveTo>
                  <a:lnTo>
                    <a:pt x="356085" y="53597"/>
                  </a:lnTo>
                  <a:lnTo>
                    <a:pt x="349538" y="78973"/>
                  </a:lnTo>
                  <a:lnTo>
                    <a:pt x="350265" y="88387"/>
                  </a:lnTo>
                  <a:lnTo>
                    <a:pt x="374685" y="119997"/>
                  </a:lnTo>
                  <a:lnTo>
                    <a:pt x="391934" y="123032"/>
                  </a:lnTo>
                  <a:lnTo>
                    <a:pt x="401099" y="122273"/>
                  </a:lnTo>
                  <a:lnTo>
                    <a:pt x="409308" y="119997"/>
                  </a:lnTo>
                  <a:lnTo>
                    <a:pt x="416561" y="116205"/>
                  </a:lnTo>
                  <a:lnTo>
                    <a:pt x="422858" y="110895"/>
                  </a:lnTo>
                  <a:lnTo>
                    <a:pt x="424170" y="109232"/>
                  </a:lnTo>
                  <a:lnTo>
                    <a:pt x="384785" y="109232"/>
                  </a:lnTo>
                  <a:lnTo>
                    <a:pt x="378356" y="106738"/>
                  </a:lnTo>
                  <a:lnTo>
                    <a:pt x="372814" y="101750"/>
                  </a:lnTo>
                  <a:lnTo>
                    <a:pt x="367383" y="96652"/>
                  </a:lnTo>
                  <a:lnTo>
                    <a:pt x="364668" y="89059"/>
                  </a:lnTo>
                  <a:lnTo>
                    <a:pt x="364668" y="68776"/>
                  </a:lnTo>
                  <a:lnTo>
                    <a:pt x="367383" y="61183"/>
                  </a:lnTo>
                  <a:lnTo>
                    <a:pt x="372814" y="56195"/>
                  </a:lnTo>
                  <a:lnTo>
                    <a:pt x="378356" y="51207"/>
                  </a:lnTo>
                  <a:lnTo>
                    <a:pt x="384785" y="48714"/>
                  </a:lnTo>
                  <a:lnTo>
                    <a:pt x="424170" y="48714"/>
                  </a:lnTo>
                  <a:lnTo>
                    <a:pt x="422858" y="47051"/>
                  </a:lnTo>
                  <a:lnTo>
                    <a:pt x="416561" y="41741"/>
                  </a:lnTo>
                  <a:lnTo>
                    <a:pt x="409308" y="37948"/>
                  </a:lnTo>
                  <a:lnTo>
                    <a:pt x="401099" y="35673"/>
                  </a:lnTo>
                  <a:lnTo>
                    <a:pt x="391934" y="34914"/>
                  </a:lnTo>
                  <a:close/>
                </a:path>
                <a:path w="869950" h="123190">
                  <a:moveTo>
                    <a:pt x="424170" y="48714"/>
                  </a:moveTo>
                  <a:lnTo>
                    <a:pt x="399416" y="48714"/>
                  </a:lnTo>
                  <a:lnTo>
                    <a:pt x="405789" y="51207"/>
                  </a:lnTo>
                  <a:lnTo>
                    <a:pt x="411220" y="56195"/>
                  </a:lnTo>
                  <a:lnTo>
                    <a:pt x="416762" y="61183"/>
                  </a:lnTo>
                  <a:lnTo>
                    <a:pt x="419533" y="68776"/>
                  </a:lnTo>
                  <a:lnTo>
                    <a:pt x="419533" y="89059"/>
                  </a:lnTo>
                  <a:lnTo>
                    <a:pt x="416762" y="96652"/>
                  </a:lnTo>
                  <a:lnTo>
                    <a:pt x="405789" y="106738"/>
                  </a:lnTo>
                  <a:lnTo>
                    <a:pt x="399416" y="109232"/>
                  </a:lnTo>
                  <a:lnTo>
                    <a:pt x="424170" y="109232"/>
                  </a:lnTo>
                  <a:lnTo>
                    <a:pt x="428023" y="104348"/>
                  </a:lnTo>
                  <a:lnTo>
                    <a:pt x="431712" y="96846"/>
                  </a:lnTo>
                  <a:lnTo>
                    <a:pt x="433925" y="88387"/>
                  </a:lnTo>
                  <a:lnTo>
                    <a:pt x="434663" y="78973"/>
                  </a:lnTo>
                  <a:lnTo>
                    <a:pt x="433925" y="69558"/>
                  </a:lnTo>
                  <a:lnTo>
                    <a:pt x="431712" y="61100"/>
                  </a:lnTo>
                  <a:lnTo>
                    <a:pt x="428023" y="53597"/>
                  </a:lnTo>
                  <a:lnTo>
                    <a:pt x="424170" y="48714"/>
                  </a:lnTo>
                  <a:close/>
                </a:path>
                <a:path w="869950" h="123190">
                  <a:moveTo>
                    <a:pt x="471639" y="36577"/>
                  </a:moveTo>
                  <a:lnTo>
                    <a:pt x="456509" y="36577"/>
                  </a:lnTo>
                  <a:lnTo>
                    <a:pt x="456509" y="121369"/>
                  </a:lnTo>
                  <a:lnTo>
                    <a:pt x="471639" y="121369"/>
                  </a:lnTo>
                  <a:lnTo>
                    <a:pt x="471639" y="36577"/>
                  </a:lnTo>
                  <a:close/>
                </a:path>
                <a:path w="869950" h="123190">
                  <a:moveTo>
                    <a:pt x="472304" y="2327"/>
                  </a:moveTo>
                  <a:lnTo>
                    <a:pt x="456010" y="2327"/>
                  </a:lnTo>
                  <a:lnTo>
                    <a:pt x="456010" y="18621"/>
                  </a:lnTo>
                  <a:lnTo>
                    <a:pt x="472304" y="18621"/>
                  </a:lnTo>
                  <a:lnTo>
                    <a:pt x="472304" y="2327"/>
                  </a:lnTo>
                  <a:close/>
                </a:path>
                <a:path w="869950" h="123190">
                  <a:moveTo>
                    <a:pt x="495885" y="101085"/>
                  </a:moveTo>
                  <a:lnTo>
                    <a:pt x="495054" y="101085"/>
                  </a:lnTo>
                  <a:lnTo>
                    <a:pt x="495054" y="115550"/>
                  </a:lnTo>
                  <a:lnTo>
                    <a:pt x="502047" y="118823"/>
                  </a:lnTo>
                  <a:lnTo>
                    <a:pt x="509394" y="121161"/>
                  </a:lnTo>
                  <a:lnTo>
                    <a:pt x="517094" y="122564"/>
                  </a:lnTo>
                  <a:lnTo>
                    <a:pt x="525147" y="123032"/>
                  </a:lnTo>
                  <a:lnTo>
                    <a:pt x="532940" y="122595"/>
                  </a:lnTo>
                  <a:lnTo>
                    <a:pt x="556914" y="109066"/>
                  </a:lnTo>
                  <a:lnTo>
                    <a:pt x="525480" y="109066"/>
                  </a:lnTo>
                  <a:lnTo>
                    <a:pt x="517582" y="108567"/>
                  </a:lnTo>
                  <a:lnTo>
                    <a:pt x="510017" y="107071"/>
                  </a:lnTo>
                  <a:lnTo>
                    <a:pt x="502785" y="104577"/>
                  </a:lnTo>
                  <a:lnTo>
                    <a:pt x="495885" y="101085"/>
                  </a:lnTo>
                  <a:close/>
                </a:path>
                <a:path w="869950" h="123190">
                  <a:moveTo>
                    <a:pt x="525313" y="34914"/>
                  </a:moveTo>
                  <a:lnTo>
                    <a:pt x="515670" y="34914"/>
                  </a:lnTo>
                  <a:lnTo>
                    <a:pt x="508022" y="37352"/>
                  </a:lnTo>
                  <a:lnTo>
                    <a:pt x="502370" y="42229"/>
                  </a:lnTo>
                  <a:lnTo>
                    <a:pt x="496828" y="47106"/>
                  </a:lnTo>
                  <a:lnTo>
                    <a:pt x="494081" y="53369"/>
                  </a:lnTo>
                  <a:lnTo>
                    <a:pt x="494057" y="66836"/>
                  </a:lnTo>
                  <a:lnTo>
                    <a:pt x="495775" y="71491"/>
                  </a:lnTo>
                  <a:lnTo>
                    <a:pt x="531188" y="88062"/>
                  </a:lnTo>
                  <a:lnTo>
                    <a:pt x="535344" y="89447"/>
                  </a:lnTo>
                  <a:lnTo>
                    <a:pt x="538780" y="91110"/>
                  </a:lnTo>
                  <a:lnTo>
                    <a:pt x="542216" y="92661"/>
                  </a:lnTo>
                  <a:lnTo>
                    <a:pt x="543934" y="94712"/>
                  </a:lnTo>
                  <a:lnTo>
                    <a:pt x="543934" y="105131"/>
                  </a:lnTo>
                  <a:lnTo>
                    <a:pt x="537783" y="109066"/>
                  </a:lnTo>
                  <a:lnTo>
                    <a:pt x="556914" y="109066"/>
                  </a:lnTo>
                  <a:lnTo>
                    <a:pt x="558565" y="105796"/>
                  </a:lnTo>
                  <a:lnTo>
                    <a:pt x="558547" y="92661"/>
                  </a:lnTo>
                  <a:lnTo>
                    <a:pt x="556847" y="87563"/>
                  </a:lnTo>
                  <a:lnTo>
                    <a:pt x="526145" y="71990"/>
                  </a:lnTo>
                  <a:lnTo>
                    <a:pt x="521268" y="70881"/>
                  </a:lnTo>
                  <a:lnTo>
                    <a:pt x="517111" y="69441"/>
                  </a:lnTo>
                  <a:lnTo>
                    <a:pt x="510239" y="65894"/>
                  </a:lnTo>
                  <a:lnTo>
                    <a:pt x="508521" y="63400"/>
                  </a:lnTo>
                  <a:lnTo>
                    <a:pt x="508521" y="56860"/>
                  </a:lnTo>
                  <a:lnTo>
                    <a:pt x="510184" y="54145"/>
                  </a:lnTo>
                  <a:lnTo>
                    <a:pt x="513509" y="52039"/>
                  </a:lnTo>
                  <a:lnTo>
                    <a:pt x="516945" y="49822"/>
                  </a:lnTo>
                  <a:lnTo>
                    <a:pt x="522210" y="48714"/>
                  </a:lnTo>
                  <a:lnTo>
                    <a:pt x="552247" y="48714"/>
                  </a:lnTo>
                  <a:lnTo>
                    <a:pt x="552247" y="39569"/>
                  </a:lnTo>
                  <a:lnTo>
                    <a:pt x="545888" y="37533"/>
                  </a:lnTo>
                  <a:lnTo>
                    <a:pt x="539279" y="36078"/>
                  </a:lnTo>
                  <a:lnTo>
                    <a:pt x="532421" y="35205"/>
                  </a:lnTo>
                  <a:lnTo>
                    <a:pt x="525313" y="34914"/>
                  </a:lnTo>
                  <a:close/>
                </a:path>
                <a:path w="869950" h="123190">
                  <a:moveTo>
                    <a:pt x="552247" y="48714"/>
                  </a:moveTo>
                  <a:lnTo>
                    <a:pt x="536397" y="48714"/>
                  </a:lnTo>
                  <a:lnTo>
                    <a:pt x="543657" y="50265"/>
                  </a:lnTo>
                  <a:lnTo>
                    <a:pt x="551084" y="53369"/>
                  </a:lnTo>
                  <a:lnTo>
                    <a:pt x="552247" y="53369"/>
                  </a:lnTo>
                  <a:lnTo>
                    <a:pt x="552247" y="48714"/>
                  </a:lnTo>
                  <a:close/>
                </a:path>
                <a:path w="869950" h="123190">
                  <a:moveTo>
                    <a:pt x="594223" y="36577"/>
                  </a:moveTo>
                  <a:lnTo>
                    <a:pt x="579093" y="36577"/>
                  </a:lnTo>
                  <a:lnTo>
                    <a:pt x="579093" y="121369"/>
                  </a:lnTo>
                  <a:lnTo>
                    <a:pt x="594223" y="121369"/>
                  </a:lnTo>
                  <a:lnTo>
                    <a:pt x="594223" y="36577"/>
                  </a:lnTo>
                  <a:close/>
                </a:path>
                <a:path w="869950" h="123190">
                  <a:moveTo>
                    <a:pt x="594888" y="2327"/>
                  </a:moveTo>
                  <a:lnTo>
                    <a:pt x="578594" y="2327"/>
                  </a:lnTo>
                  <a:lnTo>
                    <a:pt x="578594" y="18621"/>
                  </a:lnTo>
                  <a:lnTo>
                    <a:pt x="594888" y="18621"/>
                  </a:lnTo>
                  <a:lnTo>
                    <a:pt x="594888" y="2327"/>
                  </a:lnTo>
                  <a:close/>
                </a:path>
                <a:path w="869950" h="123190">
                  <a:moveTo>
                    <a:pt x="634430" y="36577"/>
                  </a:moveTo>
                  <a:lnTo>
                    <a:pt x="621129" y="36577"/>
                  </a:lnTo>
                  <a:lnTo>
                    <a:pt x="621129" y="121369"/>
                  </a:lnTo>
                  <a:lnTo>
                    <a:pt x="636259" y="121369"/>
                  </a:lnTo>
                  <a:lnTo>
                    <a:pt x="636259" y="63843"/>
                  </a:lnTo>
                  <a:lnTo>
                    <a:pt x="639473" y="59299"/>
                  </a:lnTo>
                  <a:lnTo>
                    <a:pt x="643907" y="55752"/>
                  </a:lnTo>
                  <a:lnTo>
                    <a:pt x="655213" y="50653"/>
                  </a:lnTo>
                  <a:lnTo>
                    <a:pt x="659719" y="49711"/>
                  </a:lnTo>
                  <a:lnTo>
                    <a:pt x="636259" y="49711"/>
                  </a:lnTo>
                  <a:lnTo>
                    <a:pt x="636259" y="47217"/>
                  </a:lnTo>
                  <a:lnTo>
                    <a:pt x="634430" y="36577"/>
                  </a:lnTo>
                  <a:close/>
                </a:path>
                <a:path w="869950" h="123190">
                  <a:moveTo>
                    <a:pt x="669178" y="34914"/>
                  </a:moveTo>
                  <a:lnTo>
                    <a:pt x="667848" y="34914"/>
                  </a:lnTo>
                  <a:lnTo>
                    <a:pt x="658663" y="35839"/>
                  </a:lnTo>
                  <a:lnTo>
                    <a:pt x="650391" y="38613"/>
                  </a:lnTo>
                  <a:lnTo>
                    <a:pt x="643034" y="43237"/>
                  </a:lnTo>
                  <a:lnTo>
                    <a:pt x="636592" y="49711"/>
                  </a:lnTo>
                  <a:lnTo>
                    <a:pt x="659719" y="49711"/>
                  </a:lnTo>
                  <a:lnTo>
                    <a:pt x="661309" y="49379"/>
                  </a:lnTo>
                  <a:lnTo>
                    <a:pt x="669178" y="49379"/>
                  </a:lnTo>
                  <a:lnTo>
                    <a:pt x="669178" y="34914"/>
                  </a:lnTo>
                  <a:close/>
                </a:path>
                <a:path w="869950" h="123190">
                  <a:moveTo>
                    <a:pt x="682765" y="101085"/>
                  </a:moveTo>
                  <a:lnTo>
                    <a:pt x="681934" y="101085"/>
                  </a:lnTo>
                  <a:lnTo>
                    <a:pt x="681934" y="115550"/>
                  </a:lnTo>
                  <a:lnTo>
                    <a:pt x="688927" y="118823"/>
                  </a:lnTo>
                  <a:lnTo>
                    <a:pt x="696274" y="121161"/>
                  </a:lnTo>
                  <a:lnTo>
                    <a:pt x="703973" y="122564"/>
                  </a:lnTo>
                  <a:lnTo>
                    <a:pt x="712027" y="123032"/>
                  </a:lnTo>
                  <a:lnTo>
                    <a:pt x="719820" y="122595"/>
                  </a:lnTo>
                  <a:lnTo>
                    <a:pt x="743794" y="109066"/>
                  </a:lnTo>
                  <a:lnTo>
                    <a:pt x="712359" y="109066"/>
                  </a:lnTo>
                  <a:lnTo>
                    <a:pt x="704462" y="108567"/>
                  </a:lnTo>
                  <a:lnTo>
                    <a:pt x="696897" y="107071"/>
                  </a:lnTo>
                  <a:lnTo>
                    <a:pt x="689665" y="104577"/>
                  </a:lnTo>
                  <a:lnTo>
                    <a:pt x="682765" y="101085"/>
                  </a:lnTo>
                  <a:close/>
                </a:path>
                <a:path w="869950" h="123190">
                  <a:moveTo>
                    <a:pt x="712193" y="34914"/>
                  </a:moveTo>
                  <a:lnTo>
                    <a:pt x="702550" y="34914"/>
                  </a:lnTo>
                  <a:lnTo>
                    <a:pt x="694902" y="37352"/>
                  </a:lnTo>
                  <a:lnTo>
                    <a:pt x="689249" y="42229"/>
                  </a:lnTo>
                  <a:lnTo>
                    <a:pt x="683707" y="47106"/>
                  </a:lnTo>
                  <a:lnTo>
                    <a:pt x="680960" y="53369"/>
                  </a:lnTo>
                  <a:lnTo>
                    <a:pt x="680936" y="66836"/>
                  </a:lnTo>
                  <a:lnTo>
                    <a:pt x="682654" y="71491"/>
                  </a:lnTo>
                  <a:lnTo>
                    <a:pt x="718067" y="88062"/>
                  </a:lnTo>
                  <a:lnTo>
                    <a:pt x="722224" y="89447"/>
                  </a:lnTo>
                  <a:lnTo>
                    <a:pt x="725660" y="91110"/>
                  </a:lnTo>
                  <a:lnTo>
                    <a:pt x="729096" y="92661"/>
                  </a:lnTo>
                  <a:lnTo>
                    <a:pt x="730814" y="94712"/>
                  </a:lnTo>
                  <a:lnTo>
                    <a:pt x="730814" y="105131"/>
                  </a:lnTo>
                  <a:lnTo>
                    <a:pt x="724662" y="109066"/>
                  </a:lnTo>
                  <a:lnTo>
                    <a:pt x="743794" y="109066"/>
                  </a:lnTo>
                  <a:lnTo>
                    <a:pt x="745445" y="105796"/>
                  </a:lnTo>
                  <a:lnTo>
                    <a:pt x="745426" y="92661"/>
                  </a:lnTo>
                  <a:lnTo>
                    <a:pt x="743727" y="87563"/>
                  </a:lnTo>
                  <a:lnTo>
                    <a:pt x="713024" y="71990"/>
                  </a:lnTo>
                  <a:lnTo>
                    <a:pt x="708147" y="70881"/>
                  </a:lnTo>
                  <a:lnTo>
                    <a:pt x="703991" y="69441"/>
                  </a:lnTo>
                  <a:lnTo>
                    <a:pt x="697119" y="65894"/>
                  </a:lnTo>
                  <a:lnTo>
                    <a:pt x="695401" y="63400"/>
                  </a:lnTo>
                  <a:lnTo>
                    <a:pt x="695401" y="56860"/>
                  </a:lnTo>
                  <a:lnTo>
                    <a:pt x="697063" y="54145"/>
                  </a:lnTo>
                  <a:lnTo>
                    <a:pt x="700388" y="52039"/>
                  </a:lnTo>
                  <a:lnTo>
                    <a:pt x="703825" y="49822"/>
                  </a:lnTo>
                  <a:lnTo>
                    <a:pt x="709089" y="48714"/>
                  </a:lnTo>
                  <a:lnTo>
                    <a:pt x="739127" y="48714"/>
                  </a:lnTo>
                  <a:lnTo>
                    <a:pt x="739127" y="39569"/>
                  </a:lnTo>
                  <a:lnTo>
                    <a:pt x="732768" y="37533"/>
                  </a:lnTo>
                  <a:lnTo>
                    <a:pt x="726159" y="36078"/>
                  </a:lnTo>
                  <a:lnTo>
                    <a:pt x="719301" y="35205"/>
                  </a:lnTo>
                  <a:lnTo>
                    <a:pt x="712193" y="34914"/>
                  </a:lnTo>
                  <a:close/>
                </a:path>
                <a:path w="869950" h="123190">
                  <a:moveTo>
                    <a:pt x="739127" y="48714"/>
                  </a:moveTo>
                  <a:lnTo>
                    <a:pt x="723277" y="48714"/>
                  </a:lnTo>
                  <a:lnTo>
                    <a:pt x="730537" y="50265"/>
                  </a:lnTo>
                  <a:lnTo>
                    <a:pt x="737963" y="53369"/>
                  </a:lnTo>
                  <a:lnTo>
                    <a:pt x="739127" y="53369"/>
                  </a:lnTo>
                  <a:lnTo>
                    <a:pt x="739127" y="48714"/>
                  </a:lnTo>
                  <a:close/>
                </a:path>
                <a:path w="869950" h="123190">
                  <a:moveTo>
                    <a:pt x="783097" y="102748"/>
                  </a:moveTo>
                  <a:lnTo>
                    <a:pt x="764476" y="102748"/>
                  </a:lnTo>
                  <a:lnTo>
                    <a:pt x="764476" y="121369"/>
                  </a:lnTo>
                  <a:lnTo>
                    <a:pt x="783097" y="121369"/>
                  </a:lnTo>
                  <a:lnTo>
                    <a:pt x="783097" y="102748"/>
                  </a:lnTo>
                  <a:close/>
                </a:path>
                <a:path w="869950" h="123190">
                  <a:moveTo>
                    <a:pt x="826286" y="102748"/>
                  </a:moveTo>
                  <a:lnTo>
                    <a:pt x="807665" y="102748"/>
                  </a:lnTo>
                  <a:lnTo>
                    <a:pt x="807665" y="121369"/>
                  </a:lnTo>
                  <a:lnTo>
                    <a:pt x="826286" y="121369"/>
                  </a:lnTo>
                  <a:lnTo>
                    <a:pt x="826286" y="102748"/>
                  </a:lnTo>
                  <a:close/>
                </a:path>
                <a:path w="869950" h="123190">
                  <a:moveTo>
                    <a:pt x="869474" y="102748"/>
                  </a:moveTo>
                  <a:lnTo>
                    <a:pt x="850853" y="102748"/>
                  </a:lnTo>
                  <a:lnTo>
                    <a:pt x="850853" y="121369"/>
                  </a:lnTo>
                  <a:lnTo>
                    <a:pt x="869474" y="121369"/>
                  </a:lnTo>
                  <a:lnTo>
                    <a:pt x="869474" y="102748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45006" y="7209012"/>
              <a:ext cx="137714" cy="13770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40938" y="6709259"/>
              <a:ext cx="190537" cy="122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3669" y="2866314"/>
            <a:ext cx="1903095" cy="564515"/>
            <a:chOff x="1223669" y="2866314"/>
            <a:chExt cx="1903095" cy="564515"/>
          </a:xfrm>
        </p:grpSpPr>
        <p:sp>
          <p:nvSpPr>
            <p:cNvPr id="3" name="object 3"/>
            <p:cNvSpPr/>
            <p:nvPr/>
          </p:nvSpPr>
          <p:spPr>
            <a:xfrm>
              <a:off x="1223669" y="2866314"/>
              <a:ext cx="435609" cy="564515"/>
            </a:xfrm>
            <a:custGeom>
              <a:avLst/>
              <a:gdLst/>
              <a:ahLst/>
              <a:cxnLst/>
              <a:rect l="l" t="t" r="r" b="b"/>
              <a:pathLst>
                <a:path w="435610" h="564514">
                  <a:moveTo>
                    <a:pt x="0" y="0"/>
                  </a:moveTo>
                  <a:lnTo>
                    <a:pt x="4782" y="564332"/>
                  </a:lnTo>
                  <a:lnTo>
                    <a:pt x="435297" y="278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852" y="3063961"/>
              <a:ext cx="1552394" cy="2910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453" y="3063963"/>
              <a:ext cx="1499191" cy="23781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7209" y="8173317"/>
            <a:ext cx="3791496" cy="20210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51004" y="8966784"/>
            <a:ext cx="3134360" cy="1874520"/>
          </a:xfrm>
          <a:custGeom>
            <a:avLst/>
            <a:gdLst/>
            <a:ahLst/>
            <a:cxnLst/>
            <a:rect l="l" t="t" r="r" b="b"/>
            <a:pathLst>
              <a:path w="3134360" h="1874520">
                <a:moveTo>
                  <a:pt x="3134313" y="0"/>
                </a:moveTo>
                <a:lnTo>
                  <a:pt x="0" y="0"/>
                </a:lnTo>
                <a:lnTo>
                  <a:pt x="0" y="1874334"/>
                </a:lnTo>
                <a:lnTo>
                  <a:pt x="3134313" y="1874334"/>
                </a:lnTo>
                <a:lnTo>
                  <a:pt x="313431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436960" y="9569170"/>
            <a:ext cx="387985" cy="504190"/>
          </a:xfrm>
          <a:custGeom>
            <a:avLst/>
            <a:gdLst/>
            <a:ahLst/>
            <a:cxnLst/>
            <a:rect l="l" t="t" r="r" b="b"/>
            <a:pathLst>
              <a:path w="387984" h="504190">
                <a:moveTo>
                  <a:pt x="387413" y="77050"/>
                </a:moveTo>
                <a:lnTo>
                  <a:pt x="376135" y="34556"/>
                </a:lnTo>
                <a:lnTo>
                  <a:pt x="374116" y="32321"/>
                </a:lnTo>
                <a:lnTo>
                  <a:pt x="374116" y="77050"/>
                </a:lnTo>
                <a:lnTo>
                  <a:pt x="374116" y="402996"/>
                </a:lnTo>
                <a:lnTo>
                  <a:pt x="362927" y="441655"/>
                </a:lnTo>
                <a:lnTo>
                  <a:pt x="258356" y="488784"/>
                </a:lnTo>
                <a:lnTo>
                  <a:pt x="256476" y="489585"/>
                </a:lnTo>
                <a:lnTo>
                  <a:pt x="256476" y="133743"/>
                </a:lnTo>
                <a:lnTo>
                  <a:pt x="243179" y="133743"/>
                </a:lnTo>
                <a:lnTo>
                  <a:pt x="243179" y="488937"/>
                </a:lnTo>
                <a:lnTo>
                  <a:pt x="241757" y="488226"/>
                </a:lnTo>
                <a:lnTo>
                  <a:pt x="151498" y="443966"/>
                </a:lnTo>
                <a:lnTo>
                  <a:pt x="144729" y="441452"/>
                </a:lnTo>
                <a:lnTo>
                  <a:pt x="144246" y="441388"/>
                </a:lnTo>
                <a:lnTo>
                  <a:pt x="144246" y="133743"/>
                </a:lnTo>
                <a:lnTo>
                  <a:pt x="130937" y="133743"/>
                </a:lnTo>
                <a:lnTo>
                  <a:pt x="130937" y="441007"/>
                </a:lnTo>
                <a:lnTo>
                  <a:pt x="130771" y="441007"/>
                </a:lnTo>
                <a:lnTo>
                  <a:pt x="123888" y="443090"/>
                </a:lnTo>
                <a:lnTo>
                  <a:pt x="51777" y="473430"/>
                </a:lnTo>
                <a:lnTo>
                  <a:pt x="47536" y="475208"/>
                </a:lnTo>
                <a:lnTo>
                  <a:pt x="16878" y="449046"/>
                </a:lnTo>
                <a:lnTo>
                  <a:pt x="13309" y="434454"/>
                </a:lnTo>
                <a:lnTo>
                  <a:pt x="13309" y="426618"/>
                </a:lnTo>
                <a:lnTo>
                  <a:pt x="13309" y="100672"/>
                </a:lnTo>
                <a:lnTo>
                  <a:pt x="24485" y="62014"/>
                </a:lnTo>
                <a:lnTo>
                  <a:pt x="36360" y="53860"/>
                </a:lnTo>
                <a:lnTo>
                  <a:pt x="50927" y="47726"/>
                </a:lnTo>
                <a:lnTo>
                  <a:pt x="129032" y="14884"/>
                </a:lnTo>
                <a:lnTo>
                  <a:pt x="134493" y="12585"/>
                </a:lnTo>
                <a:lnTo>
                  <a:pt x="140182" y="12763"/>
                </a:lnTo>
                <a:lnTo>
                  <a:pt x="145643" y="15430"/>
                </a:lnTo>
                <a:lnTo>
                  <a:pt x="235915" y="59702"/>
                </a:lnTo>
                <a:lnTo>
                  <a:pt x="242684" y="62204"/>
                </a:lnTo>
                <a:lnTo>
                  <a:pt x="249643" y="63195"/>
                </a:lnTo>
                <a:lnTo>
                  <a:pt x="256641" y="62661"/>
                </a:lnTo>
                <a:lnTo>
                  <a:pt x="263525" y="60579"/>
                </a:lnTo>
                <a:lnTo>
                  <a:pt x="335661" y="30238"/>
                </a:lnTo>
                <a:lnTo>
                  <a:pt x="339890" y="28460"/>
                </a:lnTo>
                <a:lnTo>
                  <a:pt x="344220" y="28181"/>
                </a:lnTo>
                <a:lnTo>
                  <a:pt x="348437" y="29337"/>
                </a:lnTo>
                <a:lnTo>
                  <a:pt x="352704" y="30505"/>
                </a:lnTo>
                <a:lnTo>
                  <a:pt x="357022" y="33197"/>
                </a:lnTo>
                <a:lnTo>
                  <a:pt x="360934" y="37553"/>
                </a:lnTo>
                <a:lnTo>
                  <a:pt x="364858" y="41910"/>
                </a:lnTo>
                <a:lnTo>
                  <a:pt x="368198" y="47726"/>
                </a:lnTo>
                <a:lnTo>
                  <a:pt x="370535" y="54635"/>
                </a:lnTo>
                <a:lnTo>
                  <a:pt x="372872" y="61531"/>
                </a:lnTo>
                <a:lnTo>
                  <a:pt x="374103" y="69215"/>
                </a:lnTo>
                <a:lnTo>
                  <a:pt x="374116" y="77050"/>
                </a:lnTo>
                <a:lnTo>
                  <a:pt x="374116" y="32321"/>
                </a:lnTo>
                <a:lnTo>
                  <a:pt x="344792" y="14554"/>
                </a:lnTo>
                <a:lnTo>
                  <a:pt x="337413" y="15074"/>
                </a:lnTo>
                <a:lnTo>
                  <a:pt x="330504" y="17983"/>
                </a:lnTo>
                <a:lnTo>
                  <a:pt x="258381" y="48323"/>
                </a:lnTo>
                <a:lnTo>
                  <a:pt x="259334" y="50609"/>
                </a:lnTo>
                <a:lnTo>
                  <a:pt x="258368" y="48323"/>
                </a:lnTo>
                <a:lnTo>
                  <a:pt x="252920" y="50609"/>
                </a:lnTo>
                <a:lnTo>
                  <a:pt x="247230" y="50444"/>
                </a:lnTo>
                <a:lnTo>
                  <a:pt x="241769" y="47764"/>
                </a:lnTo>
                <a:lnTo>
                  <a:pt x="151498" y="3492"/>
                </a:lnTo>
                <a:lnTo>
                  <a:pt x="144729" y="990"/>
                </a:lnTo>
                <a:lnTo>
                  <a:pt x="137769" y="0"/>
                </a:lnTo>
                <a:lnTo>
                  <a:pt x="130771" y="546"/>
                </a:lnTo>
                <a:lnTo>
                  <a:pt x="123888" y="2616"/>
                </a:lnTo>
                <a:lnTo>
                  <a:pt x="31203" y="41605"/>
                </a:lnTo>
                <a:lnTo>
                  <a:pt x="33185" y="46355"/>
                </a:lnTo>
                <a:lnTo>
                  <a:pt x="31191" y="41605"/>
                </a:lnTo>
                <a:lnTo>
                  <a:pt x="4686" y="72796"/>
                </a:lnTo>
                <a:lnTo>
                  <a:pt x="0" y="100672"/>
                </a:lnTo>
                <a:lnTo>
                  <a:pt x="0" y="426618"/>
                </a:lnTo>
                <a:lnTo>
                  <a:pt x="11277" y="469125"/>
                </a:lnTo>
                <a:lnTo>
                  <a:pt x="35471" y="487159"/>
                </a:lnTo>
                <a:lnTo>
                  <a:pt x="42633" y="489127"/>
                </a:lnTo>
                <a:lnTo>
                  <a:pt x="50025" y="488594"/>
                </a:lnTo>
                <a:lnTo>
                  <a:pt x="56934" y="485686"/>
                </a:lnTo>
                <a:lnTo>
                  <a:pt x="71501" y="479552"/>
                </a:lnTo>
                <a:lnTo>
                  <a:pt x="129032" y="455345"/>
                </a:lnTo>
                <a:lnTo>
                  <a:pt x="134467" y="453072"/>
                </a:lnTo>
                <a:lnTo>
                  <a:pt x="134912" y="453072"/>
                </a:lnTo>
                <a:lnTo>
                  <a:pt x="140182" y="453224"/>
                </a:lnTo>
                <a:lnTo>
                  <a:pt x="145643" y="455904"/>
                </a:lnTo>
                <a:lnTo>
                  <a:pt x="235889" y="500176"/>
                </a:lnTo>
                <a:lnTo>
                  <a:pt x="237794" y="496277"/>
                </a:lnTo>
                <a:lnTo>
                  <a:pt x="235902" y="500164"/>
                </a:lnTo>
                <a:lnTo>
                  <a:pt x="242671" y="502678"/>
                </a:lnTo>
                <a:lnTo>
                  <a:pt x="249631" y="503669"/>
                </a:lnTo>
                <a:lnTo>
                  <a:pt x="256616" y="503123"/>
                </a:lnTo>
                <a:lnTo>
                  <a:pt x="263512" y="501053"/>
                </a:lnTo>
                <a:lnTo>
                  <a:pt x="260629" y="494195"/>
                </a:lnTo>
                <a:lnTo>
                  <a:pt x="263512" y="501040"/>
                </a:lnTo>
                <a:lnTo>
                  <a:pt x="356209" y="462064"/>
                </a:lnTo>
                <a:lnTo>
                  <a:pt x="363093" y="458266"/>
                </a:lnTo>
                <a:lnTo>
                  <a:pt x="385305" y="421944"/>
                </a:lnTo>
                <a:lnTo>
                  <a:pt x="387413" y="402996"/>
                </a:lnTo>
                <a:lnTo>
                  <a:pt x="387413" y="77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56185" y="8927803"/>
            <a:ext cx="4537144" cy="11412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1492" y="8479235"/>
            <a:ext cx="3283172" cy="22684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38900" y="11760106"/>
            <a:ext cx="3820072" cy="25926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51004" y="12557990"/>
            <a:ext cx="3134360" cy="1874520"/>
          </a:xfrm>
          <a:custGeom>
            <a:avLst/>
            <a:gdLst/>
            <a:ahLst/>
            <a:cxnLst/>
            <a:rect l="l" t="t" r="r" b="b"/>
            <a:pathLst>
              <a:path w="3134360" h="1874519">
                <a:moveTo>
                  <a:pt x="3134313" y="0"/>
                </a:moveTo>
                <a:lnTo>
                  <a:pt x="0" y="0"/>
                </a:lnTo>
                <a:lnTo>
                  <a:pt x="0" y="1874334"/>
                </a:lnTo>
                <a:lnTo>
                  <a:pt x="3134313" y="1874334"/>
                </a:lnTo>
                <a:lnTo>
                  <a:pt x="313431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36960" y="13160375"/>
            <a:ext cx="387985" cy="504190"/>
          </a:xfrm>
          <a:custGeom>
            <a:avLst/>
            <a:gdLst/>
            <a:ahLst/>
            <a:cxnLst/>
            <a:rect l="l" t="t" r="r" b="b"/>
            <a:pathLst>
              <a:path w="387984" h="504190">
                <a:moveTo>
                  <a:pt x="387413" y="77050"/>
                </a:moveTo>
                <a:lnTo>
                  <a:pt x="376135" y="34556"/>
                </a:lnTo>
                <a:lnTo>
                  <a:pt x="374116" y="32321"/>
                </a:lnTo>
                <a:lnTo>
                  <a:pt x="374116" y="77050"/>
                </a:lnTo>
                <a:lnTo>
                  <a:pt x="374116" y="402996"/>
                </a:lnTo>
                <a:lnTo>
                  <a:pt x="362927" y="441655"/>
                </a:lnTo>
                <a:lnTo>
                  <a:pt x="258356" y="488784"/>
                </a:lnTo>
                <a:lnTo>
                  <a:pt x="256476" y="489585"/>
                </a:lnTo>
                <a:lnTo>
                  <a:pt x="256476" y="62674"/>
                </a:lnTo>
                <a:lnTo>
                  <a:pt x="256641" y="62661"/>
                </a:lnTo>
                <a:lnTo>
                  <a:pt x="263525" y="60579"/>
                </a:lnTo>
                <a:lnTo>
                  <a:pt x="335661" y="30238"/>
                </a:lnTo>
                <a:lnTo>
                  <a:pt x="339890" y="28473"/>
                </a:lnTo>
                <a:lnTo>
                  <a:pt x="344220" y="28181"/>
                </a:lnTo>
                <a:lnTo>
                  <a:pt x="348437" y="29337"/>
                </a:lnTo>
                <a:lnTo>
                  <a:pt x="352704" y="30518"/>
                </a:lnTo>
                <a:lnTo>
                  <a:pt x="357022" y="33197"/>
                </a:lnTo>
                <a:lnTo>
                  <a:pt x="360934" y="37553"/>
                </a:lnTo>
                <a:lnTo>
                  <a:pt x="364858" y="41910"/>
                </a:lnTo>
                <a:lnTo>
                  <a:pt x="368198" y="47726"/>
                </a:lnTo>
                <a:lnTo>
                  <a:pt x="370535" y="54635"/>
                </a:lnTo>
                <a:lnTo>
                  <a:pt x="372872" y="61531"/>
                </a:lnTo>
                <a:lnTo>
                  <a:pt x="374103" y="69215"/>
                </a:lnTo>
                <a:lnTo>
                  <a:pt x="374116" y="77050"/>
                </a:lnTo>
                <a:lnTo>
                  <a:pt x="374116" y="32321"/>
                </a:lnTo>
                <a:lnTo>
                  <a:pt x="344792" y="14554"/>
                </a:lnTo>
                <a:lnTo>
                  <a:pt x="337413" y="15074"/>
                </a:lnTo>
                <a:lnTo>
                  <a:pt x="330504" y="17983"/>
                </a:lnTo>
                <a:lnTo>
                  <a:pt x="258381" y="48323"/>
                </a:lnTo>
                <a:lnTo>
                  <a:pt x="259334" y="50609"/>
                </a:lnTo>
                <a:lnTo>
                  <a:pt x="258368" y="48323"/>
                </a:lnTo>
                <a:lnTo>
                  <a:pt x="252920" y="50609"/>
                </a:lnTo>
                <a:lnTo>
                  <a:pt x="247230" y="50444"/>
                </a:lnTo>
                <a:lnTo>
                  <a:pt x="243179" y="48463"/>
                </a:lnTo>
                <a:lnTo>
                  <a:pt x="243179" y="62280"/>
                </a:lnTo>
                <a:lnTo>
                  <a:pt x="243179" y="488937"/>
                </a:lnTo>
                <a:lnTo>
                  <a:pt x="241757" y="488226"/>
                </a:lnTo>
                <a:lnTo>
                  <a:pt x="151498" y="443966"/>
                </a:lnTo>
                <a:lnTo>
                  <a:pt x="144729" y="441464"/>
                </a:lnTo>
                <a:lnTo>
                  <a:pt x="144246" y="441401"/>
                </a:lnTo>
                <a:lnTo>
                  <a:pt x="144246" y="14757"/>
                </a:lnTo>
                <a:lnTo>
                  <a:pt x="145643" y="15430"/>
                </a:lnTo>
                <a:lnTo>
                  <a:pt x="235915" y="59702"/>
                </a:lnTo>
                <a:lnTo>
                  <a:pt x="242684" y="62204"/>
                </a:lnTo>
                <a:lnTo>
                  <a:pt x="243179" y="62280"/>
                </a:lnTo>
                <a:lnTo>
                  <a:pt x="243179" y="48463"/>
                </a:lnTo>
                <a:lnTo>
                  <a:pt x="241769" y="47764"/>
                </a:lnTo>
                <a:lnTo>
                  <a:pt x="151498" y="3492"/>
                </a:lnTo>
                <a:lnTo>
                  <a:pt x="144729" y="990"/>
                </a:lnTo>
                <a:lnTo>
                  <a:pt x="137769" y="0"/>
                </a:lnTo>
                <a:lnTo>
                  <a:pt x="130937" y="533"/>
                </a:lnTo>
                <a:lnTo>
                  <a:pt x="130937" y="14097"/>
                </a:lnTo>
                <a:lnTo>
                  <a:pt x="130937" y="441007"/>
                </a:lnTo>
                <a:lnTo>
                  <a:pt x="130771" y="441007"/>
                </a:lnTo>
                <a:lnTo>
                  <a:pt x="123888" y="443090"/>
                </a:lnTo>
                <a:lnTo>
                  <a:pt x="51777" y="473430"/>
                </a:lnTo>
                <a:lnTo>
                  <a:pt x="47536" y="475208"/>
                </a:lnTo>
                <a:lnTo>
                  <a:pt x="26479" y="466128"/>
                </a:lnTo>
                <a:lnTo>
                  <a:pt x="22555" y="461772"/>
                </a:lnTo>
                <a:lnTo>
                  <a:pt x="19227" y="455980"/>
                </a:lnTo>
                <a:lnTo>
                  <a:pt x="16878" y="449046"/>
                </a:lnTo>
                <a:lnTo>
                  <a:pt x="14541" y="442137"/>
                </a:lnTo>
                <a:lnTo>
                  <a:pt x="13309" y="434454"/>
                </a:lnTo>
                <a:lnTo>
                  <a:pt x="13309" y="426618"/>
                </a:lnTo>
                <a:lnTo>
                  <a:pt x="13309" y="100672"/>
                </a:lnTo>
                <a:lnTo>
                  <a:pt x="24485" y="62014"/>
                </a:lnTo>
                <a:lnTo>
                  <a:pt x="36360" y="53860"/>
                </a:lnTo>
                <a:lnTo>
                  <a:pt x="50927" y="47726"/>
                </a:lnTo>
                <a:lnTo>
                  <a:pt x="129032" y="14884"/>
                </a:lnTo>
                <a:lnTo>
                  <a:pt x="130937" y="14097"/>
                </a:lnTo>
                <a:lnTo>
                  <a:pt x="130937" y="533"/>
                </a:lnTo>
                <a:lnTo>
                  <a:pt x="130771" y="546"/>
                </a:lnTo>
                <a:lnTo>
                  <a:pt x="123888" y="2616"/>
                </a:lnTo>
                <a:lnTo>
                  <a:pt x="31203" y="41605"/>
                </a:lnTo>
                <a:lnTo>
                  <a:pt x="33185" y="46355"/>
                </a:lnTo>
                <a:lnTo>
                  <a:pt x="31191" y="41605"/>
                </a:lnTo>
                <a:lnTo>
                  <a:pt x="4686" y="72796"/>
                </a:lnTo>
                <a:lnTo>
                  <a:pt x="0" y="100672"/>
                </a:lnTo>
                <a:lnTo>
                  <a:pt x="0" y="426618"/>
                </a:lnTo>
                <a:lnTo>
                  <a:pt x="11277" y="469125"/>
                </a:lnTo>
                <a:lnTo>
                  <a:pt x="42633" y="489127"/>
                </a:lnTo>
                <a:lnTo>
                  <a:pt x="50025" y="488594"/>
                </a:lnTo>
                <a:lnTo>
                  <a:pt x="56934" y="485686"/>
                </a:lnTo>
                <a:lnTo>
                  <a:pt x="71501" y="479552"/>
                </a:lnTo>
                <a:lnTo>
                  <a:pt x="129032" y="455345"/>
                </a:lnTo>
                <a:lnTo>
                  <a:pt x="134467" y="453072"/>
                </a:lnTo>
                <a:lnTo>
                  <a:pt x="134912" y="453072"/>
                </a:lnTo>
                <a:lnTo>
                  <a:pt x="140182" y="453224"/>
                </a:lnTo>
                <a:lnTo>
                  <a:pt x="145643" y="455904"/>
                </a:lnTo>
                <a:lnTo>
                  <a:pt x="235889" y="500176"/>
                </a:lnTo>
                <a:lnTo>
                  <a:pt x="238823" y="494195"/>
                </a:lnTo>
                <a:lnTo>
                  <a:pt x="235902" y="500176"/>
                </a:lnTo>
                <a:lnTo>
                  <a:pt x="242671" y="502678"/>
                </a:lnTo>
                <a:lnTo>
                  <a:pt x="249631" y="503669"/>
                </a:lnTo>
                <a:lnTo>
                  <a:pt x="256616" y="503123"/>
                </a:lnTo>
                <a:lnTo>
                  <a:pt x="263512" y="501053"/>
                </a:lnTo>
                <a:lnTo>
                  <a:pt x="356209" y="462064"/>
                </a:lnTo>
                <a:lnTo>
                  <a:pt x="382727" y="430872"/>
                </a:lnTo>
                <a:lnTo>
                  <a:pt x="387413" y="402996"/>
                </a:lnTo>
                <a:lnTo>
                  <a:pt x="387413" y="77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3866" y="12516680"/>
            <a:ext cx="6253843" cy="175769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1492" y="12070440"/>
            <a:ext cx="3283172" cy="22684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38900" y="15189468"/>
            <a:ext cx="5140796" cy="25354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51004" y="15982936"/>
            <a:ext cx="3134360" cy="1874520"/>
          </a:xfrm>
          <a:custGeom>
            <a:avLst/>
            <a:gdLst/>
            <a:ahLst/>
            <a:cxnLst/>
            <a:rect l="l" t="t" r="r" b="b"/>
            <a:pathLst>
              <a:path w="3134360" h="1874519">
                <a:moveTo>
                  <a:pt x="3134313" y="0"/>
                </a:moveTo>
                <a:lnTo>
                  <a:pt x="0" y="0"/>
                </a:lnTo>
                <a:lnTo>
                  <a:pt x="0" y="1874334"/>
                </a:lnTo>
                <a:lnTo>
                  <a:pt x="3134313" y="1874334"/>
                </a:lnTo>
                <a:lnTo>
                  <a:pt x="313431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436960" y="16585324"/>
            <a:ext cx="387985" cy="504190"/>
          </a:xfrm>
          <a:custGeom>
            <a:avLst/>
            <a:gdLst/>
            <a:ahLst/>
            <a:cxnLst/>
            <a:rect l="l" t="t" r="r" b="b"/>
            <a:pathLst>
              <a:path w="387984" h="504190">
                <a:moveTo>
                  <a:pt x="387413" y="77050"/>
                </a:moveTo>
                <a:lnTo>
                  <a:pt x="376135" y="34556"/>
                </a:lnTo>
                <a:lnTo>
                  <a:pt x="374116" y="32321"/>
                </a:lnTo>
                <a:lnTo>
                  <a:pt x="374116" y="77050"/>
                </a:lnTo>
                <a:lnTo>
                  <a:pt x="374116" y="402996"/>
                </a:lnTo>
                <a:lnTo>
                  <a:pt x="362927" y="441655"/>
                </a:lnTo>
                <a:lnTo>
                  <a:pt x="258356" y="488784"/>
                </a:lnTo>
                <a:lnTo>
                  <a:pt x="256476" y="489585"/>
                </a:lnTo>
                <a:lnTo>
                  <a:pt x="256476" y="62674"/>
                </a:lnTo>
                <a:lnTo>
                  <a:pt x="256641" y="62661"/>
                </a:lnTo>
                <a:lnTo>
                  <a:pt x="263525" y="60579"/>
                </a:lnTo>
                <a:lnTo>
                  <a:pt x="335661" y="30238"/>
                </a:lnTo>
                <a:lnTo>
                  <a:pt x="339890" y="28460"/>
                </a:lnTo>
                <a:lnTo>
                  <a:pt x="344220" y="28181"/>
                </a:lnTo>
                <a:lnTo>
                  <a:pt x="348437" y="29337"/>
                </a:lnTo>
                <a:lnTo>
                  <a:pt x="352704" y="30505"/>
                </a:lnTo>
                <a:lnTo>
                  <a:pt x="357022" y="33197"/>
                </a:lnTo>
                <a:lnTo>
                  <a:pt x="360934" y="37553"/>
                </a:lnTo>
                <a:lnTo>
                  <a:pt x="364858" y="41910"/>
                </a:lnTo>
                <a:lnTo>
                  <a:pt x="368198" y="47726"/>
                </a:lnTo>
                <a:lnTo>
                  <a:pt x="370535" y="54635"/>
                </a:lnTo>
                <a:lnTo>
                  <a:pt x="372872" y="61531"/>
                </a:lnTo>
                <a:lnTo>
                  <a:pt x="374103" y="69215"/>
                </a:lnTo>
                <a:lnTo>
                  <a:pt x="374116" y="77050"/>
                </a:lnTo>
                <a:lnTo>
                  <a:pt x="374116" y="32321"/>
                </a:lnTo>
                <a:lnTo>
                  <a:pt x="344792" y="14554"/>
                </a:lnTo>
                <a:lnTo>
                  <a:pt x="337413" y="15074"/>
                </a:lnTo>
                <a:lnTo>
                  <a:pt x="330504" y="17983"/>
                </a:lnTo>
                <a:lnTo>
                  <a:pt x="258381" y="48310"/>
                </a:lnTo>
                <a:lnTo>
                  <a:pt x="259334" y="50609"/>
                </a:lnTo>
                <a:lnTo>
                  <a:pt x="258368" y="48310"/>
                </a:lnTo>
                <a:lnTo>
                  <a:pt x="252920" y="50609"/>
                </a:lnTo>
                <a:lnTo>
                  <a:pt x="247230" y="50444"/>
                </a:lnTo>
                <a:lnTo>
                  <a:pt x="243179" y="48463"/>
                </a:lnTo>
                <a:lnTo>
                  <a:pt x="243179" y="62280"/>
                </a:lnTo>
                <a:lnTo>
                  <a:pt x="243179" y="488937"/>
                </a:lnTo>
                <a:lnTo>
                  <a:pt x="241757" y="488226"/>
                </a:lnTo>
                <a:lnTo>
                  <a:pt x="238836" y="494182"/>
                </a:lnTo>
                <a:lnTo>
                  <a:pt x="241757" y="488226"/>
                </a:lnTo>
                <a:lnTo>
                  <a:pt x="151498" y="443966"/>
                </a:lnTo>
                <a:lnTo>
                  <a:pt x="144729" y="441452"/>
                </a:lnTo>
                <a:lnTo>
                  <a:pt x="144246" y="441388"/>
                </a:lnTo>
                <a:lnTo>
                  <a:pt x="144246" y="14757"/>
                </a:lnTo>
                <a:lnTo>
                  <a:pt x="145643" y="15430"/>
                </a:lnTo>
                <a:lnTo>
                  <a:pt x="235915" y="59702"/>
                </a:lnTo>
                <a:lnTo>
                  <a:pt x="242684" y="62204"/>
                </a:lnTo>
                <a:lnTo>
                  <a:pt x="243179" y="62280"/>
                </a:lnTo>
                <a:lnTo>
                  <a:pt x="243179" y="48463"/>
                </a:lnTo>
                <a:lnTo>
                  <a:pt x="241769" y="47764"/>
                </a:lnTo>
                <a:lnTo>
                  <a:pt x="151498" y="3492"/>
                </a:lnTo>
                <a:lnTo>
                  <a:pt x="144729" y="990"/>
                </a:lnTo>
                <a:lnTo>
                  <a:pt x="137769" y="0"/>
                </a:lnTo>
                <a:lnTo>
                  <a:pt x="130937" y="533"/>
                </a:lnTo>
                <a:lnTo>
                  <a:pt x="130937" y="14097"/>
                </a:lnTo>
                <a:lnTo>
                  <a:pt x="130937" y="440994"/>
                </a:lnTo>
                <a:lnTo>
                  <a:pt x="130771" y="441007"/>
                </a:lnTo>
                <a:lnTo>
                  <a:pt x="123888" y="443090"/>
                </a:lnTo>
                <a:lnTo>
                  <a:pt x="51777" y="473417"/>
                </a:lnTo>
                <a:lnTo>
                  <a:pt x="47536" y="475208"/>
                </a:lnTo>
                <a:lnTo>
                  <a:pt x="43205" y="475488"/>
                </a:lnTo>
                <a:lnTo>
                  <a:pt x="14541" y="442137"/>
                </a:lnTo>
                <a:lnTo>
                  <a:pt x="13309" y="434454"/>
                </a:lnTo>
                <a:lnTo>
                  <a:pt x="13309" y="426618"/>
                </a:lnTo>
                <a:lnTo>
                  <a:pt x="13309" y="100672"/>
                </a:lnTo>
                <a:lnTo>
                  <a:pt x="24485" y="62014"/>
                </a:lnTo>
                <a:lnTo>
                  <a:pt x="36360" y="53860"/>
                </a:lnTo>
                <a:lnTo>
                  <a:pt x="50927" y="47726"/>
                </a:lnTo>
                <a:lnTo>
                  <a:pt x="129032" y="14884"/>
                </a:lnTo>
                <a:lnTo>
                  <a:pt x="130937" y="14097"/>
                </a:lnTo>
                <a:lnTo>
                  <a:pt x="130937" y="533"/>
                </a:lnTo>
                <a:lnTo>
                  <a:pt x="130771" y="533"/>
                </a:lnTo>
                <a:lnTo>
                  <a:pt x="123888" y="2616"/>
                </a:lnTo>
                <a:lnTo>
                  <a:pt x="31203" y="41605"/>
                </a:lnTo>
                <a:lnTo>
                  <a:pt x="33185" y="46355"/>
                </a:lnTo>
                <a:lnTo>
                  <a:pt x="31191" y="41605"/>
                </a:lnTo>
                <a:lnTo>
                  <a:pt x="4686" y="72796"/>
                </a:lnTo>
                <a:lnTo>
                  <a:pt x="0" y="100672"/>
                </a:lnTo>
                <a:lnTo>
                  <a:pt x="0" y="426618"/>
                </a:lnTo>
                <a:lnTo>
                  <a:pt x="11277" y="469125"/>
                </a:lnTo>
                <a:lnTo>
                  <a:pt x="35471" y="487159"/>
                </a:lnTo>
                <a:lnTo>
                  <a:pt x="42633" y="489127"/>
                </a:lnTo>
                <a:lnTo>
                  <a:pt x="50025" y="488594"/>
                </a:lnTo>
                <a:lnTo>
                  <a:pt x="56934" y="485686"/>
                </a:lnTo>
                <a:lnTo>
                  <a:pt x="52641" y="475488"/>
                </a:lnTo>
                <a:lnTo>
                  <a:pt x="54356" y="479552"/>
                </a:lnTo>
                <a:lnTo>
                  <a:pt x="56934" y="485686"/>
                </a:lnTo>
                <a:lnTo>
                  <a:pt x="71501" y="479552"/>
                </a:lnTo>
                <a:lnTo>
                  <a:pt x="129032" y="455345"/>
                </a:lnTo>
                <a:lnTo>
                  <a:pt x="134467" y="453059"/>
                </a:lnTo>
                <a:lnTo>
                  <a:pt x="140182" y="453224"/>
                </a:lnTo>
                <a:lnTo>
                  <a:pt x="145643" y="455904"/>
                </a:lnTo>
                <a:lnTo>
                  <a:pt x="235889" y="500164"/>
                </a:lnTo>
                <a:lnTo>
                  <a:pt x="238798" y="494245"/>
                </a:lnTo>
                <a:lnTo>
                  <a:pt x="235902" y="500164"/>
                </a:lnTo>
                <a:lnTo>
                  <a:pt x="242671" y="502678"/>
                </a:lnTo>
                <a:lnTo>
                  <a:pt x="249631" y="503656"/>
                </a:lnTo>
                <a:lnTo>
                  <a:pt x="256616" y="503123"/>
                </a:lnTo>
                <a:lnTo>
                  <a:pt x="263512" y="501040"/>
                </a:lnTo>
                <a:lnTo>
                  <a:pt x="356209" y="462064"/>
                </a:lnTo>
                <a:lnTo>
                  <a:pt x="382727" y="430872"/>
                </a:lnTo>
                <a:lnTo>
                  <a:pt x="387413" y="402996"/>
                </a:lnTo>
                <a:lnTo>
                  <a:pt x="387413" y="77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56418" y="15943953"/>
            <a:ext cx="6205373" cy="170183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1492" y="15495385"/>
            <a:ext cx="3283172" cy="226846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0347991" y="8299674"/>
            <a:ext cx="2334895" cy="1403350"/>
            <a:chOff x="10347991" y="8299674"/>
            <a:chExt cx="2334895" cy="1403350"/>
          </a:xfrm>
        </p:grpSpPr>
        <p:sp>
          <p:nvSpPr>
            <p:cNvPr id="22" name="object 22"/>
            <p:cNvSpPr/>
            <p:nvPr/>
          </p:nvSpPr>
          <p:spPr>
            <a:xfrm>
              <a:off x="10347991" y="8299674"/>
              <a:ext cx="2334895" cy="1403350"/>
            </a:xfrm>
            <a:custGeom>
              <a:avLst/>
              <a:gdLst/>
              <a:ahLst/>
              <a:cxnLst/>
              <a:rect l="l" t="t" r="r" b="b"/>
              <a:pathLst>
                <a:path w="2334895" h="1403350">
                  <a:moveTo>
                    <a:pt x="2334283" y="0"/>
                  </a:moveTo>
                  <a:lnTo>
                    <a:pt x="0" y="0"/>
                  </a:lnTo>
                  <a:lnTo>
                    <a:pt x="0" y="1403230"/>
                  </a:lnTo>
                  <a:lnTo>
                    <a:pt x="2334283" y="1403230"/>
                  </a:lnTo>
                  <a:lnTo>
                    <a:pt x="2334283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48545" y="8369370"/>
              <a:ext cx="1872975" cy="35938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993069" y="8751912"/>
              <a:ext cx="1379855" cy="878840"/>
            </a:xfrm>
            <a:custGeom>
              <a:avLst/>
              <a:gdLst/>
              <a:ahLst/>
              <a:cxnLst/>
              <a:rect l="l" t="t" r="r" b="b"/>
              <a:pathLst>
                <a:path w="1379854" h="878840">
                  <a:moveTo>
                    <a:pt x="1376629" y="0"/>
                  </a:moveTo>
                  <a:lnTo>
                    <a:pt x="0" y="0"/>
                  </a:lnTo>
                  <a:lnTo>
                    <a:pt x="0" y="246062"/>
                  </a:lnTo>
                  <a:lnTo>
                    <a:pt x="1376629" y="246062"/>
                  </a:lnTo>
                  <a:lnTo>
                    <a:pt x="1376629" y="0"/>
                  </a:lnTo>
                  <a:close/>
                </a:path>
                <a:path w="1379854" h="878840">
                  <a:moveTo>
                    <a:pt x="1379778" y="422833"/>
                  </a:moveTo>
                  <a:lnTo>
                    <a:pt x="1917" y="422833"/>
                  </a:lnTo>
                  <a:lnTo>
                    <a:pt x="1917" y="878293"/>
                  </a:lnTo>
                  <a:lnTo>
                    <a:pt x="1379778" y="878293"/>
                  </a:lnTo>
                  <a:lnTo>
                    <a:pt x="1379778" y="422833"/>
                  </a:lnTo>
                  <a:close/>
                </a:path>
              </a:pathLst>
            </a:custGeom>
            <a:solidFill>
              <a:srgbClr val="A49F9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007966" y="8806827"/>
              <a:ext cx="1327150" cy="787400"/>
            </a:xfrm>
            <a:custGeom>
              <a:avLst/>
              <a:gdLst/>
              <a:ahLst/>
              <a:cxnLst/>
              <a:rect l="l" t="t" r="r" b="b"/>
              <a:pathLst>
                <a:path w="1327150" h="787400">
                  <a:moveTo>
                    <a:pt x="99669" y="700773"/>
                  </a:moveTo>
                  <a:lnTo>
                    <a:pt x="75565" y="700773"/>
                  </a:lnTo>
                  <a:lnTo>
                    <a:pt x="75565" y="682485"/>
                  </a:lnTo>
                  <a:lnTo>
                    <a:pt x="44640" y="712736"/>
                  </a:lnTo>
                  <a:lnTo>
                    <a:pt x="44640" y="713740"/>
                  </a:lnTo>
                  <a:lnTo>
                    <a:pt x="60426" y="713740"/>
                  </a:lnTo>
                  <a:lnTo>
                    <a:pt x="60426" y="765276"/>
                  </a:lnTo>
                  <a:lnTo>
                    <a:pt x="61950" y="774877"/>
                  </a:lnTo>
                  <a:lnTo>
                    <a:pt x="66497" y="781735"/>
                  </a:lnTo>
                  <a:lnTo>
                    <a:pt x="74079" y="785850"/>
                  </a:lnTo>
                  <a:lnTo>
                    <a:pt x="84709" y="787222"/>
                  </a:lnTo>
                  <a:lnTo>
                    <a:pt x="90030" y="787222"/>
                  </a:lnTo>
                  <a:lnTo>
                    <a:pt x="95008" y="786003"/>
                  </a:lnTo>
                  <a:lnTo>
                    <a:pt x="99669" y="783564"/>
                  </a:lnTo>
                  <a:lnTo>
                    <a:pt x="99669" y="773925"/>
                  </a:lnTo>
                  <a:lnTo>
                    <a:pt x="99669" y="771258"/>
                  </a:lnTo>
                  <a:lnTo>
                    <a:pt x="98501" y="771258"/>
                  </a:lnTo>
                  <a:lnTo>
                    <a:pt x="94513" y="773036"/>
                  </a:lnTo>
                  <a:lnTo>
                    <a:pt x="90855" y="773925"/>
                  </a:lnTo>
                  <a:lnTo>
                    <a:pt x="84201" y="773925"/>
                  </a:lnTo>
                  <a:lnTo>
                    <a:pt x="81495" y="773480"/>
                  </a:lnTo>
                  <a:lnTo>
                    <a:pt x="79387" y="772591"/>
                  </a:lnTo>
                  <a:lnTo>
                    <a:pt x="76835" y="771486"/>
                  </a:lnTo>
                  <a:lnTo>
                    <a:pt x="75565" y="768604"/>
                  </a:lnTo>
                  <a:lnTo>
                    <a:pt x="75565" y="713740"/>
                  </a:lnTo>
                  <a:lnTo>
                    <a:pt x="99669" y="713740"/>
                  </a:lnTo>
                  <a:lnTo>
                    <a:pt x="99669" y="700773"/>
                  </a:lnTo>
                  <a:close/>
                </a:path>
                <a:path w="1327150" h="787400">
                  <a:moveTo>
                    <a:pt x="113715" y="2997"/>
                  </a:moveTo>
                  <a:lnTo>
                    <a:pt x="97421" y="2997"/>
                  </a:lnTo>
                  <a:lnTo>
                    <a:pt x="57188" y="103581"/>
                  </a:lnTo>
                  <a:lnTo>
                    <a:pt x="56527" y="103581"/>
                  </a:lnTo>
                  <a:lnTo>
                    <a:pt x="16459" y="2997"/>
                  </a:lnTo>
                  <a:lnTo>
                    <a:pt x="0" y="2997"/>
                  </a:lnTo>
                  <a:lnTo>
                    <a:pt x="47879" y="119037"/>
                  </a:lnTo>
                  <a:lnTo>
                    <a:pt x="65836" y="119037"/>
                  </a:lnTo>
                  <a:lnTo>
                    <a:pt x="72212" y="103581"/>
                  </a:lnTo>
                  <a:lnTo>
                    <a:pt x="113715" y="2997"/>
                  </a:lnTo>
                  <a:close/>
                </a:path>
                <a:path w="1327150" h="787400">
                  <a:moveTo>
                    <a:pt x="147713" y="482307"/>
                  </a:moveTo>
                  <a:lnTo>
                    <a:pt x="146939" y="477926"/>
                  </a:lnTo>
                  <a:lnTo>
                    <a:pt x="145389" y="473824"/>
                  </a:lnTo>
                  <a:lnTo>
                    <a:pt x="143840" y="469607"/>
                  </a:lnTo>
                  <a:lnTo>
                    <a:pt x="141401" y="465670"/>
                  </a:lnTo>
                  <a:lnTo>
                    <a:pt x="140195" y="464350"/>
                  </a:lnTo>
                  <a:lnTo>
                    <a:pt x="138074" y="462013"/>
                  </a:lnTo>
                  <a:lnTo>
                    <a:pt x="134861" y="458355"/>
                  </a:lnTo>
                  <a:lnTo>
                    <a:pt x="132588" y="456946"/>
                  </a:lnTo>
                  <a:lnTo>
                    <a:pt x="132588" y="480529"/>
                  </a:lnTo>
                  <a:lnTo>
                    <a:pt x="132588" y="493382"/>
                  </a:lnTo>
                  <a:lnTo>
                    <a:pt x="130263" y="498767"/>
                  </a:lnTo>
                  <a:lnTo>
                    <a:pt x="125603" y="503085"/>
                  </a:lnTo>
                  <a:lnTo>
                    <a:pt x="121056" y="507403"/>
                  </a:lnTo>
                  <a:lnTo>
                    <a:pt x="113131" y="509574"/>
                  </a:lnTo>
                  <a:lnTo>
                    <a:pt x="73063" y="509574"/>
                  </a:lnTo>
                  <a:lnTo>
                    <a:pt x="73063" y="464350"/>
                  </a:lnTo>
                  <a:lnTo>
                    <a:pt x="113131" y="464350"/>
                  </a:lnTo>
                  <a:lnTo>
                    <a:pt x="121056" y="466509"/>
                  </a:lnTo>
                  <a:lnTo>
                    <a:pt x="125603" y="470827"/>
                  </a:lnTo>
                  <a:lnTo>
                    <a:pt x="130263" y="475157"/>
                  </a:lnTo>
                  <a:lnTo>
                    <a:pt x="132588" y="480529"/>
                  </a:lnTo>
                  <a:lnTo>
                    <a:pt x="132588" y="456946"/>
                  </a:lnTo>
                  <a:lnTo>
                    <a:pt x="130263" y="455485"/>
                  </a:lnTo>
                  <a:lnTo>
                    <a:pt x="124269" y="453377"/>
                  </a:lnTo>
                  <a:lnTo>
                    <a:pt x="118287" y="451154"/>
                  </a:lnTo>
                  <a:lnTo>
                    <a:pt x="111302" y="450049"/>
                  </a:lnTo>
                  <a:lnTo>
                    <a:pt x="57937" y="450049"/>
                  </a:lnTo>
                  <a:lnTo>
                    <a:pt x="57937" y="566102"/>
                  </a:lnTo>
                  <a:lnTo>
                    <a:pt x="73063" y="566102"/>
                  </a:lnTo>
                  <a:lnTo>
                    <a:pt x="73063" y="523862"/>
                  </a:lnTo>
                  <a:lnTo>
                    <a:pt x="111302" y="523862"/>
                  </a:lnTo>
                  <a:lnTo>
                    <a:pt x="138074" y="511898"/>
                  </a:lnTo>
                  <a:lnTo>
                    <a:pt x="140195" y="509574"/>
                  </a:lnTo>
                  <a:lnTo>
                    <a:pt x="147713" y="491617"/>
                  </a:lnTo>
                  <a:lnTo>
                    <a:pt x="147713" y="482307"/>
                  </a:lnTo>
                  <a:close/>
                </a:path>
                <a:path w="1327150" h="787400">
                  <a:moveTo>
                    <a:pt x="198729" y="743165"/>
                  </a:moveTo>
                  <a:lnTo>
                    <a:pt x="197980" y="733755"/>
                  </a:lnTo>
                  <a:lnTo>
                    <a:pt x="195770" y="725297"/>
                  </a:lnTo>
                  <a:lnTo>
                    <a:pt x="192087" y="717791"/>
                  </a:lnTo>
                  <a:lnTo>
                    <a:pt x="188226" y="712901"/>
                  </a:lnTo>
                  <a:lnTo>
                    <a:pt x="186918" y="711238"/>
                  </a:lnTo>
                  <a:lnTo>
                    <a:pt x="183591" y="708444"/>
                  </a:lnTo>
                  <a:lnTo>
                    <a:pt x="183591" y="732967"/>
                  </a:lnTo>
                  <a:lnTo>
                    <a:pt x="183591" y="753249"/>
                  </a:lnTo>
                  <a:lnTo>
                    <a:pt x="180822" y="760844"/>
                  </a:lnTo>
                  <a:lnTo>
                    <a:pt x="169849" y="770928"/>
                  </a:lnTo>
                  <a:lnTo>
                    <a:pt x="163474" y="773417"/>
                  </a:lnTo>
                  <a:lnTo>
                    <a:pt x="148844" y="773417"/>
                  </a:lnTo>
                  <a:lnTo>
                    <a:pt x="142417" y="770928"/>
                  </a:lnTo>
                  <a:lnTo>
                    <a:pt x="136880" y="765937"/>
                  </a:lnTo>
                  <a:lnTo>
                    <a:pt x="131445" y="760844"/>
                  </a:lnTo>
                  <a:lnTo>
                    <a:pt x="128727" y="753249"/>
                  </a:lnTo>
                  <a:lnTo>
                    <a:pt x="128727" y="732967"/>
                  </a:lnTo>
                  <a:lnTo>
                    <a:pt x="131445" y="725373"/>
                  </a:lnTo>
                  <a:lnTo>
                    <a:pt x="136880" y="720382"/>
                  </a:lnTo>
                  <a:lnTo>
                    <a:pt x="142417" y="715403"/>
                  </a:lnTo>
                  <a:lnTo>
                    <a:pt x="148844" y="712901"/>
                  </a:lnTo>
                  <a:lnTo>
                    <a:pt x="163474" y="712901"/>
                  </a:lnTo>
                  <a:lnTo>
                    <a:pt x="169849" y="715403"/>
                  </a:lnTo>
                  <a:lnTo>
                    <a:pt x="175285" y="720382"/>
                  </a:lnTo>
                  <a:lnTo>
                    <a:pt x="180822" y="725373"/>
                  </a:lnTo>
                  <a:lnTo>
                    <a:pt x="155994" y="699109"/>
                  </a:lnTo>
                  <a:lnTo>
                    <a:pt x="146900" y="699858"/>
                  </a:lnTo>
                  <a:lnTo>
                    <a:pt x="116509" y="725297"/>
                  </a:lnTo>
                  <a:lnTo>
                    <a:pt x="113601" y="743165"/>
                  </a:lnTo>
                  <a:lnTo>
                    <a:pt x="114325" y="752576"/>
                  </a:lnTo>
                  <a:lnTo>
                    <a:pt x="138747" y="784186"/>
                  </a:lnTo>
                  <a:lnTo>
                    <a:pt x="155994" y="787222"/>
                  </a:lnTo>
                  <a:lnTo>
                    <a:pt x="165163" y="786460"/>
                  </a:lnTo>
                  <a:lnTo>
                    <a:pt x="173367" y="784186"/>
                  </a:lnTo>
                  <a:lnTo>
                    <a:pt x="180619" y="780389"/>
                  </a:lnTo>
                  <a:lnTo>
                    <a:pt x="186918" y="775081"/>
                  </a:lnTo>
                  <a:lnTo>
                    <a:pt x="188226" y="773417"/>
                  </a:lnTo>
                  <a:lnTo>
                    <a:pt x="192087" y="768540"/>
                  </a:lnTo>
                  <a:lnTo>
                    <a:pt x="195770" y="761034"/>
                  </a:lnTo>
                  <a:lnTo>
                    <a:pt x="197980" y="752576"/>
                  </a:lnTo>
                  <a:lnTo>
                    <a:pt x="198729" y="743165"/>
                  </a:lnTo>
                  <a:close/>
                </a:path>
                <a:path w="1327150" h="787400">
                  <a:moveTo>
                    <a:pt x="207708" y="76644"/>
                  </a:moveTo>
                  <a:lnTo>
                    <a:pt x="192582" y="41922"/>
                  </a:lnTo>
                  <a:lnTo>
                    <a:pt x="192582" y="66446"/>
                  </a:lnTo>
                  <a:lnTo>
                    <a:pt x="192582" y="86728"/>
                  </a:lnTo>
                  <a:lnTo>
                    <a:pt x="189814" y="94322"/>
                  </a:lnTo>
                  <a:lnTo>
                    <a:pt x="178841" y="104406"/>
                  </a:lnTo>
                  <a:lnTo>
                    <a:pt x="172466" y="106908"/>
                  </a:lnTo>
                  <a:lnTo>
                    <a:pt x="157835" y="106908"/>
                  </a:lnTo>
                  <a:lnTo>
                    <a:pt x="151409" y="104406"/>
                  </a:lnTo>
                  <a:lnTo>
                    <a:pt x="145859" y="99428"/>
                  </a:lnTo>
                  <a:lnTo>
                    <a:pt x="140436" y="94322"/>
                  </a:lnTo>
                  <a:lnTo>
                    <a:pt x="137718" y="86728"/>
                  </a:lnTo>
                  <a:lnTo>
                    <a:pt x="137718" y="66446"/>
                  </a:lnTo>
                  <a:lnTo>
                    <a:pt x="140436" y="58851"/>
                  </a:lnTo>
                  <a:lnTo>
                    <a:pt x="145859" y="53873"/>
                  </a:lnTo>
                  <a:lnTo>
                    <a:pt x="151409" y="48882"/>
                  </a:lnTo>
                  <a:lnTo>
                    <a:pt x="157835" y="46380"/>
                  </a:lnTo>
                  <a:lnTo>
                    <a:pt x="172466" y="46380"/>
                  </a:lnTo>
                  <a:lnTo>
                    <a:pt x="178841" y="48882"/>
                  </a:lnTo>
                  <a:lnTo>
                    <a:pt x="184264" y="53873"/>
                  </a:lnTo>
                  <a:lnTo>
                    <a:pt x="189814" y="58851"/>
                  </a:lnTo>
                  <a:lnTo>
                    <a:pt x="164985" y="32588"/>
                  </a:lnTo>
                  <a:lnTo>
                    <a:pt x="155892" y="33350"/>
                  </a:lnTo>
                  <a:lnTo>
                    <a:pt x="125501" y="58775"/>
                  </a:lnTo>
                  <a:lnTo>
                    <a:pt x="122593" y="76644"/>
                  </a:lnTo>
                  <a:lnTo>
                    <a:pt x="123317" y="86055"/>
                  </a:lnTo>
                  <a:lnTo>
                    <a:pt x="147739" y="117665"/>
                  </a:lnTo>
                  <a:lnTo>
                    <a:pt x="164985" y="120700"/>
                  </a:lnTo>
                  <a:lnTo>
                    <a:pt x="174142" y="119951"/>
                  </a:lnTo>
                  <a:lnTo>
                    <a:pt x="182359" y="117665"/>
                  </a:lnTo>
                  <a:lnTo>
                    <a:pt x="189611" y="113880"/>
                  </a:lnTo>
                  <a:lnTo>
                    <a:pt x="195910" y="108572"/>
                  </a:lnTo>
                  <a:lnTo>
                    <a:pt x="197218" y="106908"/>
                  </a:lnTo>
                  <a:lnTo>
                    <a:pt x="201066" y="102019"/>
                  </a:lnTo>
                  <a:lnTo>
                    <a:pt x="204762" y="94513"/>
                  </a:lnTo>
                  <a:lnTo>
                    <a:pt x="206971" y="86055"/>
                  </a:lnTo>
                  <a:lnTo>
                    <a:pt x="207708" y="76644"/>
                  </a:lnTo>
                  <a:close/>
                </a:path>
                <a:path w="1327150" h="787400">
                  <a:moveTo>
                    <a:pt x="244690" y="34251"/>
                  </a:moveTo>
                  <a:lnTo>
                    <a:pt x="229552" y="34251"/>
                  </a:lnTo>
                  <a:lnTo>
                    <a:pt x="229552" y="119037"/>
                  </a:lnTo>
                  <a:lnTo>
                    <a:pt x="244690" y="119037"/>
                  </a:lnTo>
                  <a:lnTo>
                    <a:pt x="244690" y="34251"/>
                  </a:lnTo>
                  <a:close/>
                </a:path>
                <a:path w="1327150" h="787400">
                  <a:moveTo>
                    <a:pt x="245351" y="0"/>
                  </a:moveTo>
                  <a:lnTo>
                    <a:pt x="229057" y="0"/>
                  </a:lnTo>
                  <a:lnTo>
                    <a:pt x="229057" y="16294"/>
                  </a:lnTo>
                  <a:lnTo>
                    <a:pt x="245351" y="16294"/>
                  </a:lnTo>
                  <a:lnTo>
                    <a:pt x="245351" y="0"/>
                  </a:lnTo>
                  <a:close/>
                </a:path>
                <a:path w="1327150" h="787400">
                  <a:moveTo>
                    <a:pt x="246138" y="523697"/>
                  </a:moveTo>
                  <a:lnTo>
                    <a:pt x="245402" y="514286"/>
                  </a:lnTo>
                  <a:lnTo>
                    <a:pt x="243179" y="505828"/>
                  </a:lnTo>
                  <a:lnTo>
                    <a:pt x="239496" y="498322"/>
                  </a:lnTo>
                  <a:lnTo>
                    <a:pt x="235635" y="493445"/>
                  </a:lnTo>
                  <a:lnTo>
                    <a:pt x="234327" y="491782"/>
                  </a:lnTo>
                  <a:lnTo>
                    <a:pt x="231000" y="488988"/>
                  </a:lnTo>
                  <a:lnTo>
                    <a:pt x="231000" y="513499"/>
                  </a:lnTo>
                  <a:lnTo>
                    <a:pt x="231000" y="533793"/>
                  </a:lnTo>
                  <a:lnTo>
                    <a:pt x="228231" y="541375"/>
                  </a:lnTo>
                  <a:lnTo>
                    <a:pt x="217258" y="551472"/>
                  </a:lnTo>
                  <a:lnTo>
                    <a:pt x="210883" y="553961"/>
                  </a:lnTo>
                  <a:lnTo>
                    <a:pt x="196253" y="553961"/>
                  </a:lnTo>
                  <a:lnTo>
                    <a:pt x="189826" y="551472"/>
                  </a:lnTo>
                  <a:lnTo>
                    <a:pt x="184289" y="546481"/>
                  </a:lnTo>
                  <a:lnTo>
                    <a:pt x="178854" y="541375"/>
                  </a:lnTo>
                  <a:lnTo>
                    <a:pt x="176136" y="533793"/>
                  </a:lnTo>
                  <a:lnTo>
                    <a:pt x="176136" y="513499"/>
                  </a:lnTo>
                  <a:lnTo>
                    <a:pt x="178854" y="505917"/>
                  </a:lnTo>
                  <a:lnTo>
                    <a:pt x="184289" y="500926"/>
                  </a:lnTo>
                  <a:lnTo>
                    <a:pt x="189826" y="495935"/>
                  </a:lnTo>
                  <a:lnTo>
                    <a:pt x="196253" y="493445"/>
                  </a:lnTo>
                  <a:lnTo>
                    <a:pt x="210883" y="493445"/>
                  </a:lnTo>
                  <a:lnTo>
                    <a:pt x="217258" y="495935"/>
                  </a:lnTo>
                  <a:lnTo>
                    <a:pt x="222694" y="500926"/>
                  </a:lnTo>
                  <a:lnTo>
                    <a:pt x="228231" y="505917"/>
                  </a:lnTo>
                  <a:lnTo>
                    <a:pt x="203403" y="479640"/>
                  </a:lnTo>
                  <a:lnTo>
                    <a:pt x="194310" y="480402"/>
                  </a:lnTo>
                  <a:lnTo>
                    <a:pt x="163918" y="505828"/>
                  </a:lnTo>
                  <a:lnTo>
                    <a:pt x="161010" y="523697"/>
                  </a:lnTo>
                  <a:lnTo>
                    <a:pt x="161734" y="533120"/>
                  </a:lnTo>
                  <a:lnTo>
                    <a:pt x="186156" y="564730"/>
                  </a:lnTo>
                  <a:lnTo>
                    <a:pt x="203403" y="567766"/>
                  </a:lnTo>
                  <a:lnTo>
                    <a:pt x="212572" y="567004"/>
                  </a:lnTo>
                  <a:lnTo>
                    <a:pt x="220776" y="564730"/>
                  </a:lnTo>
                  <a:lnTo>
                    <a:pt x="228028" y="560933"/>
                  </a:lnTo>
                  <a:lnTo>
                    <a:pt x="234327" y="555625"/>
                  </a:lnTo>
                  <a:lnTo>
                    <a:pt x="235635" y="553961"/>
                  </a:lnTo>
                  <a:lnTo>
                    <a:pt x="239496" y="549071"/>
                  </a:lnTo>
                  <a:lnTo>
                    <a:pt x="243179" y="541578"/>
                  </a:lnTo>
                  <a:lnTo>
                    <a:pt x="245402" y="533120"/>
                  </a:lnTo>
                  <a:lnTo>
                    <a:pt x="246138" y="523697"/>
                  </a:lnTo>
                  <a:close/>
                </a:path>
                <a:path w="1327150" h="787400">
                  <a:moveTo>
                    <a:pt x="295059" y="700773"/>
                  </a:moveTo>
                  <a:lnTo>
                    <a:pt x="279920" y="700773"/>
                  </a:lnTo>
                  <a:lnTo>
                    <a:pt x="279920" y="757301"/>
                  </a:lnTo>
                  <a:lnTo>
                    <a:pt x="273418" y="764273"/>
                  </a:lnTo>
                  <a:lnTo>
                    <a:pt x="266712" y="769264"/>
                  </a:lnTo>
                  <a:lnTo>
                    <a:pt x="259791" y="772261"/>
                  </a:lnTo>
                  <a:lnTo>
                    <a:pt x="252653" y="773252"/>
                  </a:lnTo>
                  <a:lnTo>
                    <a:pt x="244652" y="771994"/>
                  </a:lnTo>
                  <a:lnTo>
                    <a:pt x="238937" y="768184"/>
                  </a:lnTo>
                  <a:lnTo>
                    <a:pt x="235508" y="761847"/>
                  </a:lnTo>
                  <a:lnTo>
                    <a:pt x="234365" y="752970"/>
                  </a:lnTo>
                  <a:lnTo>
                    <a:pt x="234365" y="700773"/>
                  </a:lnTo>
                  <a:lnTo>
                    <a:pt x="219240" y="700773"/>
                  </a:lnTo>
                  <a:lnTo>
                    <a:pt x="219354" y="764273"/>
                  </a:lnTo>
                  <a:lnTo>
                    <a:pt x="221894" y="771702"/>
                  </a:lnTo>
                  <a:lnTo>
                    <a:pt x="232537" y="784123"/>
                  </a:lnTo>
                  <a:lnTo>
                    <a:pt x="239801" y="787222"/>
                  </a:lnTo>
                  <a:lnTo>
                    <a:pt x="248996" y="787222"/>
                  </a:lnTo>
                  <a:lnTo>
                    <a:pt x="257340" y="786295"/>
                  </a:lnTo>
                  <a:lnTo>
                    <a:pt x="265214" y="783526"/>
                  </a:lnTo>
                  <a:lnTo>
                    <a:pt x="272630" y="778903"/>
                  </a:lnTo>
                  <a:lnTo>
                    <a:pt x="278701" y="773252"/>
                  </a:lnTo>
                  <a:lnTo>
                    <a:pt x="279590" y="772426"/>
                  </a:lnTo>
                  <a:lnTo>
                    <a:pt x="279920" y="772426"/>
                  </a:lnTo>
                  <a:lnTo>
                    <a:pt x="279920" y="774915"/>
                  </a:lnTo>
                  <a:lnTo>
                    <a:pt x="281749" y="785558"/>
                  </a:lnTo>
                  <a:lnTo>
                    <a:pt x="295059" y="785558"/>
                  </a:lnTo>
                  <a:lnTo>
                    <a:pt x="295059" y="772426"/>
                  </a:lnTo>
                  <a:lnTo>
                    <a:pt x="295059" y="700773"/>
                  </a:lnTo>
                  <a:close/>
                </a:path>
                <a:path w="1327150" h="787400">
                  <a:moveTo>
                    <a:pt x="319646" y="32588"/>
                  </a:moveTo>
                  <a:lnTo>
                    <a:pt x="318312" y="32588"/>
                  </a:lnTo>
                  <a:lnTo>
                    <a:pt x="309130" y="33515"/>
                  </a:lnTo>
                  <a:lnTo>
                    <a:pt x="300850" y="36283"/>
                  </a:lnTo>
                  <a:lnTo>
                    <a:pt x="293497" y="40906"/>
                  </a:lnTo>
                  <a:lnTo>
                    <a:pt x="287058" y="47383"/>
                  </a:lnTo>
                  <a:lnTo>
                    <a:pt x="286727" y="47383"/>
                  </a:lnTo>
                  <a:lnTo>
                    <a:pt x="286727" y="44894"/>
                  </a:lnTo>
                  <a:lnTo>
                    <a:pt x="284899" y="34251"/>
                  </a:lnTo>
                  <a:lnTo>
                    <a:pt x="271589" y="34251"/>
                  </a:lnTo>
                  <a:lnTo>
                    <a:pt x="271589" y="119037"/>
                  </a:lnTo>
                  <a:lnTo>
                    <a:pt x="286727" y="119037"/>
                  </a:lnTo>
                  <a:lnTo>
                    <a:pt x="286727" y="61518"/>
                  </a:lnTo>
                  <a:lnTo>
                    <a:pt x="289941" y="56972"/>
                  </a:lnTo>
                  <a:lnTo>
                    <a:pt x="294373" y="53428"/>
                  </a:lnTo>
                  <a:lnTo>
                    <a:pt x="305676" y="48323"/>
                  </a:lnTo>
                  <a:lnTo>
                    <a:pt x="310184" y="47383"/>
                  </a:lnTo>
                  <a:lnTo>
                    <a:pt x="311772" y="47053"/>
                  </a:lnTo>
                  <a:lnTo>
                    <a:pt x="319646" y="47053"/>
                  </a:lnTo>
                  <a:lnTo>
                    <a:pt x="319646" y="32588"/>
                  </a:lnTo>
                  <a:close/>
                </a:path>
                <a:path w="1327150" h="787400">
                  <a:moveTo>
                    <a:pt x="342468" y="481304"/>
                  </a:moveTo>
                  <a:lnTo>
                    <a:pt x="327329" y="481304"/>
                  </a:lnTo>
                  <a:lnTo>
                    <a:pt x="327329" y="537832"/>
                  </a:lnTo>
                  <a:lnTo>
                    <a:pt x="320827" y="544817"/>
                  </a:lnTo>
                  <a:lnTo>
                    <a:pt x="314121" y="549808"/>
                  </a:lnTo>
                  <a:lnTo>
                    <a:pt x="307200" y="552792"/>
                  </a:lnTo>
                  <a:lnTo>
                    <a:pt x="300062" y="553796"/>
                  </a:lnTo>
                  <a:lnTo>
                    <a:pt x="292061" y="552526"/>
                  </a:lnTo>
                  <a:lnTo>
                    <a:pt x="286346" y="548728"/>
                  </a:lnTo>
                  <a:lnTo>
                    <a:pt x="282917" y="542378"/>
                  </a:lnTo>
                  <a:lnTo>
                    <a:pt x="281774" y="533514"/>
                  </a:lnTo>
                  <a:lnTo>
                    <a:pt x="281774" y="481304"/>
                  </a:lnTo>
                  <a:lnTo>
                    <a:pt x="266649" y="481304"/>
                  </a:lnTo>
                  <a:lnTo>
                    <a:pt x="266763" y="544817"/>
                  </a:lnTo>
                  <a:lnTo>
                    <a:pt x="269316" y="552246"/>
                  </a:lnTo>
                  <a:lnTo>
                    <a:pt x="279946" y="564654"/>
                  </a:lnTo>
                  <a:lnTo>
                    <a:pt x="287210" y="567766"/>
                  </a:lnTo>
                  <a:lnTo>
                    <a:pt x="296405" y="567766"/>
                  </a:lnTo>
                  <a:lnTo>
                    <a:pt x="326999" y="552958"/>
                  </a:lnTo>
                  <a:lnTo>
                    <a:pt x="327329" y="552958"/>
                  </a:lnTo>
                  <a:lnTo>
                    <a:pt x="327329" y="555459"/>
                  </a:lnTo>
                  <a:lnTo>
                    <a:pt x="329158" y="566102"/>
                  </a:lnTo>
                  <a:lnTo>
                    <a:pt x="342468" y="566102"/>
                  </a:lnTo>
                  <a:lnTo>
                    <a:pt x="342468" y="552958"/>
                  </a:lnTo>
                  <a:lnTo>
                    <a:pt x="342468" y="481304"/>
                  </a:lnTo>
                  <a:close/>
                </a:path>
                <a:path w="1327150" h="787400">
                  <a:moveTo>
                    <a:pt x="369430" y="699109"/>
                  </a:moveTo>
                  <a:lnTo>
                    <a:pt x="368096" y="699109"/>
                  </a:lnTo>
                  <a:lnTo>
                    <a:pt x="358914" y="700024"/>
                  </a:lnTo>
                  <a:lnTo>
                    <a:pt x="350647" y="702805"/>
                  </a:lnTo>
                  <a:lnTo>
                    <a:pt x="343281" y="707428"/>
                  </a:lnTo>
                  <a:lnTo>
                    <a:pt x="336842" y="713905"/>
                  </a:lnTo>
                  <a:lnTo>
                    <a:pt x="336511" y="713905"/>
                  </a:lnTo>
                  <a:lnTo>
                    <a:pt x="336511" y="711403"/>
                  </a:lnTo>
                  <a:lnTo>
                    <a:pt x="334683" y="700773"/>
                  </a:lnTo>
                  <a:lnTo>
                    <a:pt x="321386" y="700773"/>
                  </a:lnTo>
                  <a:lnTo>
                    <a:pt x="321386" y="785558"/>
                  </a:lnTo>
                  <a:lnTo>
                    <a:pt x="336511" y="785558"/>
                  </a:lnTo>
                  <a:lnTo>
                    <a:pt x="336511" y="728040"/>
                  </a:lnTo>
                  <a:lnTo>
                    <a:pt x="339725" y="723493"/>
                  </a:lnTo>
                  <a:lnTo>
                    <a:pt x="344157" y="719937"/>
                  </a:lnTo>
                  <a:lnTo>
                    <a:pt x="355460" y="714844"/>
                  </a:lnTo>
                  <a:lnTo>
                    <a:pt x="359968" y="713905"/>
                  </a:lnTo>
                  <a:lnTo>
                    <a:pt x="361556" y="713574"/>
                  </a:lnTo>
                  <a:lnTo>
                    <a:pt x="369430" y="713574"/>
                  </a:lnTo>
                  <a:lnTo>
                    <a:pt x="369430" y="699109"/>
                  </a:lnTo>
                  <a:close/>
                </a:path>
                <a:path w="1327150" h="787400">
                  <a:moveTo>
                    <a:pt x="416839" y="479640"/>
                  </a:moveTo>
                  <a:lnTo>
                    <a:pt x="415505" y="479640"/>
                  </a:lnTo>
                  <a:lnTo>
                    <a:pt x="406323" y="480568"/>
                  </a:lnTo>
                  <a:lnTo>
                    <a:pt x="398056" y="483336"/>
                  </a:lnTo>
                  <a:lnTo>
                    <a:pt x="390690" y="487972"/>
                  </a:lnTo>
                  <a:lnTo>
                    <a:pt x="384251" y="494436"/>
                  </a:lnTo>
                  <a:lnTo>
                    <a:pt x="383921" y="494436"/>
                  </a:lnTo>
                  <a:lnTo>
                    <a:pt x="383921" y="491947"/>
                  </a:lnTo>
                  <a:lnTo>
                    <a:pt x="382092" y="481304"/>
                  </a:lnTo>
                  <a:lnTo>
                    <a:pt x="368795" y="481304"/>
                  </a:lnTo>
                  <a:lnTo>
                    <a:pt x="368795" y="566102"/>
                  </a:lnTo>
                  <a:lnTo>
                    <a:pt x="383921" y="566102"/>
                  </a:lnTo>
                  <a:lnTo>
                    <a:pt x="383921" y="508571"/>
                  </a:lnTo>
                  <a:lnTo>
                    <a:pt x="387134" y="504024"/>
                  </a:lnTo>
                  <a:lnTo>
                    <a:pt x="391566" y="500481"/>
                  </a:lnTo>
                  <a:lnTo>
                    <a:pt x="402869" y="495376"/>
                  </a:lnTo>
                  <a:lnTo>
                    <a:pt x="407377" y="494436"/>
                  </a:lnTo>
                  <a:lnTo>
                    <a:pt x="408965" y="494106"/>
                  </a:lnTo>
                  <a:lnTo>
                    <a:pt x="416839" y="494106"/>
                  </a:lnTo>
                  <a:lnTo>
                    <a:pt x="416839" y="479640"/>
                  </a:lnTo>
                  <a:close/>
                </a:path>
                <a:path w="1327150" h="787400">
                  <a:moveTo>
                    <a:pt x="493102" y="550519"/>
                  </a:moveTo>
                  <a:lnTo>
                    <a:pt x="470611" y="518985"/>
                  </a:lnTo>
                  <a:lnTo>
                    <a:pt x="460692" y="516712"/>
                  </a:lnTo>
                  <a:lnTo>
                    <a:pt x="455803" y="515607"/>
                  </a:lnTo>
                  <a:lnTo>
                    <a:pt x="451650" y="514172"/>
                  </a:lnTo>
                  <a:lnTo>
                    <a:pt x="444779" y="510616"/>
                  </a:lnTo>
                  <a:lnTo>
                    <a:pt x="443064" y="508127"/>
                  </a:lnTo>
                  <a:lnTo>
                    <a:pt x="443064" y="501586"/>
                  </a:lnTo>
                  <a:lnTo>
                    <a:pt x="444728" y="498868"/>
                  </a:lnTo>
                  <a:lnTo>
                    <a:pt x="448056" y="496773"/>
                  </a:lnTo>
                  <a:lnTo>
                    <a:pt x="451485" y="494550"/>
                  </a:lnTo>
                  <a:lnTo>
                    <a:pt x="456755" y="493445"/>
                  </a:lnTo>
                  <a:lnTo>
                    <a:pt x="470941" y="493445"/>
                  </a:lnTo>
                  <a:lnTo>
                    <a:pt x="478193" y="494995"/>
                  </a:lnTo>
                  <a:lnTo>
                    <a:pt x="485622" y="498094"/>
                  </a:lnTo>
                  <a:lnTo>
                    <a:pt x="486791" y="498094"/>
                  </a:lnTo>
                  <a:lnTo>
                    <a:pt x="486791" y="493445"/>
                  </a:lnTo>
                  <a:lnTo>
                    <a:pt x="486791" y="484301"/>
                  </a:lnTo>
                  <a:lnTo>
                    <a:pt x="480428" y="482257"/>
                  </a:lnTo>
                  <a:lnTo>
                    <a:pt x="473824" y="480809"/>
                  </a:lnTo>
                  <a:lnTo>
                    <a:pt x="466966" y="479933"/>
                  </a:lnTo>
                  <a:lnTo>
                    <a:pt x="459854" y="479640"/>
                  </a:lnTo>
                  <a:lnTo>
                    <a:pt x="450215" y="479640"/>
                  </a:lnTo>
                  <a:lnTo>
                    <a:pt x="428599" y="511568"/>
                  </a:lnTo>
                  <a:lnTo>
                    <a:pt x="430314" y="516216"/>
                  </a:lnTo>
                  <a:lnTo>
                    <a:pt x="465734" y="532790"/>
                  </a:lnTo>
                  <a:lnTo>
                    <a:pt x="469887" y="534174"/>
                  </a:lnTo>
                  <a:lnTo>
                    <a:pt x="473316" y="535838"/>
                  </a:lnTo>
                  <a:lnTo>
                    <a:pt x="476758" y="537387"/>
                  </a:lnTo>
                  <a:lnTo>
                    <a:pt x="478472" y="539445"/>
                  </a:lnTo>
                  <a:lnTo>
                    <a:pt x="478472" y="549859"/>
                  </a:lnTo>
                  <a:lnTo>
                    <a:pt x="472325" y="553796"/>
                  </a:lnTo>
                  <a:lnTo>
                    <a:pt x="460019" y="553796"/>
                  </a:lnTo>
                  <a:lnTo>
                    <a:pt x="452120" y="553300"/>
                  </a:lnTo>
                  <a:lnTo>
                    <a:pt x="444563" y="551802"/>
                  </a:lnTo>
                  <a:lnTo>
                    <a:pt x="437324" y="549300"/>
                  </a:lnTo>
                  <a:lnTo>
                    <a:pt x="430428" y="545807"/>
                  </a:lnTo>
                  <a:lnTo>
                    <a:pt x="429590" y="545807"/>
                  </a:lnTo>
                  <a:lnTo>
                    <a:pt x="429590" y="560273"/>
                  </a:lnTo>
                  <a:lnTo>
                    <a:pt x="436587" y="563549"/>
                  </a:lnTo>
                  <a:lnTo>
                    <a:pt x="443941" y="565886"/>
                  </a:lnTo>
                  <a:lnTo>
                    <a:pt x="451637" y="567296"/>
                  </a:lnTo>
                  <a:lnTo>
                    <a:pt x="459689" y="567766"/>
                  </a:lnTo>
                  <a:lnTo>
                    <a:pt x="467487" y="567321"/>
                  </a:lnTo>
                  <a:lnTo>
                    <a:pt x="491451" y="553796"/>
                  </a:lnTo>
                  <a:lnTo>
                    <a:pt x="493102" y="550519"/>
                  </a:lnTo>
                  <a:close/>
                </a:path>
                <a:path w="1327150" h="787400">
                  <a:moveTo>
                    <a:pt x="506272" y="56083"/>
                  </a:moveTo>
                  <a:lnTo>
                    <a:pt x="503885" y="48653"/>
                  </a:lnTo>
                  <a:lnTo>
                    <a:pt x="502323" y="46558"/>
                  </a:lnTo>
                  <a:lnTo>
                    <a:pt x="499122" y="42227"/>
                  </a:lnTo>
                  <a:lnTo>
                    <a:pt x="494461" y="35801"/>
                  </a:lnTo>
                  <a:lnTo>
                    <a:pt x="487591" y="32588"/>
                  </a:lnTo>
                  <a:lnTo>
                    <a:pt x="478497" y="32588"/>
                  </a:lnTo>
                  <a:lnTo>
                    <a:pt x="469061" y="33629"/>
                  </a:lnTo>
                  <a:lnTo>
                    <a:pt x="460883" y="36779"/>
                  </a:lnTo>
                  <a:lnTo>
                    <a:pt x="453936" y="42037"/>
                  </a:lnTo>
                  <a:lnTo>
                    <a:pt x="448246" y="49377"/>
                  </a:lnTo>
                  <a:lnTo>
                    <a:pt x="447738" y="49377"/>
                  </a:lnTo>
                  <a:lnTo>
                    <a:pt x="446620" y="46558"/>
                  </a:lnTo>
                  <a:lnTo>
                    <a:pt x="445858" y="44615"/>
                  </a:lnTo>
                  <a:lnTo>
                    <a:pt x="442696" y="40627"/>
                  </a:lnTo>
                  <a:lnTo>
                    <a:pt x="438264" y="37414"/>
                  </a:lnTo>
                  <a:lnTo>
                    <a:pt x="433946" y="34188"/>
                  </a:lnTo>
                  <a:lnTo>
                    <a:pt x="428675" y="32588"/>
                  </a:lnTo>
                  <a:lnTo>
                    <a:pt x="422478" y="32588"/>
                  </a:lnTo>
                  <a:lnTo>
                    <a:pt x="414248" y="33515"/>
                  </a:lnTo>
                  <a:lnTo>
                    <a:pt x="406844" y="36283"/>
                  </a:lnTo>
                  <a:lnTo>
                    <a:pt x="400278" y="40906"/>
                  </a:lnTo>
                  <a:lnTo>
                    <a:pt x="394538" y="47383"/>
                  </a:lnTo>
                  <a:lnTo>
                    <a:pt x="394208" y="47383"/>
                  </a:lnTo>
                  <a:lnTo>
                    <a:pt x="394157" y="44615"/>
                  </a:lnTo>
                  <a:lnTo>
                    <a:pt x="392379" y="34251"/>
                  </a:lnTo>
                  <a:lnTo>
                    <a:pt x="379082" y="34251"/>
                  </a:lnTo>
                  <a:lnTo>
                    <a:pt x="379082" y="119037"/>
                  </a:lnTo>
                  <a:lnTo>
                    <a:pt x="394208" y="119037"/>
                  </a:lnTo>
                  <a:lnTo>
                    <a:pt x="394208" y="62509"/>
                  </a:lnTo>
                  <a:lnTo>
                    <a:pt x="399326" y="55524"/>
                  </a:lnTo>
                  <a:lnTo>
                    <a:pt x="405015" y="50546"/>
                  </a:lnTo>
                  <a:lnTo>
                    <a:pt x="411289" y="47548"/>
                  </a:lnTo>
                  <a:lnTo>
                    <a:pt x="412432" y="47383"/>
                  </a:lnTo>
                  <a:lnTo>
                    <a:pt x="418147" y="46558"/>
                  </a:lnTo>
                  <a:lnTo>
                    <a:pt x="424357" y="46558"/>
                  </a:lnTo>
                  <a:lnTo>
                    <a:pt x="428739" y="48272"/>
                  </a:lnTo>
                  <a:lnTo>
                    <a:pt x="431279" y="51701"/>
                  </a:lnTo>
                  <a:lnTo>
                    <a:pt x="433832" y="55029"/>
                  </a:lnTo>
                  <a:lnTo>
                    <a:pt x="435102" y="60299"/>
                  </a:lnTo>
                  <a:lnTo>
                    <a:pt x="435102" y="119037"/>
                  </a:lnTo>
                  <a:lnTo>
                    <a:pt x="450240" y="119037"/>
                  </a:lnTo>
                  <a:lnTo>
                    <a:pt x="450240" y="62509"/>
                  </a:lnTo>
                  <a:lnTo>
                    <a:pt x="455345" y="55524"/>
                  </a:lnTo>
                  <a:lnTo>
                    <a:pt x="461048" y="50546"/>
                  </a:lnTo>
                  <a:lnTo>
                    <a:pt x="463486" y="49377"/>
                  </a:lnTo>
                  <a:lnTo>
                    <a:pt x="467321" y="47548"/>
                  </a:lnTo>
                  <a:lnTo>
                    <a:pt x="474179" y="46558"/>
                  </a:lnTo>
                  <a:lnTo>
                    <a:pt x="480275" y="46558"/>
                  </a:lnTo>
                  <a:lnTo>
                    <a:pt x="484593" y="48272"/>
                  </a:lnTo>
                  <a:lnTo>
                    <a:pt x="487146" y="51701"/>
                  </a:lnTo>
                  <a:lnTo>
                    <a:pt x="489813" y="55029"/>
                  </a:lnTo>
                  <a:lnTo>
                    <a:pt x="491134" y="60299"/>
                  </a:lnTo>
                  <a:lnTo>
                    <a:pt x="491134" y="119037"/>
                  </a:lnTo>
                  <a:lnTo>
                    <a:pt x="506272" y="119037"/>
                  </a:lnTo>
                  <a:lnTo>
                    <a:pt x="506272" y="56083"/>
                  </a:lnTo>
                  <a:close/>
                </a:path>
                <a:path w="1327150" h="787400">
                  <a:moveTo>
                    <a:pt x="507504" y="664184"/>
                  </a:moveTo>
                  <a:lnTo>
                    <a:pt x="492379" y="664184"/>
                  </a:lnTo>
                  <a:lnTo>
                    <a:pt x="492379" y="711403"/>
                  </a:lnTo>
                  <a:lnTo>
                    <a:pt x="492379" y="725703"/>
                  </a:lnTo>
                  <a:lnTo>
                    <a:pt x="492379" y="760615"/>
                  </a:lnTo>
                  <a:lnTo>
                    <a:pt x="486498" y="766076"/>
                  </a:lnTo>
                  <a:lnTo>
                    <a:pt x="480161" y="769975"/>
                  </a:lnTo>
                  <a:lnTo>
                    <a:pt x="473367" y="772312"/>
                  </a:lnTo>
                  <a:lnTo>
                    <a:pt x="466102" y="773087"/>
                  </a:lnTo>
                  <a:lnTo>
                    <a:pt x="457911" y="773087"/>
                  </a:lnTo>
                  <a:lnTo>
                    <a:pt x="451307" y="770483"/>
                  </a:lnTo>
                  <a:lnTo>
                    <a:pt x="441337" y="760069"/>
                  </a:lnTo>
                  <a:lnTo>
                    <a:pt x="438848" y="752716"/>
                  </a:lnTo>
                  <a:lnTo>
                    <a:pt x="438848" y="733615"/>
                  </a:lnTo>
                  <a:lnTo>
                    <a:pt x="441337" y="726262"/>
                  </a:lnTo>
                  <a:lnTo>
                    <a:pt x="451307" y="715848"/>
                  </a:lnTo>
                  <a:lnTo>
                    <a:pt x="457911" y="713232"/>
                  </a:lnTo>
                  <a:lnTo>
                    <a:pt x="466102" y="713232"/>
                  </a:lnTo>
                  <a:lnTo>
                    <a:pt x="473367" y="714019"/>
                  </a:lnTo>
                  <a:lnTo>
                    <a:pt x="480161" y="716356"/>
                  </a:lnTo>
                  <a:lnTo>
                    <a:pt x="486498" y="720255"/>
                  </a:lnTo>
                  <a:lnTo>
                    <a:pt x="492379" y="725703"/>
                  </a:lnTo>
                  <a:lnTo>
                    <a:pt x="492379" y="711403"/>
                  </a:lnTo>
                  <a:lnTo>
                    <a:pt x="491883" y="711403"/>
                  </a:lnTo>
                  <a:lnTo>
                    <a:pt x="485711" y="706031"/>
                  </a:lnTo>
                  <a:lnTo>
                    <a:pt x="478993" y="702183"/>
                  </a:lnTo>
                  <a:lnTo>
                    <a:pt x="471741" y="699871"/>
                  </a:lnTo>
                  <a:lnTo>
                    <a:pt x="463943" y="699109"/>
                  </a:lnTo>
                  <a:lnTo>
                    <a:pt x="456133" y="699858"/>
                  </a:lnTo>
                  <a:lnTo>
                    <a:pt x="426707" y="725081"/>
                  </a:lnTo>
                  <a:lnTo>
                    <a:pt x="423710" y="743165"/>
                  </a:lnTo>
                  <a:lnTo>
                    <a:pt x="424459" y="752716"/>
                  </a:lnTo>
                  <a:lnTo>
                    <a:pt x="448818" y="784225"/>
                  </a:lnTo>
                  <a:lnTo>
                    <a:pt x="463943" y="787222"/>
                  </a:lnTo>
                  <a:lnTo>
                    <a:pt x="471741" y="786447"/>
                  </a:lnTo>
                  <a:lnTo>
                    <a:pt x="478993" y="784148"/>
                  </a:lnTo>
                  <a:lnTo>
                    <a:pt x="485711" y="780300"/>
                  </a:lnTo>
                  <a:lnTo>
                    <a:pt x="491883" y="774915"/>
                  </a:lnTo>
                  <a:lnTo>
                    <a:pt x="492379" y="774915"/>
                  </a:lnTo>
                  <a:lnTo>
                    <a:pt x="494207" y="785558"/>
                  </a:lnTo>
                  <a:lnTo>
                    <a:pt x="507504" y="785558"/>
                  </a:lnTo>
                  <a:lnTo>
                    <a:pt x="507504" y="774915"/>
                  </a:lnTo>
                  <a:lnTo>
                    <a:pt x="507504" y="773087"/>
                  </a:lnTo>
                  <a:lnTo>
                    <a:pt x="507504" y="713232"/>
                  </a:lnTo>
                  <a:lnTo>
                    <a:pt x="507504" y="711403"/>
                  </a:lnTo>
                  <a:lnTo>
                    <a:pt x="507504" y="664184"/>
                  </a:lnTo>
                  <a:close/>
                </a:path>
                <a:path w="1327150" h="787400">
                  <a:moveTo>
                    <a:pt x="551370" y="662533"/>
                  </a:moveTo>
                  <a:lnTo>
                    <a:pt x="532752" y="662533"/>
                  </a:lnTo>
                  <a:lnTo>
                    <a:pt x="532752" y="681151"/>
                  </a:lnTo>
                  <a:lnTo>
                    <a:pt x="541896" y="681151"/>
                  </a:lnTo>
                  <a:lnTo>
                    <a:pt x="541896" y="688682"/>
                  </a:lnTo>
                  <a:lnTo>
                    <a:pt x="538848" y="694118"/>
                  </a:lnTo>
                  <a:lnTo>
                    <a:pt x="532752" y="697445"/>
                  </a:lnTo>
                  <a:lnTo>
                    <a:pt x="532752" y="708253"/>
                  </a:lnTo>
                  <a:lnTo>
                    <a:pt x="540905" y="703630"/>
                  </a:lnTo>
                  <a:lnTo>
                    <a:pt x="546722" y="697572"/>
                  </a:lnTo>
                  <a:lnTo>
                    <a:pt x="550214" y="690079"/>
                  </a:lnTo>
                  <a:lnTo>
                    <a:pt x="551370" y="681151"/>
                  </a:lnTo>
                  <a:lnTo>
                    <a:pt x="551370" y="662533"/>
                  </a:lnTo>
                  <a:close/>
                </a:path>
                <a:path w="1327150" h="787400">
                  <a:moveTo>
                    <a:pt x="588124" y="481304"/>
                  </a:moveTo>
                  <a:lnTo>
                    <a:pt x="572985" y="481304"/>
                  </a:lnTo>
                  <a:lnTo>
                    <a:pt x="572985" y="537832"/>
                  </a:lnTo>
                  <a:lnTo>
                    <a:pt x="566483" y="544817"/>
                  </a:lnTo>
                  <a:lnTo>
                    <a:pt x="559777" y="549808"/>
                  </a:lnTo>
                  <a:lnTo>
                    <a:pt x="552856" y="552792"/>
                  </a:lnTo>
                  <a:lnTo>
                    <a:pt x="545719" y="553796"/>
                  </a:lnTo>
                  <a:lnTo>
                    <a:pt x="537718" y="552526"/>
                  </a:lnTo>
                  <a:lnTo>
                    <a:pt x="532003" y="548728"/>
                  </a:lnTo>
                  <a:lnTo>
                    <a:pt x="528574" y="542378"/>
                  </a:lnTo>
                  <a:lnTo>
                    <a:pt x="527431" y="533514"/>
                  </a:lnTo>
                  <a:lnTo>
                    <a:pt x="527431" y="481304"/>
                  </a:lnTo>
                  <a:lnTo>
                    <a:pt x="512305" y="481304"/>
                  </a:lnTo>
                  <a:lnTo>
                    <a:pt x="512419" y="544817"/>
                  </a:lnTo>
                  <a:lnTo>
                    <a:pt x="514959" y="552246"/>
                  </a:lnTo>
                  <a:lnTo>
                    <a:pt x="525602" y="564654"/>
                  </a:lnTo>
                  <a:lnTo>
                    <a:pt x="532866" y="567766"/>
                  </a:lnTo>
                  <a:lnTo>
                    <a:pt x="542061" y="567766"/>
                  </a:lnTo>
                  <a:lnTo>
                    <a:pt x="572655" y="552958"/>
                  </a:lnTo>
                  <a:lnTo>
                    <a:pt x="572985" y="552958"/>
                  </a:lnTo>
                  <a:lnTo>
                    <a:pt x="572985" y="555459"/>
                  </a:lnTo>
                  <a:lnTo>
                    <a:pt x="574814" y="566102"/>
                  </a:lnTo>
                  <a:lnTo>
                    <a:pt x="588124" y="566102"/>
                  </a:lnTo>
                  <a:lnTo>
                    <a:pt x="588124" y="552958"/>
                  </a:lnTo>
                  <a:lnTo>
                    <a:pt x="588124" y="481304"/>
                  </a:lnTo>
                  <a:close/>
                </a:path>
                <a:path w="1327150" h="787400">
                  <a:moveTo>
                    <a:pt x="611835" y="76644"/>
                  </a:moveTo>
                  <a:lnTo>
                    <a:pt x="596709" y="41935"/>
                  </a:lnTo>
                  <a:lnTo>
                    <a:pt x="596709" y="66446"/>
                  </a:lnTo>
                  <a:lnTo>
                    <a:pt x="596709" y="86728"/>
                  </a:lnTo>
                  <a:lnTo>
                    <a:pt x="593928" y="94322"/>
                  </a:lnTo>
                  <a:lnTo>
                    <a:pt x="582955" y="104406"/>
                  </a:lnTo>
                  <a:lnTo>
                    <a:pt x="576580" y="106908"/>
                  </a:lnTo>
                  <a:lnTo>
                    <a:pt x="561949" y="106908"/>
                  </a:lnTo>
                  <a:lnTo>
                    <a:pt x="555523" y="104406"/>
                  </a:lnTo>
                  <a:lnTo>
                    <a:pt x="549986" y="99428"/>
                  </a:lnTo>
                  <a:lnTo>
                    <a:pt x="544550" y="94322"/>
                  </a:lnTo>
                  <a:lnTo>
                    <a:pt x="541832" y="86728"/>
                  </a:lnTo>
                  <a:lnTo>
                    <a:pt x="541832" y="66446"/>
                  </a:lnTo>
                  <a:lnTo>
                    <a:pt x="544550" y="58851"/>
                  </a:lnTo>
                  <a:lnTo>
                    <a:pt x="549986" y="53873"/>
                  </a:lnTo>
                  <a:lnTo>
                    <a:pt x="555523" y="48882"/>
                  </a:lnTo>
                  <a:lnTo>
                    <a:pt x="561949" y="46380"/>
                  </a:lnTo>
                  <a:lnTo>
                    <a:pt x="576580" y="46380"/>
                  </a:lnTo>
                  <a:lnTo>
                    <a:pt x="582955" y="48882"/>
                  </a:lnTo>
                  <a:lnTo>
                    <a:pt x="588391" y="53873"/>
                  </a:lnTo>
                  <a:lnTo>
                    <a:pt x="593928" y="58851"/>
                  </a:lnTo>
                  <a:lnTo>
                    <a:pt x="569099" y="32588"/>
                  </a:lnTo>
                  <a:lnTo>
                    <a:pt x="560006" y="33350"/>
                  </a:lnTo>
                  <a:lnTo>
                    <a:pt x="529615" y="58775"/>
                  </a:lnTo>
                  <a:lnTo>
                    <a:pt x="526707" y="76644"/>
                  </a:lnTo>
                  <a:lnTo>
                    <a:pt x="527431" y="86055"/>
                  </a:lnTo>
                  <a:lnTo>
                    <a:pt x="551853" y="117665"/>
                  </a:lnTo>
                  <a:lnTo>
                    <a:pt x="569099" y="120700"/>
                  </a:lnTo>
                  <a:lnTo>
                    <a:pt x="578269" y="119951"/>
                  </a:lnTo>
                  <a:lnTo>
                    <a:pt x="608876" y="94513"/>
                  </a:lnTo>
                  <a:lnTo>
                    <a:pt x="611098" y="86055"/>
                  </a:lnTo>
                  <a:lnTo>
                    <a:pt x="611835" y="76644"/>
                  </a:lnTo>
                  <a:close/>
                </a:path>
                <a:path w="1327150" h="787400">
                  <a:moveTo>
                    <a:pt x="630237" y="481304"/>
                  </a:moveTo>
                  <a:lnTo>
                    <a:pt x="615111" y="481304"/>
                  </a:lnTo>
                  <a:lnTo>
                    <a:pt x="615111" y="566102"/>
                  </a:lnTo>
                  <a:lnTo>
                    <a:pt x="630237" y="566102"/>
                  </a:lnTo>
                  <a:lnTo>
                    <a:pt x="630237" y="481304"/>
                  </a:lnTo>
                  <a:close/>
                </a:path>
                <a:path w="1327150" h="787400">
                  <a:moveTo>
                    <a:pt x="630910" y="447052"/>
                  </a:moveTo>
                  <a:lnTo>
                    <a:pt x="614616" y="447052"/>
                  </a:lnTo>
                  <a:lnTo>
                    <a:pt x="614616" y="463346"/>
                  </a:lnTo>
                  <a:lnTo>
                    <a:pt x="630910" y="463346"/>
                  </a:lnTo>
                  <a:lnTo>
                    <a:pt x="630910" y="447052"/>
                  </a:lnTo>
                  <a:close/>
                </a:path>
                <a:path w="1327150" h="787400">
                  <a:moveTo>
                    <a:pt x="649185" y="785558"/>
                  </a:moveTo>
                  <a:lnTo>
                    <a:pt x="649071" y="722045"/>
                  </a:lnTo>
                  <a:lnTo>
                    <a:pt x="628624" y="699109"/>
                  </a:lnTo>
                  <a:lnTo>
                    <a:pt x="619417" y="699109"/>
                  </a:lnTo>
                  <a:lnTo>
                    <a:pt x="611162" y="700024"/>
                  </a:lnTo>
                  <a:lnTo>
                    <a:pt x="603338" y="702805"/>
                  </a:lnTo>
                  <a:lnTo>
                    <a:pt x="595947" y="707428"/>
                  </a:lnTo>
                  <a:lnTo>
                    <a:pt x="589000" y="713905"/>
                  </a:lnTo>
                  <a:lnTo>
                    <a:pt x="588492" y="713905"/>
                  </a:lnTo>
                  <a:lnTo>
                    <a:pt x="588492" y="664184"/>
                  </a:lnTo>
                  <a:lnTo>
                    <a:pt x="573366" y="664184"/>
                  </a:lnTo>
                  <a:lnTo>
                    <a:pt x="573366" y="785558"/>
                  </a:lnTo>
                  <a:lnTo>
                    <a:pt x="588492" y="785558"/>
                  </a:lnTo>
                  <a:lnTo>
                    <a:pt x="588492" y="729030"/>
                  </a:lnTo>
                  <a:lnTo>
                    <a:pt x="595007" y="722045"/>
                  </a:lnTo>
                  <a:lnTo>
                    <a:pt x="601713" y="717067"/>
                  </a:lnTo>
                  <a:lnTo>
                    <a:pt x="608634" y="714070"/>
                  </a:lnTo>
                  <a:lnTo>
                    <a:pt x="609828" y="713905"/>
                  </a:lnTo>
                  <a:lnTo>
                    <a:pt x="615759" y="713066"/>
                  </a:lnTo>
                  <a:lnTo>
                    <a:pt x="623760" y="714336"/>
                  </a:lnTo>
                  <a:lnTo>
                    <a:pt x="629475" y="718146"/>
                  </a:lnTo>
                  <a:lnTo>
                    <a:pt x="632904" y="724484"/>
                  </a:lnTo>
                  <a:lnTo>
                    <a:pt x="634047" y="733348"/>
                  </a:lnTo>
                  <a:lnTo>
                    <a:pt x="634047" y="785558"/>
                  </a:lnTo>
                  <a:lnTo>
                    <a:pt x="649185" y="785558"/>
                  </a:lnTo>
                  <a:close/>
                </a:path>
                <a:path w="1327150" h="787400">
                  <a:moveTo>
                    <a:pt x="708825" y="119037"/>
                  </a:moveTo>
                  <a:lnTo>
                    <a:pt x="708710" y="55524"/>
                  </a:lnTo>
                  <a:lnTo>
                    <a:pt x="706170" y="48107"/>
                  </a:lnTo>
                  <a:lnTo>
                    <a:pt x="704837" y="46558"/>
                  </a:lnTo>
                  <a:lnTo>
                    <a:pt x="695528" y="35687"/>
                  </a:lnTo>
                  <a:lnTo>
                    <a:pt x="688263" y="32588"/>
                  </a:lnTo>
                  <a:lnTo>
                    <a:pt x="679069" y="32588"/>
                  </a:lnTo>
                  <a:lnTo>
                    <a:pt x="670737" y="33515"/>
                  </a:lnTo>
                  <a:lnTo>
                    <a:pt x="662863" y="36283"/>
                  </a:lnTo>
                  <a:lnTo>
                    <a:pt x="655434" y="40906"/>
                  </a:lnTo>
                  <a:lnTo>
                    <a:pt x="648474" y="47383"/>
                  </a:lnTo>
                  <a:lnTo>
                    <a:pt x="648144" y="47383"/>
                  </a:lnTo>
                  <a:lnTo>
                    <a:pt x="648144" y="44894"/>
                  </a:lnTo>
                  <a:lnTo>
                    <a:pt x="646315" y="34251"/>
                  </a:lnTo>
                  <a:lnTo>
                    <a:pt x="633018" y="34251"/>
                  </a:lnTo>
                  <a:lnTo>
                    <a:pt x="633018" y="119037"/>
                  </a:lnTo>
                  <a:lnTo>
                    <a:pt x="648144" y="119037"/>
                  </a:lnTo>
                  <a:lnTo>
                    <a:pt x="648144" y="62509"/>
                  </a:lnTo>
                  <a:lnTo>
                    <a:pt x="654646" y="55524"/>
                  </a:lnTo>
                  <a:lnTo>
                    <a:pt x="661365" y="50546"/>
                  </a:lnTo>
                  <a:lnTo>
                    <a:pt x="668286" y="47548"/>
                  </a:lnTo>
                  <a:lnTo>
                    <a:pt x="669467" y="47383"/>
                  </a:lnTo>
                  <a:lnTo>
                    <a:pt x="675411" y="46558"/>
                  </a:lnTo>
                  <a:lnTo>
                    <a:pt x="683412" y="47815"/>
                  </a:lnTo>
                  <a:lnTo>
                    <a:pt x="689127" y="51625"/>
                  </a:lnTo>
                  <a:lnTo>
                    <a:pt x="692556" y="57962"/>
                  </a:lnTo>
                  <a:lnTo>
                    <a:pt x="693699" y="66840"/>
                  </a:lnTo>
                  <a:lnTo>
                    <a:pt x="693699" y="119037"/>
                  </a:lnTo>
                  <a:lnTo>
                    <a:pt x="708825" y="119037"/>
                  </a:lnTo>
                  <a:close/>
                </a:path>
                <a:path w="1327150" h="787400">
                  <a:moveTo>
                    <a:pt x="731139" y="481304"/>
                  </a:moveTo>
                  <a:lnTo>
                    <a:pt x="714679" y="481304"/>
                  </a:lnTo>
                  <a:lnTo>
                    <a:pt x="688403" y="548144"/>
                  </a:lnTo>
                  <a:lnTo>
                    <a:pt x="687743" y="548144"/>
                  </a:lnTo>
                  <a:lnTo>
                    <a:pt x="661466" y="481304"/>
                  </a:lnTo>
                  <a:lnTo>
                    <a:pt x="645007" y="481304"/>
                  </a:lnTo>
                  <a:lnTo>
                    <a:pt x="680593" y="566102"/>
                  </a:lnTo>
                  <a:lnTo>
                    <a:pt x="695553" y="566102"/>
                  </a:lnTo>
                  <a:lnTo>
                    <a:pt x="703084" y="548144"/>
                  </a:lnTo>
                  <a:lnTo>
                    <a:pt x="731139" y="481304"/>
                  </a:lnTo>
                  <a:close/>
                </a:path>
                <a:path w="1327150" h="787400">
                  <a:moveTo>
                    <a:pt x="754659" y="743165"/>
                  </a:moveTo>
                  <a:lnTo>
                    <a:pt x="753910" y="733755"/>
                  </a:lnTo>
                  <a:lnTo>
                    <a:pt x="751700" y="725297"/>
                  </a:lnTo>
                  <a:lnTo>
                    <a:pt x="748017" y="717791"/>
                  </a:lnTo>
                  <a:lnTo>
                    <a:pt x="744156" y="712901"/>
                  </a:lnTo>
                  <a:lnTo>
                    <a:pt x="742848" y="711238"/>
                  </a:lnTo>
                  <a:lnTo>
                    <a:pt x="739521" y="708444"/>
                  </a:lnTo>
                  <a:lnTo>
                    <a:pt x="739521" y="732967"/>
                  </a:lnTo>
                  <a:lnTo>
                    <a:pt x="739521" y="753249"/>
                  </a:lnTo>
                  <a:lnTo>
                    <a:pt x="736752" y="760844"/>
                  </a:lnTo>
                  <a:lnTo>
                    <a:pt x="725779" y="770928"/>
                  </a:lnTo>
                  <a:lnTo>
                    <a:pt x="719404" y="773417"/>
                  </a:lnTo>
                  <a:lnTo>
                    <a:pt x="704773" y="773417"/>
                  </a:lnTo>
                  <a:lnTo>
                    <a:pt x="698347" y="770928"/>
                  </a:lnTo>
                  <a:lnTo>
                    <a:pt x="692810" y="765937"/>
                  </a:lnTo>
                  <a:lnTo>
                    <a:pt x="687374" y="760844"/>
                  </a:lnTo>
                  <a:lnTo>
                    <a:pt x="684657" y="753249"/>
                  </a:lnTo>
                  <a:lnTo>
                    <a:pt x="684657" y="732967"/>
                  </a:lnTo>
                  <a:lnTo>
                    <a:pt x="687374" y="725373"/>
                  </a:lnTo>
                  <a:lnTo>
                    <a:pt x="692810" y="720382"/>
                  </a:lnTo>
                  <a:lnTo>
                    <a:pt x="698347" y="715403"/>
                  </a:lnTo>
                  <a:lnTo>
                    <a:pt x="704773" y="712901"/>
                  </a:lnTo>
                  <a:lnTo>
                    <a:pt x="719404" y="712901"/>
                  </a:lnTo>
                  <a:lnTo>
                    <a:pt x="725779" y="715403"/>
                  </a:lnTo>
                  <a:lnTo>
                    <a:pt x="731215" y="720382"/>
                  </a:lnTo>
                  <a:lnTo>
                    <a:pt x="736752" y="725373"/>
                  </a:lnTo>
                  <a:lnTo>
                    <a:pt x="711923" y="699109"/>
                  </a:lnTo>
                  <a:lnTo>
                    <a:pt x="702830" y="699858"/>
                  </a:lnTo>
                  <a:lnTo>
                    <a:pt x="672439" y="725297"/>
                  </a:lnTo>
                  <a:lnTo>
                    <a:pt x="669531" y="743165"/>
                  </a:lnTo>
                  <a:lnTo>
                    <a:pt x="670255" y="752576"/>
                  </a:lnTo>
                  <a:lnTo>
                    <a:pt x="694677" y="784186"/>
                  </a:lnTo>
                  <a:lnTo>
                    <a:pt x="711923" y="787222"/>
                  </a:lnTo>
                  <a:lnTo>
                    <a:pt x="721093" y="786460"/>
                  </a:lnTo>
                  <a:lnTo>
                    <a:pt x="729297" y="784186"/>
                  </a:lnTo>
                  <a:lnTo>
                    <a:pt x="736549" y="780389"/>
                  </a:lnTo>
                  <a:lnTo>
                    <a:pt x="742848" y="775081"/>
                  </a:lnTo>
                  <a:lnTo>
                    <a:pt x="744156" y="773417"/>
                  </a:lnTo>
                  <a:lnTo>
                    <a:pt x="748017" y="768540"/>
                  </a:lnTo>
                  <a:lnTo>
                    <a:pt x="751700" y="761034"/>
                  </a:lnTo>
                  <a:lnTo>
                    <a:pt x="753910" y="752576"/>
                  </a:lnTo>
                  <a:lnTo>
                    <a:pt x="754659" y="743165"/>
                  </a:lnTo>
                  <a:close/>
                </a:path>
                <a:path w="1327150" h="787400">
                  <a:moveTo>
                    <a:pt x="793356" y="479640"/>
                  </a:moveTo>
                  <a:lnTo>
                    <a:pt x="792035" y="479640"/>
                  </a:lnTo>
                  <a:lnTo>
                    <a:pt x="782840" y="480568"/>
                  </a:lnTo>
                  <a:lnTo>
                    <a:pt x="774573" y="483336"/>
                  </a:lnTo>
                  <a:lnTo>
                    <a:pt x="767219" y="487972"/>
                  </a:lnTo>
                  <a:lnTo>
                    <a:pt x="760768" y="494436"/>
                  </a:lnTo>
                  <a:lnTo>
                    <a:pt x="760437" y="494436"/>
                  </a:lnTo>
                  <a:lnTo>
                    <a:pt x="760437" y="491947"/>
                  </a:lnTo>
                  <a:lnTo>
                    <a:pt x="758609" y="481304"/>
                  </a:lnTo>
                  <a:lnTo>
                    <a:pt x="745312" y="481304"/>
                  </a:lnTo>
                  <a:lnTo>
                    <a:pt x="745312" y="566102"/>
                  </a:lnTo>
                  <a:lnTo>
                    <a:pt x="760437" y="566102"/>
                  </a:lnTo>
                  <a:lnTo>
                    <a:pt x="760437" y="508571"/>
                  </a:lnTo>
                  <a:lnTo>
                    <a:pt x="763651" y="504024"/>
                  </a:lnTo>
                  <a:lnTo>
                    <a:pt x="768083" y="500481"/>
                  </a:lnTo>
                  <a:lnTo>
                    <a:pt x="779399" y="495376"/>
                  </a:lnTo>
                  <a:lnTo>
                    <a:pt x="783894" y="494436"/>
                  </a:lnTo>
                  <a:lnTo>
                    <a:pt x="785495" y="494106"/>
                  </a:lnTo>
                  <a:lnTo>
                    <a:pt x="793356" y="494106"/>
                  </a:lnTo>
                  <a:lnTo>
                    <a:pt x="793356" y="479640"/>
                  </a:lnTo>
                  <a:close/>
                </a:path>
                <a:path w="1327150" h="787400">
                  <a:moveTo>
                    <a:pt x="823887" y="699109"/>
                  </a:moveTo>
                  <a:lnTo>
                    <a:pt x="822553" y="699109"/>
                  </a:lnTo>
                  <a:lnTo>
                    <a:pt x="813371" y="700024"/>
                  </a:lnTo>
                  <a:lnTo>
                    <a:pt x="805091" y="702805"/>
                  </a:lnTo>
                  <a:lnTo>
                    <a:pt x="797737" y="707428"/>
                  </a:lnTo>
                  <a:lnTo>
                    <a:pt x="791298" y="713905"/>
                  </a:lnTo>
                  <a:lnTo>
                    <a:pt x="790968" y="713905"/>
                  </a:lnTo>
                  <a:lnTo>
                    <a:pt x="790968" y="711403"/>
                  </a:lnTo>
                  <a:lnTo>
                    <a:pt x="789139" y="700773"/>
                  </a:lnTo>
                  <a:lnTo>
                    <a:pt x="775830" y="700773"/>
                  </a:lnTo>
                  <a:lnTo>
                    <a:pt x="775830" y="785558"/>
                  </a:lnTo>
                  <a:lnTo>
                    <a:pt x="790968" y="785558"/>
                  </a:lnTo>
                  <a:lnTo>
                    <a:pt x="790968" y="728040"/>
                  </a:lnTo>
                  <a:lnTo>
                    <a:pt x="794181" y="723493"/>
                  </a:lnTo>
                  <a:lnTo>
                    <a:pt x="798614" y="719937"/>
                  </a:lnTo>
                  <a:lnTo>
                    <a:pt x="809917" y="714844"/>
                  </a:lnTo>
                  <a:lnTo>
                    <a:pt x="814425" y="713905"/>
                  </a:lnTo>
                  <a:lnTo>
                    <a:pt x="816013" y="713574"/>
                  </a:lnTo>
                  <a:lnTo>
                    <a:pt x="823887" y="713574"/>
                  </a:lnTo>
                  <a:lnTo>
                    <a:pt x="823887" y="699109"/>
                  </a:lnTo>
                  <a:close/>
                </a:path>
                <a:path w="1327150" h="787400">
                  <a:moveTo>
                    <a:pt x="851496" y="34251"/>
                  </a:moveTo>
                  <a:lnTo>
                    <a:pt x="835037" y="34251"/>
                  </a:lnTo>
                  <a:lnTo>
                    <a:pt x="808774" y="101079"/>
                  </a:lnTo>
                  <a:lnTo>
                    <a:pt x="808113" y="101079"/>
                  </a:lnTo>
                  <a:lnTo>
                    <a:pt x="781837" y="34251"/>
                  </a:lnTo>
                  <a:lnTo>
                    <a:pt x="765378" y="34251"/>
                  </a:lnTo>
                  <a:lnTo>
                    <a:pt x="800963" y="119037"/>
                  </a:lnTo>
                  <a:lnTo>
                    <a:pt x="815924" y="119037"/>
                  </a:lnTo>
                  <a:lnTo>
                    <a:pt x="823455" y="101079"/>
                  </a:lnTo>
                  <a:lnTo>
                    <a:pt x="851496" y="34251"/>
                  </a:lnTo>
                  <a:close/>
                </a:path>
                <a:path w="1327150" h="787400">
                  <a:moveTo>
                    <a:pt x="855929" y="700773"/>
                  </a:moveTo>
                  <a:lnTo>
                    <a:pt x="840790" y="700773"/>
                  </a:lnTo>
                  <a:lnTo>
                    <a:pt x="840790" y="785558"/>
                  </a:lnTo>
                  <a:lnTo>
                    <a:pt x="855929" y="785558"/>
                  </a:lnTo>
                  <a:lnTo>
                    <a:pt x="855929" y="700773"/>
                  </a:lnTo>
                  <a:close/>
                </a:path>
                <a:path w="1327150" h="787400">
                  <a:moveTo>
                    <a:pt x="856589" y="666521"/>
                  </a:moveTo>
                  <a:lnTo>
                    <a:pt x="840295" y="666521"/>
                  </a:lnTo>
                  <a:lnTo>
                    <a:pt x="840295" y="682815"/>
                  </a:lnTo>
                  <a:lnTo>
                    <a:pt x="856589" y="682815"/>
                  </a:lnTo>
                  <a:lnTo>
                    <a:pt x="856589" y="666521"/>
                  </a:lnTo>
                  <a:close/>
                </a:path>
                <a:path w="1327150" h="787400">
                  <a:moveTo>
                    <a:pt x="884085" y="523697"/>
                  </a:moveTo>
                  <a:lnTo>
                    <a:pt x="883589" y="516712"/>
                  </a:lnTo>
                  <a:lnTo>
                    <a:pt x="883462" y="514832"/>
                  </a:lnTo>
                  <a:lnTo>
                    <a:pt x="881557" y="506653"/>
                  </a:lnTo>
                  <a:lnTo>
                    <a:pt x="878382" y="499198"/>
                  </a:lnTo>
                  <a:lnTo>
                    <a:pt x="873950" y="492442"/>
                  </a:lnTo>
                  <a:lnTo>
                    <a:pt x="868959" y="487502"/>
                  </a:lnTo>
                  <a:lnTo>
                    <a:pt x="868959" y="516712"/>
                  </a:lnTo>
                  <a:lnTo>
                    <a:pt x="819912" y="516712"/>
                  </a:lnTo>
                  <a:lnTo>
                    <a:pt x="820356" y="508736"/>
                  </a:lnTo>
                  <a:lnTo>
                    <a:pt x="823023" y="502691"/>
                  </a:lnTo>
                  <a:lnTo>
                    <a:pt x="832777" y="494499"/>
                  </a:lnTo>
                  <a:lnTo>
                    <a:pt x="838263" y="492442"/>
                  </a:lnTo>
                  <a:lnTo>
                    <a:pt x="850455" y="492442"/>
                  </a:lnTo>
                  <a:lnTo>
                    <a:pt x="855941" y="494499"/>
                  </a:lnTo>
                  <a:lnTo>
                    <a:pt x="861644" y="499287"/>
                  </a:lnTo>
                  <a:lnTo>
                    <a:pt x="865797" y="502691"/>
                  </a:lnTo>
                  <a:lnTo>
                    <a:pt x="868514" y="508736"/>
                  </a:lnTo>
                  <a:lnTo>
                    <a:pt x="868959" y="516712"/>
                  </a:lnTo>
                  <a:lnTo>
                    <a:pt x="868959" y="487502"/>
                  </a:lnTo>
                  <a:lnTo>
                    <a:pt x="868299" y="486841"/>
                  </a:lnTo>
                  <a:lnTo>
                    <a:pt x="861479" y="482841"/>
                  </a:lnTo>
                  <a:lnTo>
                    <a:pt x="853503" y="480441"/>
                  </a:lnTo>
                  <a:lnTo>
                    <a:pt x="844359" y="479640"/>
                  </a:lnTo>
                  <a:lnTo>
                    <a:pt x="835215" y="480441"/>
                  </a:lnTo>
                  <a:lnTo>
                    <a:pt x="807148" y="506996"/>
                  </a:lnTo>
                  <a:lnTo>
                    <a:pt x="804621" y="525030"/>
                  </a:lnTo>
                  <a:lnTo>
                    <a:pt x="805319" y="534339"/>
                  </a:lnTo>
                  <a:lnTo>
                    <a:pt x="829221" y="564896"/>
                  </a:lnTo>
                  <a:lnTo>
                    <a:pt x="846188" y="567766"/>
                  </a:lnTo>
                  <a:lnTo>
                    <a:pt x="855345" y="567270"/>
                  </a:lnTo>
                  <a:lnTo>
                    <a:pt x="863892" y="565810"/>
                  </a:lnTo>
                  <a:lnTo>
                    <a:pt x="871804" y="563359"/>
                  </a:lnTo>
                  <a:lnTo>
                    <a:pt x="879106" y="559943"/>
                  </a:lnTo>
                  <a:lnTo>
                    <a:pt x="879106" y="553631"/>
                  </a:lnTo>
                  <a:lnTo>
                    <a:pt x="879106" y="545312"/>
                  </a:lnTo>
                  <a:lnTo>
                    <a:pt x="878268" y="545312"/>
                  </a:lnTo>
                  <a:lnTo>
                    <a:pt x="871804" y="548957"/>
                  </a:lnTo>
                  <a:lnTo>
                    <a:pt x="865047" y="551548"/>
                  </a:lnTo>
                  <a:lnTo>
                    <a:pt x="858012" y="553110"/>
                  </a:lnTo>
                  <a:lnTo>
                    <a:pt x="850671" y="553631"/>
                  </a:lnTo>
                  <a:lnTo>
                    <a:pt x="840803" y="553631"/>
                  </a:lnTo>
                  <a:lnTo>
                    <a:pt x="833437" y="551472"/>
                  </a:lnTo>
                  <a:lnTo>
                    <a:pt x="823683" y="542823"/>
                  </a:lnTo>
                  <a:lnTo>
                    <a:pt x="820801" y="536778"/>
                  </a:lnTo>
                  <a:lnTo>
                    <a:pt x="819912" y="529018"/>
                  </a:lnTo>
                  <a:lnTo>
                    <a:pt x="884085" y="529018"/>
                  </a:lnTo>
                  <a:lnTo>
                    <a:pt x="884085" y="523697"/>
                  </a:lnTo>
                  <a:close/>
                </a:path>
                <a:path w="1327150" h="787400">
                  <a:moveTo>
                    <a:pt x="944181" y="700773"/>
                  </a:moveTo>
                  <a:lnTo>
                    <a:pt x="878840" y="700773"/>
                  </a:lnTo>
                  <a:lnTo>
                    <a:pt x="878840" y="714895"/>
                  </a:lnTo>
                  <a:lnTo>
                    <a:pt x="926058" y="714895"/>
                  </a:lnTo>
                  <a:lnTo>
                    <a:pt x="926058" y="715568"/>
                  </a:lnTo>
                  <a:lnTo>
                    <a:pt x="877341" y="771588"/>
                  </a:lnTo>
                  <a:lnTo>
                    <a:pt x="877341" y="785558"/>
                  </a:lnTo>
                  <a:lnTo>
                    <a:pt x="944181" y="785558"/>
                  </a:lnTo>
                  <a:lnTo>
                    <a:pt x="944181" y="771423"/>
                  </a:lnTo>
                  <a:lnTo>
                    <a:pt x="896137" y="771423"/>
                  </a:lnTo>
                  <a:lnTo>
                    <a:pt x="896137" y="770928"/>
                  </a:lnTo>
                  <a:lnTo>
                    <a:pt x="944181" y="714895"/>
                  </a:lnTo>
                  <a:lnTo>
                    <a:pt x="944181" y="700773"/>
                  </a:lnTo>
                  <a:close/>
                </a:path>
                <a:path w="1327150" h="787400">
                  <a:moveTo>
                    <a:pt x="945654" y="76644"/>
                  </a:moveTo>
                  <a:lnTo>
                    <a:pt x="930516" y="41922"/>
                  </a:lnTo>
                  <a:lnTo>
                    <a:pt x="930516" y="66446"/>
                  </a:lnTo>
                  <a:lnTo>
                    <a:pt x="930516" y="86728"/>
                  </a:lnTo>
                  <a:lnTo>
                    <a:pt x="927747" y="94322"/>
                  </a:lnTo>
                  <a:lnTo>
                    <a:pt x="916774" y="104406"/>
                  </a:lnTo>
                  <a:lnTo>
                    <a:pt x="910399" y="106908"/>
                  </a:lnTo>
                  <a:lnTo>
                    <a:pt x="895769" y="106908"/>
                  </a:lnTo>
                  <a:lnTo>
                    <a:pt x="889342" y="104406"/>
                  </a:lnTo>
                  <a:lnTo>
                    <a:pt x="883805" y="99428"/>
                  </a:lnTo>
                  <a:lnTo>
                    <a:pt x="878370" y="94322"/>
                  </a:lnTo>
                  <a:lnTo>
                    <a:pt x="875652" y="86728"/>
                  </a:lnTo>
                  <a:lnTo>
                    <a:pt x="875652" y="66446"/>
                  </a:lnTo>
                  <a:lnTo>
                    <a:pt x="878370" y="58851"/>
                  </a:lnTo>
                  <a:lnTo>
                    <a:pt x="883805" y="53873"/>
                  </a:lnTo>
                  <a:lnTo>
                    <a:pt x="889342" y="48882"/>
                  </a:lnTo>
                  <a:lnTo>
                    <a:pt x="895769" y="46380"/>
                  </a:lnTo>
                  <a:lnTo>
                    <a:pt x="910399" y="46380"/>
                  </a:lnTo>
                  <a:lnTo>
                    <a:pt x="916774" y="48882"/>
                  </a:lnTo>
                  <a:lnTo>
                    <a:pt x="922210" y="53873"/>
                  </a:lnTo>
                  <a:lnTo>
                    <a:pt x="927747" y="58851"/>
                  </a:lnTo>
                  <a:lnTo>
                    <a:pt x="902919" y="32588"/>
                  </a:lnTo>
                  <a:lnTo>
                    <a:pt x="893826" y="33350"/>
                  </a:lnTo>
                  <a:lnTo>
                    <a:pt x="863434" y="58775"/>
                  </a:lnTo>
                  <a:lnTo>
                    <a:pt x="860526" y="76644"/>
                  </a:lnTo>
                  <a:lnTo>
                    <a:pt x="861250" y="86055"/>
                  </a:lnTo>
                  <a:lnTo>
                    <a:pt x="885672" y="117665"/>
                  </a:lnTo>
                  <a:lnTo>
                    <a:pt x="902919" y="120700"/>
                  </a:lnTo>
                  <a:lnTo>
                    <a:pt x="912088" y="119951"/>
                  </a:lnTo>
                  <a:lnTo>
                    <a:pt x="942695" y="94513"/>
                  </a:lnTo>
                  <a:lnTo>
                    <a:pt x="944918" y="86055"/>
                  </a:lnTo>
                  <a:lnTo>
                    <a:pt x="945654" y="76644"/>
                  </a:lnTo>
                  <a:close/>
                </a:path>
                <a:path w="1327150" h="787400">
                  <a:moveTo>
                    <a:pt x="1041654" y="34251"/>
                  </a:moveTo>
                  <a:lnTo>
                    <a:pt x="1025359" y="34251"/>
                  </a:lnTo>
                  <a:lnTo>
                    <a:pt x="998093" y="101257"/>
                  </a:lnTo>
                  <a:lnTo>
                    <a:pt x="997419" y="101257"/>
                  </a:lnTo>
                  <a:lnTo>
                    <a:pt x="970826" y="34251"/>
                  </a:lnTo>
                  <a:lnTo>
                    <a:pt x="954532" y="34251"/>
                  </a:lnTo>
                  <a:lnTo>
                    <a:pt x="989609" y="120370"/>
                  </a:lnTo>
                  <a:lnTo>
                    <a:pt x="975309" y="157276"/>
                  </a:lnTo>
                  <a:lnTo>
                    <a:pt x="990612" y="157276"/>
                  </a:lnTo>
                  <a:lnTo>
                    <a:pt x="1013853" y="101257"/>
                  </a:lnTo>
                  <a:lnTo>
                    <a:pt x="1041654" y="34251"/>
                  </a:lnTo>
                  <a:close/>
                </a:path>
                <a:path w="1327150" h="787400">
                  <a:moveTo>
                    <a:pt x="1045768" y="743165"/>
                  </a:moveTo>
                  <a:lnTo>
                    <a:pt x="1045032" y="733755"/>
                  </a:lnTo>
                  <a:lnTo>
                    <a:pt x="1042822" y="725297"/>
                  </a:lnTo>
                  <a:lnTo>
                    <a:pt x="1039126" y="717791"/>
                  </a:lnTo>
                  <a:lnTo>
                    <a:pt x="1035278" y="712901"/>
                  </a:lnTo>
                  <a:lnTo>
                    <a:pt x="1033970" y="711238"/>
                  </a:lnTo>
                  <a:lnTo>
                    <a:pt x="1030643" y="708444"/>
                  </a:lnTo>
                  <a:lnTo>
                    <a:pt x="1030643" y="732967"/>
                  </a:lnTo>
                  <a:lnTo>
                    <a:pt x="1030643" y="753249"/>
                  </a:lnTo>
                  <a:lnTo>
                    <a:pt x="1027874" y="760844"/>
                  </a:lnTo>
                  <a:lnTo>
                    <a:pt x="1016901" y="770928"/>
                  </a:lnTo>
                  <a:lnTo>
                    <a:pt x="1010526" y="773417"/>
                  </a:lnTo>
                  <a:lnTo>
                    <a:pt x="995895" y="773417"/>
                  </a:lnTo>
                  <a:lnTo>
                    <a:pt x="989469" y="770928"/>
                  </a:lnTo>
                  <a:lnTo>
                    <a:pt x="983919" y="765937"/>
                  </a:lnTo>
                  <a:lnTo>
                    <a:pt x="978496" y="760844"/>
                  </a:lnTo>
                  <a:lnTo>
                    <a:pt x="975779" y="753249"/>
                  </a:lnTo>
                  <a:lnTo>
                    <a:pt x="975779" y="732967"/>
                  </a:lnTo>
                  <a:lnTo>
                    <a:pt x="978496" y="725373"/>
                  </a:lnTo>
                  <a:lnTo>
                    <a:pt x="983919" y="720382"/>
                  </a:lnTo>
                  <a:lnTo>
                    <a:pt x="989469" y="715403"/>
                  </a:lnTo>
                  <a:lnTo>
                    <a:pt x="995895" y="712901"/>
                  </a:lnTo>
                  <a:lnTo>
                    <a:pt x="1010526" y="712901"/>
                  </a:lnTo>
                  <a:lnTo>
                    <a:pt x="1016901" y="715403"/>
                  </a:lnTo>
                  <a:lnTo>
                    <a:pt x="1022324" y="720382"/>
                  </a:lnTo>
                  <a:lnTo>
                    <a:pt x="1027874" y="725373"/>
                  </a:lnTo>
                  <a:lnTo>
                    <a:pt x="1003046" y="699109"/>
                  </a:lnTo>
                  <a:lnTo>
                    <a:pt x="993952" y="699858"/>
                  </a:lnTo>
                  <a:lnTo>
                    <a:pt x="963549" y="725297"/>
                  </a:lnTo>
                  <a:lnTo>
                    <a:pt x="960640" y="743165"/>
                  </a:lnTo>
                  <a:lnTo>
                    <a:pt x="961377" y="752576"/>
                  </a:lnTo>
                  <a:lnTo>
                    <a:pt x="985786" y="784186"/>
                  </a:lnTo>
                  <a:lnTo>
                    <a:pt x="1003046" y="787222"/>
                  </a:lnTo>
                  <a:lnTo>
                    <a:pt x="1012202" y="786460"/>
                  </a:lnTo>
                  <a:lnTo>
                    <a:pt x="1020419" y="784186"/>
                  </a:lnTo>
                  <a:lnTo>
                    <a:pt x="1027671" y="780389"/>
                  </a:lnTo>
                  <a:lnTo>
                    <a:pt x="1033970" y="775081"/>
                  </a:lnTo>
                  <a:lnTo>
                    <a:pt x="1035278" y="773417"/>
                  </a:lnTo>
                  <a:lnTo>
                    <a:pt x="1039126" y="768540"/>
                  </a:lnTo>
                  <a:lnTo>
                    <a:pt x="1042822" y="761034"/>
                  </a:lnTo>
                  <a:lnTo>
                    <a:pt x="1045032" y="752576"/>
                  </a:lnTo>
                  <a:lnTo>
                    <a:pt x="1045768" y="743165"/>
                  </a:lnTo>
                  <a:close/>
                </a:path>
                <a:path w="1327150" h="787400">
                  <a:moveTo>
                    <a:pt x="1074801" y="503135"/>
                  </a:moveTo>
                  <a:lnTo>
                    <a:pt x="1072426" y="495719"/>
                  </a:lnTo>
                  <a:lnTo>
                    <a:pt x="1070864" y="493610"/>
                  </a:lnTo>
                  <a:lnTo>
                    <a:pt x="1067650" y="489280"/>
                  </a:lnTo>
                  <a:lnTo>
                    <a:pt x="1063002" y="482854"/>
                  </a:lnTo>
                  <a:lnTo>
                    <a:pt x="1056132" y="479640"/>
                  </a:lnTo>
                  <a:lnTo>
                    <a:pt x="1047038" y="479640"/>
                  </a:lnTo>
                  <a:lnTo>
                    <a:pt x="1037602" y="480695"/>
                  </a:lnTo>
                  <a:lnTo>
                    <a:pt x="1029411" y="483844"/>
                  </a:lnTo>
                  <a:lnTo>
                    <a:pt x="1022477" y="489089"/>
                  </a:lnTo>
                  <a:lnTo>
                    <a:pt x="1016774" y="496430"/>
                  </a:lnTo>
                  <a:lnTo>
                    <a:pt x="1016279" y="496430"/>
                  </a:lnTo>
                  <a:lnTo>
                    <a:pt x="1015161" y="493610"/>
                  </a:lnTo>
                  <a:lnTo>
                    <a:pt x="1014399" y="491667"/>
                  </a:lnTo>
                  <a:lnTo>
                    <a:pt x="1011237" y="487680"/>
                  </a:lnTo>
                  <a:lnTo>
                    <a:pt x="1006805" y="484466"/>
                  </a:lnTo>
                  <a:lnTo>
                    <a:pt x="1002474" y="481253"/>
                  </a:lnTo>
                  <a:lnTo>
                    <a:pt x="997216" y="479640"/>
                  </a:lnTo>
                  <a:lnTo>
                    <a:pt x="991006" y="479640"/>
                  </a:lnTo>
                  <a:lnTo>
                    <a:pt x="982776" y="480568"/>
                  </a:lnTo>
                  <a:lnTo>
                    <a:pt x="975385" y="483336"/>
                  </a:lnTo>
                  <a:lnTo>
                    <a:pt x="968806" y="487972"/>
                  </a:lnTo>
                  <a:lnTo>
                    <a:pt x="963079" y="494436"/>
                  </a:lnTo>
                  <a:lnTo>
                    <a:pt x="962748" y="494436"/>
                  </a:lnTo>
                  <a:lnTo>
                    <a:pt x="962698" y="491667"/>
                  </a:lnTo>
                  <a:lnTo>
                    <a:pt x="960920" y="481304"/>
                  </a:lnTo>
                  <a:lnTo>
                    <a:pt x="947610" y="481304"/>
                  </a:lnTo>
                  <a:lnTo>
                    <a:pt x="947610" y="566102"/>
                  </a:lnTo>
                  <a:lnTo>
                    <a:pt x="962748" y="566102"/>
                  </a:lnTo>
                  <a:lnTo>
                    <a:pt x="962748" y="509574"/>
                  </a:lnTo>
                  <a:lnTo>
                    <a:pt x="967854" y="502589"/>
                  </a:lnTo>
                  <a:lnTo>
                    <a:pt x="973556" y="497598"/>
                  </a:lnTo>
                  <a:lnTo>
                    <a:pt x="979830" y="494601"/>
                  </a:lnTo>
                  <a:lnTo>
                    <a:pt x="980973" y="494436"/>
                  </a:lnTo>
                  <a:lnTo>
                    <a:pt x="986688" y="493610"/>
                  </a:lnTo>
                  <a:lnTo>
                    <a:pt x="992898" y="493610"/>
                  </a:lnTo>
                  <a:lnTo>
                    <a:pt x="997267" y="495325"/>
                  </a:lnTo>
                  <a:lnTo>
                    <a:pt x="999820" y="498767"/>
                  </a:lnTo>
                  <a:lnTo>
                    <a:pt x="1002372" y="502081"/>
                  </a:lnTo>
                  <a:lnTo>
                    <a:pt x="1003642" y="507352"/>
                  </a:lnTo>
                  <a:lnTo>
                    <a:pt x="1003642" y="566102"/>
                  </a:lnTo>
                  <a:lnTo>
                    <a:pt x="1018768" y="566102"/>
                  </a:lnTo>
                  <a:lnTo>
                    <a:pt x="1018768" y="509574"/>
                  </a:lnTo>
                  <a:lnTo>
                    <a:pt x="1023886" y="502589"/>
                  </a:lnTo>
                  <a:lnTo>
                    <a:pt x="1029576" y="497598"/>
                  </a:lnTo>
                  <a:lnTo>
                    <a:pt x="1032027" y="496430"/>
                  </a:lnTo>
                  <a:lnTo>
                    <a:pt x="1035862" y="494601"/>
                  </a:lnTo>
                  <a:lnTo>
                    <a:pt x="1042720" y="493610"/>
                  </a:lnTo>
                  <a:lnTo>
                    <a:pt x="1048816" y="493610"/>
                  </a:lnTo>
                  <a:lnTo>
                    <a:pt x="1053134" y="495325"/>
                  </a:lnTo>
                  <a:lnTo>
                    <a:pt x="1055687" y="498767"/>
                  </a:lnTo>
                  <a:lnTo>
                    <a:pt x="1058341" y="502081"/>
                  </a:lnTo>
                  <a:lnTo>
                    <a:pt x="1059675" y="507352"/>
                  </a:lnTo>
                  <a:lnTo>
                    <a:pt x="1059675" y="566102"/>
                  </a:lnTo>
                  <a:lnTo>
                    <a:pt x="1074801" y="566102"/>
                  </a:lnTo>
                  <a:lnTo>
                    <a:pt x="1074801" y="503135"/>
                  </a:lnTo>
                  <a:close/>
                </a:path>
                <a:path w="1327150" h="787400">
                  <a:moveTo>
                    <a:pt x="1122146" y="56362"/>
                  </a:moveTo>
                  <a:lnTo>
                    <a:pt x="1119212" y="48653"/>
                  </a:lnTo>
                  <a:lnTo>
                    <a:pt x="1117600" y="46888"/>
                  </a:lnTo>
                  <a:lnTo>
                    <a:pt x="1113345" y="42227"/>
                  </a:lnTo>
                  <a:lnTo>
                    <a:pt x="1108443" y="38011"/>
                  </a:lnTo>
                  <a:lnTo>
                    <a:pt x="1102575" y="35001"/>
                  </a:lnTo>
                  <a:lnTo>
                    <a:pt x="1095730" y="33185"/>
                  </a:lnTo>
                  <a:lnTo>
                    <a:pt x="1087907" y="32588"/>
                  </a:lnTo>
                  <a:lnTo>
                    <a:pt x="1079792" y="32981"/>
                  </a:lnTo>
                  <a:lnTo>
                    <a:pt x="1071943" y="34163"/>
                  </a:lnTo>
                  <a:lnTo>
                    <a:pt x="1064336" y="36144"/>
                  </a:lnTo>
                  <a:lnTo>
                    <a:pt x="1056982" y="38900"/>
                  </a:lnTo>
                  <a:lnTo>
                    <a:pt x="1056982" y="52539"/>
                  </a:lnTo>
                  <a:lnTo>
                    <a:pt x="1057973" y="52539"/>
                  </a:lnTo>
                  <a:lnTo>
                    <a:pt x="1063904" y="50063"/>
                  </a:lnTo>
                  <a:lnTo>
                    <a:pt x="1070025" y="48298"/>
                  </a:lnTo>
                  <a:lnTo>
                    <a:pt x="1076363" y="47244"/>
                  </a:lnTo>
                  <a:lnTo>
                    <a:pt x="1082916" y="46888"/>
                  </a:lnTo>
                  <a:lnTo>
                    <a:pt x="1091780" y="46888"/>
                  </a:lnTo>
                  <a:lnTo>
                    <a:pt x="1097991" y="48488"/>
                  </a:lnTo>
                  <a:lnTo>
                    <a:pt x="1101534" y="51701"/>
                  </a:lnTo>
                  <a:lnTo>
                    <a:pt x="1105192" y="54914"/>
                  </a:lnTo>
                  <a:lnTo>
                    <a:pt x="1107020" y="60185"/>
                  </a:lnTo>
                  <a:lnTo>
                    <a:pt x="1107020" y="68834"/>
                  </a:lnTo>
                  <a:lnTo>
                    <a:pt x="1107020" y="80962"/>
                  </a:lnTo>
                  <a:lnTo>
                    <a:pt x="1107020" y="94932"/>
                  </a:lnTo>
                  <a:lnTo>
                    <a:pt x="1103922" y="98475"/>
                  </a:lnTo>
                  <a:lnTo>
                    <a:pt x="1100099" y="101473"/>
                  </a:lnTo>
                  <a:lnTo>
                    <a:pt x="1095552" y="103911"/>
                  </a:lnTo>
                  <a:lnTo>
                    <a:pt x="1091006" y="106235"/>
                  </a:lnTo>
                  <a:lnTo>
                    <a:pt x="1086294" y="107403"/>
                  </a:lnTo>
                  <a:lnTo>
                    <a:pt x="1069670" y="107403"/>
                  </a:lnTo>
                  <a:lnTo>
                    <a:pt x="1063790" y="103022"/>
                  </a:lnTo>
                  <a:lnTo>
                    <a:pt x="1063790" y="94272"/>
                  </a:lnTo>
                  <a:lnTo>
                    <a:pt x="1065364" y="88455"/>
                  </a:lnTo>
                  <a:lnTo>
                    <a:pt x="1070076" y="84289"/>
                  </a:lnTo>
                  <a:lnTo>
                    <a:pt x="1077912" y="81800"/>
                  </a:lnTo>
                  <a:lnTo>
                    <a:pt x="1088898" y="80962"/>
                  </a:lnTo>
                  <a:lnTo>
                    <a:pt x="1107020" y="80962"/>
                  </a:lnTo>
                  <a:lnTo>
                    <a:pt x="1107020" y="68834"/>
                  </a:lnTo>
                  <a:lnTo>
                    <a:pt x="1086904" y="68834"/>
                  </a:lnTo>
                  <a:lnTo>
                    <a:pt x="1078077" y="69291"/>
                  </a:lnTo>
                  <a:lnTo>
                    <a:pt x="1048664" y="87401"/>
                  </a:lnTo>
                  <a:lnTo>
                    <a:pt x="1048664" y="103136"/>
                  </a:lnTo>
                  <a:lnTo>
                    <a:pt x="1051267" y="109347"/>
                  </a:lnTo>
                  <a:lnTo>
                    <a:pt x="1056474" y="113880"/>
                  </a:lnTo>
                  <a:lnTo>
                    <a:pt x="1061796" y="118427"/>
                  </a:lnTo>
                  <a:lnTo>
                    <a:pt x="1068235" y="120700"/>
                  </a:lnTo>
                  <a:lnTo>
                    <a:pt x="1075766" y="120700"/>
                  </a:lnTo>
                  <a:lnTo>
                    <a:pt x="1084732" y="119938"/>
                  </a:lnTo>
                  <a:lnTo>
                    <a:pt x="1092847" y="117627"/>
                  </a:lnTo>
                  <a:lnTo>
                    <a:pt x="1100112" y="113779"/>
                  </a:lnTo>
                  <a:lnTo>
                    <a:pt x="1106525" y="108394"/>
                  </a:lnTo>
                  <a:lnTo>
                    <a:pt x="1107020" y="108394"/>
                  </a:lnTo>
                  <a:lnTo>
                    <a:pt x="1108849" y="119037"/>
                  </a:lnTo>
                  <a:lnTo>
                    <a:pt x="1122146" y="119037"/>
                  </a:lnTo>
                  <a:lnTo>
                    <a:pt x="1122146" y="108394"/>
                  </a:lnTo>
                  <a:lnTo>
                    <a:pt x="1122146" y="107403"/>
                  </a:lnTo>
                  <a:lnTo>
                    <a:pt x="1122146" y="80962"/>
                  </a:lnTo>
                  <a:lnTo>
                    <a:pt x="1122146" y="56362"/>
                  </a:lnTo>
                  <a:close/>
                </a:path>
                <a:path w="1327150" h="787400">
                  <a:moveTo>
                    <a:pt x="1142771" y="785558"/>
                  </a:moveTo>
                  <a:lnTo>
                    <a:pt x="1142657" y="722045"/>
                  </a:lnTo>
                  <a:lnTo>
                    <a:pt x="1122210" y="699109"/>
                  </a:lnTo>
                  <a:lnTo>
                    <a:pt x="1113002" y="699109"/>
                  </a:lnTo>
                  <a:lnTo>
                    <a:pt x="1104671" y="700024"/>
                  </a:lnTo>
                  <a:lnTo>
                    <a:pt x="1096797" y="702805"/>
                  </a:lnTo>
                  <a:lnTo>
                    <a:pt x="1089380" y="707428"/>
                  </a:lnTo>
                  <a:lnTo>
                    <a:pt x="1082408" y="713905"/>
                  </a:lnTo>
                  <a:lnTo>
                    <a:pt x="1082078" y="713905"/>
                  </a:lnTo>
                  <a:lnTo>
                    <a:pt x="1082078" y="711403"/>
                  </a:lnTo>
                  <a:lnTo>
                    <a:pt x="1080249" y="700773"/>
                  </a:lnTo>
                  <a:lnTo>
                    <a:pt x="1066952" y="700773"/>
                  </a:lnTo>
                  <a:lnTo>
                    <a:pt x="1066952" y="785558"/>
                  </a:lnTo>
                  <a:lnTo>
                    <a:pt x="1082078" y="785558"/>
                  </a:lnTo>
                  <a:lnTo>
                    <a:pt x="1082078" y="729030"/>
                  </a:lnTo>
                  <a:lnTo>
                    <a:pt x="1088580" y="722045"/>
                  </a:lnTo>
                  <a:lnTo>
                    <a:pt x="1095298" y="717067"/>
                  </a:lnTo>
                  <a:lnTo>
                    <a:pt x="1102220" y="714070"/>
                  </a:lnTo>
                  <a:lnTo>
                    <a:pt x="1103401" y="713905"/>
                  </a:lnTo>
                  <a:lnTo>
                    <a:pt x="1109345" y="713066"/>
                  </a:lnTo>
                  <a:lnTo>
                    <a:pt x="1117346" y="714336"/>
                  </a:lnTo>
                  <a:lnTo>
                    <a:pt x="1123061" y="718146"/>
                  </a:lnTo>
                  <a:lnTo>
                    <a:pt x="1126490" y="724484"/>
                  </a:lnTo>
                  <a:lnTo>
                    <a:pt x="1127633" y="733348"/>
                  </a:lnTo>
                  <a:lnTo>
                    <a:pt x="1127633" y="785558"/>
                  </a:lnTo>
                  <a:lnTo>
                    <a:pt x="1142771" y="785558"/>
                  </a:lnTo>
                  <a:close/>
                </a:path>
                <a:path w="1327150" h="787400">
                  <a:moveTo>
                    <a:pt x="1180363" y="523697"/>
                  </a:moveTo>
                  <a:lnTo>
                    <a:pt x="1179626" y="514286"/>
                  </a:lnTo>
                  <a:lnTo>
                    <a:pt x="1177417" y="505828"/>
                  </a:lnTo>
                  <a:lnTo>
                    <a:pt x="1173734" y="498322"/>
                  </a:lnTo>
                  <a:lnTo>
                    <a:pt x="1169873" y="493445"/>
                  </a:lnTo>
                  <a:lnTo>
                    <a:pt x="1168565" y="491782"/>
                  </a:lnTo>
                  <a:lnTo>
                    <a:pt x="1165237" y="488988"/>
                  </a:lnTo>
                  <a:lnTo>
                    <a:pt x="1165237" y="513499"/>
                  </a:lnTo>
                  <a:lnTo>
                    <a:pt x="1165237" y="533793"/>
                  </a:lnTo>
                  <a:lnTo>
                    <a:pt x="1162469" y="541375"/>
                  </a:lnTo>
                  <a:lnTo>
                    <a:pt x="1151496" y="551472"/>
                  </a:lnTo>
                  <a:lnTo>
                    <a:pt x="1145120" y="553961"/>
                  </a:lnTo>
                  <a:lnTo>
                    <a:pt x="1130490" y="553961"/>
                  </a:lnTo>
                  <a:lnTo>
                    <a:pt x="1124064" y="551472"/>
                  </a:lnTo>
                  <a:lnTo>
                    <a:pt x="1118514" y="546481"/>
                  </a:lnTo>
                  <a:lnTo>
                    <a:pt x="1113091" y="541375"/>
                  </a:lnTo>
                  <a:lnTo>
                    <a:pt x="1110373" y="533793"/>
                  </a:lnTo>
                  <a:lnTo>
                    <a:pt x="1110373" y="513499"/>
                  </a:lnTo>
                  <a:lnTo>
                    <a:pt x="1113091" y="505917"/>
                  </a:lnTo>
                  <a:lnTo>
                    <a:pt x="1118514" y="500926"/>
                  </a:lnTo>
                  <a:lnTo>
                    <a:pt x="1124064" y="495935"/>
                  </a:lnTo>
                  <a:lnTo>
                    <a:pt x="1130490" y="493445"/>
                  </a:lnTo>
                  <a:lnTo>
                    <a:pt x="1145120" y="493445"/>
                  </a:lnTo>
                  <a:lnTo>
                    <a:pt x="1151496" y="495935"/>
                  </a:lnTo>
                  <a:lnTo>
                    <a:pt x="1156931" y="500926"/>
                  </a:lnTo>
                  <a:lnTo>
                    <a:pt x="1162469" y="505917"/>
                  </a:lnTo>
                  <a:lnTo>
                    <a:pt x="1137640" y="479640"/>
                  </a:lnTo>
                  <a:lnTo>
                    <a:pt x="1128547" y="480402"/>
                  </a:lnTo>
                  <a:lnTo>
                    <a:pt x="1098156" y="505828"/>
                  </a:lnTo>
                  <a:lnTo>
                    <a:pt x="1095248" y="523697"/>
                  </a:lnTo>
                  <a:lnTo>
                    <a:pt x="1095971" y="533120"/>
                  </a:lnTo>
                  <a:lnTo>
                    <a:pt x="1120394" y="564730"/>
                  </a:lnTo>
                  <a:lnTo>
                    <a:pt x="1137640" y="567766"/>
                  </a:lnTo>
                  <a:lnTo>
                    <a:pt x="1146810" y="567004"/>
                  </a:lnTo>
                  <a:lnTo>
                    <a:pt x="1155014" y="564730"/>
                  </a:lnTo>
                  <a:lnTo>
                    <a:pt x="1162265" y="560933"/>
                  </a:lnTo>
                  <a:lnTo>
                    <a:pt x="1168565" y="555625"/>
                  </a:lnTo>
                  <a:lnTo>
                    <a:pt x="1169873" y="553961"/>
                  </a:lnTo>
                  <a:lnTo>
                    <a:pt x="1173734" y="549071"/>
                  </a:lnTo>
                  <a:lnTo>
                    <a:pt x="1177417" y="541578"/>
                  </a:lnTo>
                  <a:lnTo>
                    <a:pt x="1179626" y="533120"/>
                  </a:lnTo>
                  <a:lnTo>
                    <a:pt x="1180363" y="523697"/>
                  </a:lnTo>
                  <a:close/>
                </a:path>
                <a:path w="1327150" h="787400">
                  <a:moveTo>
                    <a:pt x="1226350" y="34251"/>
                  </a:moveTo>
                  <a:lnTo>
                    <a:pt x="1213040" y="34251"/>
                  </a:lnTo>
                  <a:lnTo>
                    <a:pt x="1211211" y="44894"/>
                  </a:lnTo>
                  <a:lnTo>
                    <a:pt x="1211211" y="58686"/>
                  </a:lnTo>
                  <a:lnTo>
                    <a:pt x="1211211" y="92938"/>
                  </a:lnTo>
                  <a:lnTo>
                    <a:pt x="1205166" y="98323"/>
                  </a:lnTo>
                  <a:lnTo>
                    <a:pt x="1198994" y="102171"/>
                  </a:lnTo>
                  <a:lnTo>
                    <a:pt x="1192695" y="104470"/>
                  </a:lnTo>
                  <a:lnTo>
                    <a:pt x="1186281" y="105244"/>
                  </a:lnTo>
                  <a:lnTo>
                    <a:pt x="1177747" y="105244"/>
                  </a:lnTo>
                  <a:lnTo>
                    <a:pt x="1157719" y="66154"/>
                  </a:lnTo>
                  <a:lnTo>
                    <a:pt x="1160284" y="59016"/>
                  </a:lnTo>
                  <a:lnTo>
                    <a:pt x="1170813" y="48933"/>
                  </a:lnTo>
                  <a:lnTo>
                    <a:pt x="1177747" y="46380"/>
                  </a:lnTo>
                  <a:lnTo>
                    <a:pt x="1186281" y="46380"/>
                  </a:lnTo>
                  <a:lnTo>
                    <a:pt x="1192695" y="47155"/>
                  </a:lnTo>
                  <a:lnTo>
                    <a:pt x="1198994" y="49466"/>
                  </a:lnTo>
                  <a:lnTo>
                    <a:pt x="1205166" y="53301"/>
                  </a:lnTo>
                  <a:lnTo>
                    <a:pt x="1211211" y="58686"/>
                  </a:lnTo>
                  <a:lnTo>
                    <a:pt x="1211211" y="44894"/>
                  </a:lnTo>
                  <a:lnTo>
                    <a:pt x="1210716" y="44894"/>
                  </a:lnTo>
                  <a:lnTo>
                    <a:pt x="1204696" y="39509"/>
                  </a:lnTo>
                  <a:lnTo>
                    <a:pt x="1198118" y="35661"/>
                  </a:lnTo>
                  <a:lnTo>
                    <a:pt x="1190980" y="33350"/>
                  </a:lnTo>
                  <a:lnTo>
                    <a:pt x="1183284" y="32588"/>
                  </a:lnTo>
                  <a:lnTo>
                    <a:pt x="1175524" y="33299"/>
                  </a:lnTo>
                  <a:lnTo>
                    <a:pt x="1145628" y="57645"/>
                  </a:lnTo>
                  <a:lnTo>
                    <a:pt x="1142555" y="75819"/>
                  </a:lnTo>
                  <a:lnTo>
                    <a:pt x="1143317" y="85483"/>
                  </a:lnTo>
                  <a:lnTo>
                    <a:pt x="1168196" y="116217"/>
                  </a:lnTo>
                  <a:lnTo>
                    <a:pt x="1183284" y="119037"/>
                  </a:lnTo>
                  <a:lnTo>
                    <a:pt x="1190980" y="118275"/>
                  </a:lnTo>
                  <a:lnTo>
                    <a:pt x="1198118" y="115963"/>
                  </a:lnTo>
                  <a:lnTo>
                    <a:pt x="1204696" y="112115"/>
                  </a:lnTo>
                  <a:lnTo>
                    <a:pt x="1210716" y="106743"/>
                  </a:lnTo>
                  <a:lnTo>
                    <a:pt x="1211211" y="106743"/>
                  </a:lnTo>
                  <a:lnTo>
                    <a:pt x="1196911" y="142951"/>
                  </a:lnTo>
                  <a:lnTo>
                    <a:pt x="1185773" y="144640"/>
                  </a:lnTo>
                  <a:lnTo>
                    <a:pt x="1176604" y="144068"/>
                  </a:lnTo>
                  <a:lnTo>
                    <a:pt x="1168031" y="142354"/>
                  </a:lnTo>
                  <a:lnTo>
                    <a:pt x="1160056" y="139496"/>
                  </a:lnTo>
                  <a:lnTo>
                    <a:pt x="1152690" y="135496"/>
                  </a:lnTo>
                  <a:lnTo>
                    <a:pt x="1151864" y="135496"/>
                  </a:lnTo>
                  <a:lnTo>
                    <a:pt x="1151864" y="150469"/>
                  </a:lnTo>
                  <a:lnTo>
                    <a:pt x="1159967" y="154178"/>
                  </a:lnTo>
                  <a:lnTo>
                    <a:pt x="1168488" y="156819"/>
                  </a:lnTo>
                  <a:lnTo>
                    <a:pt x="1177417" y="158419"/>
                  </a:lnTo>
                  <a:lnTo>
                    <a:pt x="1186776" y="158940"/>
                  </a:lnTo>
                  <a:lnTo>
                    <a:pt x="1195844" y="158242"/>
                  </a:lnTo>
                  <a:lnTo>
                    <a:pt x="1203769" y="156121"/>
                  </a:lnTo>
                  <a:lnTo>
                    <a:pt x="1210564" y="152577"/>
                  </a:lnTo>
                  <a:lnTo>
                    <a:pt x="1216202" y="147637"/>
                  </a:lnTo>
                  <a:lnTo>
                    <a:pt x="1218323" y="144640"/>
                  </a:lnTo>
                  <a:lnTo>
                    <a:pt x="1220635" y="141376"/>
                  </a:lnTo>
                  <a:lnTo>
                    <a:pt x="1223810" y="133921"/>
                  </a:lnTo>
                  <a:lnTo>
                    <a:pt x="1225715" y="125260"/>
                  </a:lnTo>
                  <a:lnTo>
                    <a:pt x="1226312" y="115963"/>
                  </a:lnTo>
                  <a:lnTo>
                    <a:pt x="1226350" y="106743"/>
                  </a:lnTo>
                  <a:lnTo>
                    <a:pt x="1226350" y="105244"/>
                  </a:lnTo>
                  <a:lnTo>
                    <a:pt x="1226350" y="46380"/>
                  </a:lnTo>
                  <a:lnTo>
                    <a:pt x="1226350" y="44894"/>
                  </a:lnTo>
                  <a:lnTo>
                    <a:pt x="1226350" y="34251"/>
                  </a:lnTo>
                  <a:close/>
                </a:path>
                <a:path w="1327150" h="787400">
                  <a:moveTo>
                    <a:pt x="1277366" y="566102"/>
                  </a:moveTo>
                  <a:lnTo>
                    <a:pt x="1277251" y="502589"/>
                  </a:lnTo>
                  <a:lnTo>
                    <a:pt x="1256804" y="479640"/>
                  </a:lnTo>
                  <a:lnTo>
                    <a:pt x="1247609" y="479640"/>
                  </a:lnTo>
                  <a:lnTo>
                    <a:pt x="1239266" y="480568"/>
                  </a:lnTo>
                  <a:lnTo>
                    <a:pt x="1231392" y="483336"/>
                  </a:lnTo>
                  <a:lnTo>
                    <a:pt x="1223975" y="487972"/>
                  </a:lnTo>
                  <a:lnTo>
                    <a:pt x="1217015" y="494436"/>
                  </a:lnTo>
                  <a:lnTo>
                    <a:pt x="1216685" y="494436"/>
                  </a:lnTo>
                  <a:lnTo>
                    <a:pt x="1216685" y="491947"/>
                  </a:lnTo>
                  <a:lnTo>
                    <a:pt x="1214856" y="481304"/>
                  </a:lnTo>
                  <a:lnTo>
                    <a:pt x="1201547" y="481304"/>
                  </a:lnTo>
                  <a:lnTo>
                    <a:pt x="1201547" y="566102"/>
                  </a:lnTo>
                  <a:lnTo>
                    <a:pt x="1216685" y="566102"/>
                  </a:lnTo>
                  <a:lnTo>
                    <a:pt x="1216685" y="509574"/>
                  </a:lnTo>
                  <a:lnTo>
                    <a:pt x="1223187" y="502589"/>
                  </a:lnTo>
                  <a:lnTo>
                    <a:pt x="1229893" y="497598"/>
                  </a:lnTo>
                  <a:lnTo>
                    <a:pt x="1236814" y="494601"/>
                  </a:lnTo>
                  <a:lnTo>
                    <a:pt x="1238008" y="494436"/>
                  </a:lnTo>
                  <a:lnTo>
                    <a:pt x="1243952" y="493610"/>
                  </a:lnTo>
                  <a:lnTo>
                    <a:pt x="1251953" y="494880"/>
                  </a:lnTo>
                  <a:lnTo>
                    <a:pt x="1257668" y="498678"/>
                  </a:lnTo>
                  <a:lnTo>
                    <a:pt x="1261097" y="505015"/>
                  </a:lnTo>
                  <a:lnTo>
                    <a:pt x="1262240" y="513892"/>
                  </a:lnTo>
                  <a:lnTo>
                    <a:pt x="1262240" y="566102"/>
                  </a:lnTo>
                  <a:lnTo>
                    <a:pt x="1277366" y="566102"/>
                  </a:lnTo>
                  <a:close/>
                </a:path>
                <a:path w="1327150" h="787400">
                  <a:moveTo>
                    <a:pt x="1327073" y="76644"/>
                  </a:moveTo>
                  <a:lnTo>
                    <a:pt x="1311948" y="40462"/>
                  </a:lnTo>
                  <a:lnTo>
                    <a:pt x="1311948" y="69659"/>
                  </a:lnTo>
                  <a:lnTo>
                    <a:pt x="1262900" y="69659"/>
                  </a:lnTo>
                  <a:lnTo>
                    <a:pt x="1263345" y="61683"/>
                  </a:lnTo>
                  <a:lnTo>
                    <a:pt x="1265999" y="55638"/>
                  </a:lnTo>
                  <a:lnTo>
                    <a:pt x="1275753" y="47434"/>
                  </a:lnTo>
                  <a:lnTo>
                    <a:pt x="1281239" y="45389"/>
                  </a:lnTo>
                  <a:lnTo>
                    <a:pt x="1293431" y="45389"/>
                  </a:lnTo>
                  <a:lnTo>
                    <a:pt x="1298917" y="47434"/>
                  </a:lnTo>
                  <a:lnTo>
                    <a:pt x="1304632" y="52222"/>
                  </a:lnTo>
                  <a:lnTo>
                    <a:pt x="1308785" y="55638"/>
                  </a:lnTo>
                  <a:lnTo>
                    <a:pt x="1311503" y="61683"/>
                  </a:lnTo>
                  <a:lnTo>
                    <a:pt x="1311948" y="69659"/>
                  </a:lnTo>
                  <a:lnTo>
                    <a:pt x="1311948" y="40462"/>
                  </a:lnTo>
                  <a:lnTo>
                    <a:pt x="1311275" y="39789"/>
                  </a:lnTo>
                  <a:lnTo>
                    <a:pt x="1304467" y="35788"/>
                  </a:lnTo>
                  <a:lnTo>
                    <a:pt x="1296479" y="33388"/>
                  </a:lnTo>
                  <a:lnTo>
                    <a:pt x="1287335" y="32588"/>
                  </a:lnTo>
                  <a:lnTo>
                    <a:pt x="1278191" y="33388"/>
                  </a:lnTo>
                  <a:lnTo>
                    <a:pt x="1250137" y="59931"/>
                  </a:lnTo>
                  <a:lnTo>
                    <a:pt x="1247597" y="77978"/>
                  </a:lnTo>
                  <a:lnTo>
                    <a:pt x="1248308" y="87287"/>
                  </a:lnTo>
                  <a:lnTo>
                    <a:pt x="1272209" y="117830"/>
                  </a:lnTo>
                  <a:lnTo>
                    <a:pt x="1289164" y="120700"/>
                  </a:lnTo>
                  <a:lnTo>
                    <a:pt x="1298333" y="120218"/>
                  </a:lnTo>
                  <a:lnTo>
                    <a:pt x="1306868" y="118745"/>
                  </a:lnTo>
                  <a:lnTo>
                    <a:pt x="1314792" y="116306"/>
                  </a:lnTo>
                  <a:lnTo>
                    <a:pt x="1322082" y="112890"/>
                  </a:lnTo>
                  <a:lnTo>
                    <a:pt x="1322082" y="106565"/>
                  </a:lnTo>
                  <a:lnTo>
                    <a:pt x="1322082" y="98259"/>
                  </a:lnTo>
                  <a:lnTo>
                    <a:pt x="1321257" y="98259"/>
                  </a:lnTo>
                  <a:lnTo>
                    <a:pt x="1314792" y="101892"/>
                  </a:lnTo>
                  <a:lnTo>
                    <a:pt x="1308036" y="104495"/>
                  </a:lnTo>
                  <a:lnTo>
                    <a:pt x="1300988" y="106057"/>
                  </a:lnTo>
                  <a:lnTo>
                    <a:pt x="1293660" y="106565"/>
                  </a:lnTo>
                  <a:lnTo>
                    <a:pt x="1283792" y="106565"/>
                  </a:lnTo>
                  <a:lnTo>
                    <a:pt x="1276426" y="104406"/>
                  </a:lnTo>
                  <a:lnTo>
                    <a:pt x="1266672" y="95770"/>
                  </a:lnTo>
                  <a:lnTo>
                    <a:pt x="1263789" y="89725"/>
                  </a:lnTo>
                  <a:lnTo>
                    <a:pt x="1262900" y="81965"/>
                  </a:lnTo>
                  <a:lnTo>
                    <a:pt x="1327073" y="81965"/>
                  </a:lnTo>
                  <a:lnTo>
                    <a:pt x="1327073" y="76644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16534" y="8403969"/>
              <a:ext cx="107838" cy="110328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15423" y="3546514"/>
            <a:ext cx="10644019" cy="1537035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4874728" y="18355050"/>
            <a:ext cx="3458210" cy="805180"/>
            <a:chOff x="4874728" y="18355050"/>
            <a:chExt cx="3458210" cy="805180"/>
          </a:xfrm>
        </p:grpSpPr>
        <p:sp>
          <p:nvSpPr>
            <p:cNvPr id="29" name="object 29"/>
            <p:cNvSpPr/>
            <p:nvPr/>
          </p:nvSpPr>
          <p:spPr>
            <a:xfrm>
              <a:off x="4874728" y="18355050"/>
              <a:ext cx="3458210" cy="805180"/>
            </a:xfrm>
            <a:custGeom>
              <a:avLst/>
              <a:gdLst/>
              <a:ahLst/>
              <a:cxnLst/>
              <a:rect l="l" t="t" r="r" b="b"/>
              <a:pathLst>
                <a:path w="3458209" h="805180">
                  <a:moveTo>
                    <a:pt x="3458197" y="0"/>
                  </a:moveTo>
                  <a:lnTo>
                    <a:pt x="0" y="0"/>
                  </a:lnTo>
                  <a:lnTo>
                    <a:pt x="0" y="804696"/>
                  </a:lnTo>
                  <a:lnTo>
                    <a:pt x="3458197" y="804696"/>
                  </a:lnTo>
                  <a:lnTo>
                    <a:pt x="3458197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946770" y="18679588"/>
              <a:ext cx="1103630" cy="255904"/>
            </a:xfrm>
            <a:custGeom>
              <a:avLst/>
              <a:gdLst/>
              <a:ahLst/>
              <a:cxnLst/>
              <a:rect l="l" t="t" r="r" b="b"/>
              <a:pathLst>
                <a:path w="1103629" h="255905">
                  <a:moveTo>
                    <a:pt x="26335" y="8512"/>
                  </a:moveTo>
                  <a:lnTo>
                    <a:pt x="0" y="8512"/>
                  </a:lnTo>
                  <a:lnTo>
                    <a:pt x="76612" y="194191"/>
                  </a:lnTo>
                  <a:lnTo>
                    <a:pt x="105342" y="194191"/>
                  </a:lnTo>
                  <a:lnTo>
                    <a:pt x="115549" y="169451"/>
                  </a:lnTo>
                  <a:lnTo>
                    <a:pt x="90445" y="169451"/>
                  </a:lnTo>
                  <a:lnTo>
                    <a:pt x="26335" y="8512"/>
                  </a:lnTo>
                  <a:close/>
                </a:path>
                <a:path w="1103629" h="255905">
                  <a:moveTo>
                    <a:pt x="181954" y="8512"/>
                  </a:moveTo>
                  <a:lnTo>
                    <a:pt x="155884" y="8512"/>
                  </a:lnTo>
                  <a:lnTo>
                    <a:pt x="91509" y="169451"/>
                  </a:lnTo>
                  <a:lnTo>
                    <a:pt x="115549" y="169451"/>
                  </a:lnTo>
                  <a:lnTo>
                    <a:pt x="181954" y="8512"/>
                  </a:lnTo>
                  <a:close/>
                </a:path>
                <a:path w="1103629" h="255905">
                  <a:moveTo>
                    <a:pt x="263976" y="55863"/>
                  </a:moveTo>
                  <a:lnTo>
                    <a:pt x="224822" y="66786"/>
                  </a:lnTo>
                  <a:lnTo>
                    <a:pt x="200797" y="97760"/>
                  </a:lnTo>
                  <a:lnTo>
                    <a:pt x="196142" y="126357"/>
                  </a:lnTo>
                  <a:lnTo>
                    <a:pt x="197306" y="141420"/>
                  </a:lnTo>
                  <a:lnTo>
                    <a:pt x="214763" y="177432"/>
                  </a:lnTo>
                  <a:lnTo>
                    <a:pt x="249428" y="195637"/>
                  </a:lnTo>
                  <a:lnTo>
                    <a:pt x="263976" y="196851"/>
                  </a:lnTo>
                  <a:lnTo>
                    <a:pt x="278640" y="195637"/>
                  </a:lnTo>
                  <a:lnTo>
                    <a:pt x="291775" y="191996"/>
                  </a:lnTo>
                  <a:lnTo>
                    <a:pt x="303379" y="185928"/>
                  </a:lnTo>
                  <a:lnTo>
                    <a:pt x="313455" y="177432"/>
                  </a:lnTo>
                  <a:lnTo>
                    <a:pt x="315553" y="174771"/>
                  </a:lnTo>
                  <a:lnTo>
                    <a:pt x="264242" y="174771"/>
                  </a:lnTo>
                  <a:lnTo>
                    <a:pt x="255729" y="174023"/>
                  </a:lnTo>
                  <a:lnTo>
                    <a:pt x="223608" y="147571"/>
                  </a:lnTo>
                  <a:lnTo>
                    <a:pt x="220349" y="126357"/>
                  </a:lnTo>
                  <a:lnTo>
                    <a:pt x="221164" y="114901"/>
                  </a:lnTo>
                  <a:lnTo>
                    <a:pt x="247749" y="80935"/>
                  </a:lnTo>
                  <a:lnTo>
                    <a:pt x="264242" y="77942"/>
                  </a:lnTo>
                  <a:lnTo>
                    <a:pt x="315553" y="77942"/>
                  </a:lnTo>
                  <a:lnTo>
                    <a:pt x="313455" y="75282"/>
                  </a:lnTo>
                  <a:lnTo>
                    <a:pt x="303379" y="66786"/>
                  </a:lnTo>
                  <a:lnTo>
                    <a:pt x="291775" y="60717"/>
                  </a:lnTo>
                  <a:lnTo>
                    <a:pt x="278640" y="57076"/>
                  </a:lnTo>
                  <a:lnTo>
                    <a:pt x="263976" y="55863"/>
                  </a:lnTo>
                  <a:close/>
                </a:path>
                <a:path w="1103629" h="255905">
                  <a:moveTo>
                    <a:pt x="315553" y="77942"/>
                  </a:moveTo>
                  <a:lnTo>
                    <a:pt x="264242" y="77942"/>
                  </a:lnTo>
                  <a:lnTo>
                    <a:pt x="272738" y="78690"/>
                  </a:lnTo>
                  <a:lnTo>
                    <a:pt x="280668" y="80935"/>
                  </a:lnTo>
                  <a:lnTo>
                    <a:pt x="307303" y="114901"/>
                  </a:lnTo>
                  <a:lnTo>
                    <a:pt x="308135" y="126357"/>
                  </a:lnTo>
                  <a:lnTo>
                    <a:pt x="307303" y="137712"/>
                  </a:lnTo>
                  <a:lnTo>
                    <a:pt x="280668" y="171779"/>
                  </a:lnTo>
                  <a:lnTo>
                    <a:pt x="264242" y="174771"/>
                  </a:lnTo>
                  <a:lnTo>
                    <a:pt x="315553" y="174771"/>
                  </a:lnTo>
                  <a:lnTo>
                    <a:pt x="321718" y="166957"/>
                  </a:lnTo>
                  <a:lnTo>
                    <a:pt x="327620" y="154953"/>
                  </a:lnTo>
                  <a:lnTo>
                    <a:pt x="331161" y="141420"/>
                  </a:lnTo>
                  <a:lnTo>
                    <a:pt x="332342" y="126357"/>
                  </a:lnTo>
                  <a:lnTo>
                    <a:pt x="331161" y="111294"/>
                  </a:lnTo>
                  <a:lnTo>
                    <a:pt x="327620" y="97760"/>
                  </a:lnTo>
                  <a:lnTo>
                    <a:pt x="321718" y="85756"/>
                  </a:lnTo>
                  <a:lnTo>
                    <a:pt x="315553" y="77942"/>
                  </a:lnTo>
                  <a:close/>
                </a:path>
                <a:path w="1103629" h="255905">
                  <a:moveTo>
                    <a:pt x="391503" y="58523"/>
                  </a:moveTo>
                  <a:lnTo>
                    <a:pt x="367296" y="58523"/>
                  </a:lnTo>
                  <a:lnTo>
                    <a:pt x="367296" y="194191"/>
                  </a:lnTo>
                  <a:lnTo>
                    <a:pt x="391503" y="194191"/>
                  </a:lnTo>
                  <a:lnTo>
                    <a:pt x="391503" y="58523"/>
                  </a:lnTo>
                  <a:close/>
                </a:path>
                <a:path w="1103629" h="255905">
                  <a:moveTo>
                    <a:pt x="392567" y="3724"/>
                  </a:moveTo>
                  <a:lnTo>
                    <a:pt x="366498" y="3724"/>
                  </a:lnTo>
                  <a:lnTo>
                    <a:pt x="366498" y="29793"/>
                  </a:lnTo>
                  <a:lnTo>
                    <a:pt x="392567" y="29793"/>
                  </a:lnTo>
                  <a:lnTo>
                    <a:pt x="392567" y="3724"/>
                  </a:lnTo>
                  <a:close/>
                </a:path>
                <a:path w="1103629" h="255905">
                  <a:moveTo>
                    <a:pt x="455835" y="58523"/>
                  </a:moveTo>
                  <a:lnTo>
                    <a:pt x="434554" y="58523"/>
                  </a:lnTo>
                  <a:lnTo>
                    <a:pt x="434554" y="194191"/>
                  </a:lnTo>
                  <a:lnTo>
                    <a:pt x="458761" y="194191"/>
                  </a:lnTo>
                  <a:lnTo>
                    <a:pt x="458761" y="102149"/>
                  </a:lnTo>
                  <a:lnTo>
                    <a:pt x="462984" y="96995"/>
                  </a:lnTo>
                  <a:lnTo>
                    <a:pt x="500618" y="79538"/>
                  </a:lnTo>
                  <a:lnTo>
                    <a:pt x="458761" y="79538"/>
                  </a:lnTo>
                  <a:lnTo>
                    <a:pt x="458761" y="75548"/>
                  </a:lnTo>
                  <a:lnTo>
                    <a:pt x="455835" y="58523"/>
                  </a:lnTo>
                  <a:close/>
                </a:path>
                <a:path w="1103629" h="255905">
                  <a:moveTo>
                    <a:pt x="511432" y="55863"/>
                  </a:moveTo>
                  <a:lnTo>
                    <a:pt x="509304" y="55863"/>
                  </a:lnTo>
                  <a:lnTo>
                    <a:pt x="494607" y="57342"/>
                  </a:lnTo>
                  <a:lnTo>
                    <a:pt x="481373" y="61782"/>
                  </a:lnTo>
                  <a:lnTo>
                    <a:pt x="469602" y="69180"/>
                  </a:lnTo>
                  <a:lnTo>
                    <a:pt x="459293" y="79538"/>
                  </a:lnTo>
                  <a:lnTo>
                    <a:pt x="500618" y="79538"/>
                  </a:lnTo>
                  <a:lnTo>
                    <a:pt x="501590" y="79388"/>
                  </a:lnTo>
                  <a:lnTo>
                    <a:pt x="509304" y="79006"/>
                  </a:lnTo>
                  <a:lnTo>
                    <a:pt x="511432" y="79006"/>
                  </a:lnTo>
                  <a:lnTo>
                    <a:pt x="511432" y="55863"/>
                  </a:lnTo>
                  <a:close/>
                </a:path>
                <a:path w="1103629" h="255905">
                  <a:moveTo>
                    <a:pt x="627810" y="58523"/>
                  </a:moveTo>
                  <a:lnTo>
                    <a:pt x="606529" y="58523"/>
                  </a:lnTo>
                  <a:lnTo>
                    <a:pt x="606529" y="255374"/>
                  </a:lnTo>
                  <a:lnTo>
                    <a:pt x="630736" y="255374"/>
                  </a:lnTo>
                  <a:lnTo>
                    <a:pt x="630736" y="177166"/>
                  </a:lnTo>
                  <a:lnTo>
                    <a:pt x="721616" y="177166"/>
                  </a:lnTo>
                  <a:lnTo>
                    <a:pt x="724009" y="174239"/>
                  </a:lnTo>
                  <a:lnTo>
                    <a:pt x="672767" y="174239"/>
                  </a:lnTo>
                  <a:lnTo>
                    <a:pt x="661162" y="172993"/>
                  </a:lnTo>
                  <a:lnTo>
                    <a:pt x="650288" y="169252"/>
                  </a:lnTo>
                  <a:lnTo>
                    <a:pt x="640146" y="163017"/>
                  </a:lnTo>
                  <a:lnTo>
                    <a:pt x="630736" y="154288"/>
                  </a:lnTo>
                  <a:lnTo>
                    <a:pt x="630736" y="98425"/>
                  </a:lnTo>
                  <a:lnTo>
                    <a:pt x="640146" y="89697"/>
                  </a:lnTo>
                  <a:lnTo>
                    <a:pt x="650288" y="83462"/>
                  </a:lnTo>
                  <a:lnTo>
                    <a:pt x="661162" y="79721"/>
                  </a:lnTo>
                  <a:lnTo>
                    <a:pt x="672767" y="78474"/>
                  </a:lnTo>
                  <a:lnTo>
                    <a:pt x="724009" y="78474"/>
                  </a:lnTo>
                  <a:lnTo>
                    <a:pt x="721616" y="75548"/>
                  </a:lnTo>
                  <a:lnTo>
                    <a:pt x="630736" y="75548"/>
                  </a:lnTo>
                  <a:lnTo>
                    <a:pt x="627810" y="58523"/>
                  </a:lnTo>
                  <a:close/>
                </a:path>
                <a:path w="1103629" h="255905">
                  <a:moveTo>
                    <a:pt x="721616" y="177166"/>
                  </a:moveTo>
                  <a:lnTo>
                    <a:pt x="631534" y="177166"/>
                  </a:lnTo>
                  <a:lnTo>
                    <a:pt x="641410" y="185778"/>
                  </a:lnTo>
                  <a:lnTo>
                    <a:pt x="652150" y="191929"/>
                  </a:lnTo>
                  <a:lnTo>
                    <a:pt x="663755" y="195620"/>
                  </a:lnTo>
                  <a:lnTo>
                    <a:pt x="676225" y="196851"/>
                  </a:lnTo>
                  <a:lnTo>
                    <a:pt x="688711" y="195654"/>
                  </a:lnTo>
                  <a:lnTo>
                    <a:pt x="700366" y="192063"/>
                  </a:lnTo>
                  <a:lnTo>
                    <a:pt x="711189" y="186077"/>
                  </a:lnTo>
                  <a:lnTo>
                    <a:pt x="721181" y="177698"/>
                  </a:lnTo>
                  <a:lnTo>
                    <a:pt x="721616" y="177166"/>
                  </a:lnTo>
                  <a:close/>
                </a:path>
                <a:path w="1103629" h="255905">
                  <a:moveTo>
                    <a:pt x="724009" y="78474"/>
                  </a:moveTo>
                  <a:lnTo>
                    <a:pt x="672767" y="78474"/>
                  </a:lnTo>
                  <a:lnTo>
                    <a:pt x="682127" y="79255"/>
                  </a:lnTo>
                  <a:lnTo>
                    <a:pt x="690523" y="81600"/>
                  </a:lnTo>
                  <a:lnTo>
                    <a:pt x="715645" y="115566"/>
                  </a:lnTo>
                  <a:lnTo>
                    <a:pt x="716393" y="126357"/>
                  </a:lnTo>
                  <a:lnTo>
                    <a:pt x="715645" y="137147"/>
                  </a:lnTo>
                  <a:lnTo>
                    <a:pt x="690523" y="171114"/>
                  </a:lnTo>
                  <a:lnTo>
                    <a:pt x="672767" y="174239"/>
                  </a:lnTo>
                  <a:lnTo>
                    <a:pt x="724009" y="174239"/>
                  </a:lnTo>
                  <a:lnTo>
                    <a:pt x="729677" y="167306"/>
                  </a:lnTo>
                  <a:lnTo>
                    <a:pt x="735746" y="155286"/>
                  </a:lnTo>
                  <a:lnTo>
                    <a:pt x="739387" y="141636"/>
                  </a:lnTo>
                  <a:lnTo>
                    <a:pt x="740600" y="126357"/>
                  </a:lnTo>
                  <a:lnTo>
                    <a:pt x="739387" y="111077"/>
                  </a:lnTo>
                  <a:lnTo>
                    <a:pt x="735746" y="97428"/>
                  </a:lnTo>
                  <a:lnTo>
                    <a:pt x="729677" y="85407"/>
                  </a:lnTo>
                  <a:lnTo>
                    <a:pt x="724009" y="78474"/>
                  </a:lnTo>
                  <a:close/>
                </a:path>
                <a:path w="1103629" h="255905">
                  <a:moveTo>
                    <a:pt x="676225" y="55863"/>
                  </a:moveTo>
                  <a:lnTo>
                    <a:pt x="663755" y="57093"/>
                  </a:lnTo>
                  <a:lnTo>
                    <a:pt x="652150" y="60784"/>
                  </a:lnTo>
                  <a:lnTo>
                    <a:pt x="641410" y="66936"/>
                  </a:lnTo>
                  <a:lnTo>
                    <a:pt x="631534" y="75548"/>
                  </a:lnTo>
                  <a:lnTo>
                    <a:pt x="721616" y="75548"/>
                  </a:lnTo>
                  <a:lnTo>
                    <a:pt x="676225" y="55863"/>
                  </a:lnTo>
                  <a:close/>
                </a:path>
                <a:path w="1103629" h="255905">
                  <a:moveTo>
                    <a:pt x="800682" y="0"/>
                  </a:moveTo>
                  <a:lnTo>
                    <a:pt x="776475" y="0"/>
                  </a:lnTo>
                  <a:lnTo>
                    <a:pt x="776475" y="194191"/>
                  </a:lnTo>
                  <a:lnTo>
                    <a:pt x="800682" y="194191"/>
                  </a:lnTo>
                  <a:lnTo>
                    <a:pt x="800682" y="0"/>
                  </a:lnTo>
                  <a:close/>
                </a:path>
                <a:path w="1103629" h="255905">
                  <a:moveTo>
                    <a:pt x="867891" y="58523"/>
                  </a:moveTo>
                  <a:lnTo>
                    <a:pt x="843683" y="58523"/>
                  </a:lnTo>
                  <a:lnTo>
                    <a:pt x="843683" y="144712"/>
                  </a:lnTo>
                  <a:lnTo>
                    <a:pt x="856452" y="181954"/>
                  </a:lnTo>
                  <a:lnTo>
                    <a:pt x="891300" y="196851"/>
                  </a:lnTo>
                  <a:lnTo>
                    <a:pt x="904634" y="195371"/>
                  </a:lnTo>
                  <a:lnTo>
                    <a:pt x="917237" y="190932"/>
                  </a:lnTo>
                  <a:lnTo>
                    <a:pt x="929108" y="183533"/>
                  </a:lnTo>
                  <a:lnTo>
                    <a:pt x="938817" y="174505"/>
                  </a:lnTo>
                  <a:lnTo>
                    <a:pt x="897153" y="174505"/>
                  </a:lnTo>
                  <a:lnTo>
                    <a:pt x="884351" y="172477"/>
                  </a:lnTo>
                  <a:lnTo>
                    <a:pt x="875206" y="166392"/>
                  </a:lnTo>
                  <a:lnTo>
                    <a:pt x="869720" y="156250"/>
                  </a:lnTo>
                  <a:lnTo>
                    <a:pt x="867891" y="142052"/>
                  </a:lnTo>
                  <a:lnTo>
                    <a:pt x="867891" y="58523"/>
                  </a:lnTo>
                  <a:close/>
                </a:path>
                <a:path w="1103629" h="255905">
                  <a:moveTo>
                    <a:pt x="964986" y="173175"/>
                  </a:moveTo>
                  <a:lnTo>
                    <a:pt x="940779" y="173175"/>
                  </a:lnTo>
                  <a:lnTo>
                    <a:pt x="940779" y="177166"/>
                  </a:lnTo>
                  <a:lnTo>
                    <a:pt x="943705" y="194191"/>
                  </a:lnTo>
                  <a:lnTo>
                    <a:pt x="964986" y="194191"/>
                  </a:lnTo>
                  <a:lnTo>
                    <a:pt x="964986" y="173175"/>
                  </a:lnTo>
                  <a:close/>
                </a:path>
                <a:path w="1103629" h="255905">
                  <a:moveTo>
                    <a:pt x="964986" y="58523"/>
                  </a:moveTo>
                  <a:lnTo>
                    <a:pt x="940779" y="58523"/>
                  </a:lnTo>
                  <a:lnTo>
                    <a:pt x="940779" y="148968"/>
                  </a:lnTo>
                  <a:lnTo>
                    <a:pt x="930371" y="160141"/>
                  </a:lnTo>
                  <a:lnTo>
                    <a:pt x="919631" y="168121"/>
                  </a:lnTo>
                  <a:lnTo>
                    <a:pt x="908558" y="172909"/>
                  </a:lnTo>
                  <a:lnTo>
                    <a:pt x="897153" y="174505"/>
                  </a:lnTo>
                  <a:lnTo>
                    <a:pt x="938817" y="174505"/>
                  </a:lnTo>
                  <a:lnTo>
                    <a:pt x="940247" y="173175"/>
                  </a:lnTo>
                  <a:lnTo>
                    <a:pt x="964986" y="173175"/>
                  </a:lnTo>
                  <a:lnTo>
                    <a:pt x="964986" y="58523"/>
                  </a:lnTo>
                  <a:close/>
                </a:path>
                <a:path w="1103629" h="255905">
                  <a:moveTo>
                    <a:pt x="1002854" y="161737"/>
                  </a:moveTo>
                  <a:lnTo>
                    <a:pt x="1001524" y="161737"/>
                  </a:lnTo>
                  <a:lnTo>
                    <a:pt x="1001524" y="184880"/>
                  </a:lnTo>
                  <a:lnTo>
                    <a:pt x="1012713" y="190117"/>
                  </a:lnTo>
                  <a:lnTo>
                    <a:pt x="1024468" y="193858"/>
                  </a:lnTo>
                  <a:lnTo>
                    <a:pt x="1036788" y="196103"/>
                  </a:lnTo>
                  <a:lnTo>
                    <a:pt x="1049673" y="196851"/>
                  </a:lnTo>
                  <a:lnTo>
                    <a:pt x="1062142" y="196152"/>
                  </a:lnTo>
                  <a:lnTo>
                    <a:pt x="1099005" y="174505"/>
                  </a:lnTo>
                  <a:lnTo>
                    <a:pt x="1050205" y="174505"/>
                  </a:lnTo>
                  <a:lnTo>
                    <a:pt x="1037569" y="173707"/>
                  </a:lnTo>
                  <a:lnTo>
                    <a:pt x="1025465" y="171313"/>
                  </a:lnTo>
                  <a:lnTo>
                    <a:pt x="1013894" y="167323"/>
                  </a:lnTo>
                  <a:lnTo>
                    <a:pt x="1002854" y="161737"/>
                  </a:lnTo>
                  <a:close/>
                </a:path>
                <a:path w="1103629" h="255905">
                  <a:moveTo>
                    <a:pt x="1049939" y="55863"/>
                  </a:moveTo>
                  <a:lnTo>
                    <a:pt x="1013229" y="67567"/>
                  </a:lnTo>
                  <a:lnTo>
                    <a:pt x="999928" y="97893"/>
                  </a:lnTo>
                  <a:lnTo>
                    <a:pt x="999928" y="106938"/>
                  </a:lnTo>
                  <a:lnTo>
                    <a:pt x="1035929" y="135224"/>
                  </a:lnTo>
                  <a:lnTo>
                    <a:pt x="1059338" y="140899"/>
                  </a:lnTo>
                  <a:lnTo>
                    <a:pt x="1065988" y="143116"/>
                  </a:lnTo>
                  <a:lnTo>
                    <a:pt x="1071486" y="145776"/>
                  </a:lnTo>
                  <a:lnTo>
                    <a:pt x="1076984" y="148259"/>
                  </a:lnTo>
                  <a:lnTo>
                    <a:pt x="1079732" y="151539"/>
                  </a:lnTo>
                  <a:lnTo>
                    <a:pt x="1079732" y="155618"/>
                  </a:lnTo>
                  <a:lnTo>
                    <a:pt x="1077887" y="163882"/>
                  </a:lnTo>
                  <a:lnTo>
                    <a:pt x="1072351" y="169784"/>
                  </a:lnTo>
                  <a:lnTo>
                    <a:pt x="1063123" y="173325"/>
                  </a:lnTo>
                  <a:lnTo>
                    <a:pt x="1050205" y="174505"/>
                  </a:lnTo>
                  <a:lnTo>
                    <a:pt x="1099005" y="174505"/>
                  </a:lnTo>
                  <a:lnTo>
                    <a:pt x="1099768" y="173325"/>
                  </a:lnTo>
                  <a:lnTo>
                    <a:pt x="1102294" y="166375"/>
                  </a:lnTo>
                  <a:lnTo>
                    <a:pt x="1103142" y="158811"/>
                  </a:lnTo>
                  <a:lnTo>
                    <a:pt x="1102626" y="151379"/>
                  </a:lnTo>
                  <a:lnTo>
                    <a:pt x="1067141" y="118820"/>
                  </a:lnTo>
                  <a:lnTo>
                    <a:pt x="1051269" y="115184"/>
                  </a:lnTo>
                  <a:lnTo>
                    <a:pt x="1043466" y="113411"/>
                  </a:lnTo>
                  <a:lnTo>
                    <a:pt x="1036815" y="111105"/>
                  </a:lnTo>
                  <a:lnTo>
                    <a:pt x="1025820" y="105430"/>
                  </a:lnTo>
                  <a:lnTo>
                    <a:pt x="1023071" y="101440"/>
                  </a:lnTo>
                  <a:lnTo>
                    <a:pt x="1023071" y="90977"/>
                  </a:lnTo>
                  <a:lnTo>
                    <a:pt x="1056323" y="77942"/>
                  </a:lnTo>
                  <a:lnTo>
                    <a:pt x="1093033" y="77942"/>
                  </a:lnTo>
                  <a:lnTo>
                    <a:pt x="1093033" y="63311"/>
                  </a:lnTo>
                  <a:lnTo>
                    <a:pt x="1082858" y="60052"/>
                  </a:lnTo>
                  <a:lnTo>
                    <a:pt x="1072284" y="57725"/>
                  </a:lnTo>
                  <a:lnTo>
                    <a:pt x="1061311" y="56328"/>
                  </a:lnTo>
                  <a:lnTo>
                    <a:pt x="1049939" y="55863"/>
                  </a:lnTo>
                  <a:close/>
                </a:path>
                <a:path w="1103629" h="255905">
                  <a:moveTo>
                    <a:pt x="1093033" y="77942"/>
                  </a:moveTo>
                  <a:lnTo>
                    <a:pt x="1056323" y="77942"/>
                  </a:lnTo>
                  <a:lnTo>
                    <a:pt x="1064885" y="78407"/>
                  </a:lnTo>
                  <a:lnTo>
                    <a:pt x="1073548" y="79804"/>
                  </a:lnTo>
                  <a:lnTo>
                    <a:pt x="1082309" y="82132"/>
                  </a:lnTo>
                  <a:lnTo>
                    <a:pt x="1091171" y="85390"/>
                  </a:lnTo>
                  <a:lnTo>
                    <a:pt x="1093033" y="85390"/>
                  </a:lnTo>
                  <a:lnTo>
                    <a:pt x="1093033" y="779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246064" y="2380836"/>
            <a:ext cx="922019" cy="229235"/>
            <a:chOff x="246064" y="2380836"/>
            <a:chExt cx="922019" cy="229235"/>
          </a:xfrm>
        </p:grpSpPr>
        <p:sp>
          <p:nvSpPr>
            <p:cNvPr id="32" name="object 32"/>
            <p:cNvSpPr/>
            <p:nvPr/>
          </p:nvSpPr>
          <p:spPr>
            <a:xfrm>
              <a:off x="246064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2418" y="2380836"/>
              <a:ext cx="845819" cy="202565"/>
            </a:xfrm>
            <a:custGeom>
              <a:avLst/>
              <a:gdLst/>
              <a:ahLst/>
              <a:cxnLst/>
              <a:rect l="l" t="t" r="r" b="b"/>
              <a:pathLst>
                <a:path w="845819" h="202564">
                  <a:moveTo>
                    <a:pt x="94040" y="10391"/>
                  </a:moveTo>
                  <a:lnTo>
                    <a:pt x="72218" y="10391"/>
                  </a:lnTo>
                  <a:lnTo>
                    <a:pt x="0" y="199511"/>
                  </a:lnTo>
                  <a:lnTo>
                    <a:pt x="25718" y="199511"/>
                  </a:lnTo>
                  <a:lnTo>
                    <a:pt x="43513" y="150153"/>
                  </a:lnTo>
                  <a:lnTo>
                    <a:pt x="147507" y="150153"/>
                  </a:lnTo>
                  <a:lnTo>
                    <a:pt x="139656" y="129630"/>
                  </a:lnTo>
                  <a:lnTo>
                    <a:pt x="51046" y="129630"/>
                  </a:lnTo>
                  <a:lnTo>
                    <a:pt x="83129" y="41175"/>
                  </a:lnTo>
                  <a:lnTo>
                    <a:pt x="105817" y="41175"/>
                  </a:lnTo>
                  <a:lnTo>
                    <a:pt x="94040" y="10391"/>
                  </a:lnTo>
                  <a:close/>
                </a:path>
                <a:path w="845819" h="202564">
                  <a:moveTo>
                    <a:pt x="147507" y="150153"/>
                  </a:moveTo>
                  <a:lnTo>
                    <a:pt x="122746" y="150153"/>
                  </a:lnTo>
                  <a:lnTo>
                    <a:pt x="140801" y="199511"/>
                  </a:lnTo>
                  <a:lnTo>
                    <a:pt x="166389" y="199511"/>
                  </a:lnTo>
                  <a:lnTo>
                    <a:pt x="147507" y="150153"/>
                  </a:lnTo>
                  <a:close/>
                </a:path>
                <a:path w="845819" h="202564">
                  <a:moveTo>
                    <a:pt x="105817" y="41175"/>
                  </a:moveTo>
                  <a:lnTo>
                    <a:pt x="83129" y="41175"/>
                  </a:lnTo>
                  <a:lnTo>
                    <a:pt x="115342" y="129630"/>
                  </a:lnTo>
                  <a:lnTo>
                    <a:pt x="139656" y="129630"/>
                  </a:lnTo>
                  <a:lnTo>
                    <a:pt x="105817" y="41175"/>
                  </a:lnTo>
                  <a:close/>
                </a:path>
                <a:path w="845819" h="202564">
                  <a:moveTo>
                    <a:pt x="244323" y="56372"/>
                  </a:moveTo>
                  <a:lnTo>
                    <a:pt x="204333" y="70067"/>
                  </a:lnTo>
                  <a:lnTo>
                    <a:pt x="183729" y="107126"/>
                  </a:lnTo>
                  <a:lnTo>
                    <a:pt x="181846" y="126513"/>
                  </a:lnTo>
                  <a:lnTo>
                    <a:pt x="181942" y="131968"/>
                  </a:lnTo>
                  <a:lnTo>
                    <a:pt x="191344" y="172526"/>
                  </a:lnTo>
                  <a:lnTo>
                    <a:pt x="230831" y="200915"/>
                  </a:lnTo>
                  <a:lnTo>
                    <a:pt x="244453" y="202109"/>
                  </a:lnTo>
                  <a:lnTo>
                    <a:pt x="251499" y="201703"/>
                  </a:lnTo>
                  <a:lnTo>
                    <a:pt x="287836" y="183388"/>
                  </a:lnTo>
                  <a:lnTo>
                    <a:pt x="288553" y="182495"/>
                  </a:lnTo>
                  <a:lnTo>
                    <a:pt x="244453" y="182495"/>
                  </a:lnTo>
                  <a:lnTo>
                    <a:pt x="235702" y="181675"/>
                  </a:lnTo>
                  <a:lnTo>
                    <a:pt x="208376" y="153465"/>
                  </a:lnTo>
                  <a:lnTo>
                    <a:pt x="205876" y="131968"/>
                  </a:lnTo>
                  <a:lnTo>
                    <a:pt x="205924" y="126513"/>
                  </a:lnTo>
                  <a:lnTo>
                    <a:pt x="215877" y="89364"/>
                  </a:lnTo>
                  <a:lnTo>
                    <a:pt x="244323" y="76115"/>
                  </a:lnTo>
                  <a:lnTo>
                    <a:pt x="288646" y="76115"/>
                  </a:lnTo>
                  <a:lnTo>
                    <a:pt x="283550" y="70530"/>
                  </a:lnTo>
                  <a:lnTo>
                    <a:pt x="275253" y="64336"/>
                  </a:lnTo>
                  <a:lnTo>
                    <a:pt x="265950" y="59911"/>
                  </a:lnTo>
                  <a:lnTo>
                    <a:pt x="255640" y="57257"/>
                  </a:lnTo>
                  <a:lnTo>
                    <a:pt x="244323" y="56372"/>
                  </a:lnTo>
                  <a:close/>
                </a:path>
                <a:path w="845819" h="202564">
                  <a:moveTo>
                    <a:pt x="300306" y="155218"/>
                  </a:moveTo>
                  <a:lnTo>
                    <a:pt x="277575" y="155218"/>
                  </a:lnTo>
                  <a:lnTo>
                    <a:pt x="276882" y="163012"/>
                  </a:lnTo>
                  <a:lnTo>
                    <a:pt x="273332" y="169506"/>
                  </a:lnTo>
                  <a:lnTo>
                    <a:pt x="260516" y="179897"/>
                  </a:lnTo>
                  <a:lnTo>
                    <a:pt x="253026" y="182495"/>
                  </a:lnTo>
                  <a:lnTo>
                    <a:pt x="288553" y="182495"/>
                  </a:lnTo>
                  <a:lnTo>
                    <a:pt x="291993" y="178209"/>
                  </a:lnTo>
                  <a:lnTo>
                    <a:pt x="297102" y="170935"/>
                  </a:lnTo>
                  <a:lnTo>
                    <a:pt x="299873" y="163272"/>
                  </a:lnTo>
                  <a:lnTo>
                    <a:pt x="300306" y="155218"/>
                  </a:lnTo>
                  <a:close/>
                </a:path>
                <a:path w="845819" h="202564">
                  <a:moveTo>
                    <a:pt x="288646" y="76115"/>
                  </a:moveTo>
                  <a:lnTo>
                    <a:pt x="253415" y="76115"/>
                  </a:lnTo>
                  <a:lnTo>
                    <a:pt x="261036" y="79059"/>
                  </a:lnTo>
                  <a:lnTo>
                    <a:pt x="267184" y="84948"/>
                  </a:lnTo>
                  <a:lnTo>
                    <a:pt x="273418" y="90749"/>
                  </a:lnTo>
                  <a:lnTo>
                    <a:pt x="276882" y="98197"/>
                  </a:lnTo>
                  <a:lnTo>
                    <a:pt x="277575" y="107289"/>
                  </a:lnTo>
                  <a:lnTo>
                    <a:pt x="300306" y="107289"/>
                  </a:lnTo>
                  <a:lnTo>
                    <a:pt x="298869" y="96516"/>
                  </a:lnTo>
                  <a:lnTo>
                    <a:pt x="295597" y="86799"/>
                  </a:lnTo>
                  <a:lnTo>
                    <a:pt x="290491" y="78137"/>
                  </a:lnTo>
                  <a:lnTo>
                    <a:pt x="288646" y="76115"/>
                  </a:lnTo>
                  <a:close/>
                </a:path>
                <a:path w="845819" h="202564">
                  <a:moveTo>
                    <a:pt x="383565" y="56372"/>
                  </a:moveTo>
                  <a:lnTo>
                    <a:pt x="343575" y="70067"/>
                  </a:lnTo>
                  <a:lnTo>
                    <a:pt x="322972" y="107126"/>
                  </a:lnTo>
                  <a:lnTo>
                    <a:pt x="321088" y="126513"/>
                  </a:lnTo>
                  <a:lnTo>
                    <a:pt x="321184" y="131968"/>
                  </a:lnTo>
                  <a:lnTo>
                    <a:pt x="330586" y="172526"/>
                  </a:lnTo>
                  <a:lnTo>
                    <a:pt x="370073" y="200915"/>
                  </a:lnTo>
                  <a:lnTo>
                    <a:pt x="383695" y="202109"/>
                  </a:lnTo>
                  <a:lnTo>
                    <a:pt x="390742" y="201703"/>
                  </a:lnTo>
                  <a:lnTo>
                    <a:pt x="427079" y="183388"/>
                  </a:lnTo>
                  <a:lnTo>
                    <a:pt x="427795" y="182495"/>
                  </a:lnTo>
                  <a:lnTo>
                    <a:pt x="383695" y="182495"/>
                  </a:lnTo>
                  <a:lnTo>
                    <a:pt x="374944" y="181675"/>
                  </a:lnTo>
                  <a:lnTo>
                    <a:pt x="347618" y="153465"/>
                  </a:lnTo>
                  <a:lnTo>
                    <a:pt x="345118" y="131968"/>
                  </a:lnTo>
                  <a:lnTo>
                    <a:pt x="345166" y="126513"/>
                  </a:lnTo>
                  <a:lnTo>
                    <a:pt x="355119" y="89364"/>
                  </a:lnTo>
                  <a:lnTo>
                    <a:pt x="383565" y="76115"/>
                  </a:lnTo>
                  <a:lnTo>
                    <a:pt x="427889" y="76115"/>
                  </a:lnTo>
                  <a:lnTo>
                    <a:pt x="422792" y="70530"/>
                  </a:lnTo>
                  <a:lnTo>
                    <a:pt x="414496" y="64336"/>
                  </a:lnTo>
                  <a:lnTo>
                    <a:pt x="405192" y="59911"/>
                  </a:lnTo>
                  <a:lnTo>
                    <a:pt x="394882" y="57257"/>
                  </a:lnTo>
                  <a:lnTo>
                    <a:pt x="383565" y="56372"/>
                  </a:lnTo>
                  <a:close/>
                </a:path>
                <a:path w="845819" h="202564">
                  <a:moveTo>
                    <a:pt x="439548" y="155218"/>
                  </a:moveTo>
                  <a:lnTo>
                    <a:pt x="416817" y="155218"/>
                  </a:lnTo>
                  <a:lnTo>
                    <a:pt x="416125" y="163012"/>
                  </a:lnTo>
                  <a:lnTo>
                    <a:pt x="412574" y="169506"/>
                  </a:lnTo>
                  <a:lnTo>
                    <a:pt x="399758" y="179897"/>
                  </a:lnTo>
                  <a:lnTo>
                    <a:pt x="392268" y="182495"/>
                  </a:lnTo>
                  <a:lnTo>
                    <a:pt x="427795" y="182495"/>
                  </a:lnTo>
                  <a:lnTo>
                    <a:pt x="431235" y="178209"/>
                  </a:lnTo>
                  <a:lnTo>
                    <a:pt x="436344" y="170935"/>
                  </a:lnTo>
                  <a:lnTo>
                    <a:pt x="439115" y="163272"/>
                  </a:lnTo>
                  <a:lnTo>
                    <a:pt x="439548" y="155218"/>
                  </a:lnTo>
                  <a:close/>
                </a:path>
                <a:path w="845819" h="202564">
                  <a:moveTo>
                    <a:pt x="427889" y="76115"/>
                  </a:moveTo>
                  <a:lnTo>
                    <a:pt x="392658" y="76115"/>
                  </a:lnTo>
                  <a:lnTo>
                    <a:pt x="400278" y="79059"/>
                  </a:lnTo>
                  <a:lnTo>
                    <a:pt x="406426" y="84948"/>
                  </a:lnTo>
                  <a:lnTo>
                    <a:pt x="412661" y="90749"/>
                  </a:lnTo>
                  <a:lnTo>
                    <a:pt x="416125" y="98197"/>
                  </a:lnTo>
                  <a:lnTo>
                    <a:pt x="416817" y="107289"/>
                  </a:lnTo>
                  <a:lnTo>
                    <a:pt x="439548" y="107289"/>
                  </a:lnTo>
                  <a:lnTo>
                    <a:pt x="438111" y="96516"/>
                  </a:lnTo>
                  <a:lnTo>
                    <a:pt x="434840" y="86799"/>
                  </a:lnTo>
                  <a:lnTo>
                    <a:pt x="429733" y="78137"/>
                  </a:lnTo>
                  <a:lnTo>
                    <a:pt x="427889" y="76115"/>
                  </a:lnTo>
                  <a:close/>
                </a:path>
                <a:path w="845819" h="202564">
                  <a:moveTo>
                    <a:pt x="490075" y="58970"/>
                  </a:moveTo>
                  <a:lnTo>
                    <a:pt x="466046" y="58970"/>
                  </a:lnTo>
                  <a:lnTo>
                    <a:pt x="466046" y="150412"/>
                  </a:lnTo>
                  <a:lnTo>
                    <a:pt x="477866" y="189120"/>
                  </a:lnTo>
                  <a:lnTo>
                    <a:pt x="512157" y="202109"/>
                  </a:lnTo>
                  <a:lnTo>
                    <a:pt x="524910" y="201078"/>
                  </a:lnTo>
                  <a:lnTo>
                    <a:pt x="536024" y="197985"/>
                  </a:lnTo>
                  <a:lnTo>
                    <a:pt x="545498" y="192830"/>
                  </a:lnTo>
                  <a:lnTo>
                    <a:pt x="553332" y="185613"/>
                  </a:lnTo>
                  <a:lnTo>
                    <a:pt x="576712" y="185613"/>
                  </a:lnTo>
                  <a:lnTo>
                    <a:pt x="576712" y="181716"/>
                  </a:lnTo>
                  <a:lnTo>
                    <a:pt x="516053" y="181716"/>
                  </a:lnTo>
                  <a:lnTo>
                    <a:pt x="504688" y="179719"/>
                  </a:lnTo>
                  <a:lnTo>
                    <a:pt x="496570" y="173728"/>
                  </a:lnTo>
                  <a:lnTo>
                    <a:pt x="491699" y="163742"/>
                  </a:lnTo>
                  <a:lnTo>
                    <a:pt x="490151" y="150412"/>
                  </a:lnTo>
                  <a:lnTo>
                    <a:pt x="490075" y="58970"/>
                  </a:lnTo>
                  <a:close/>
                </a:path>
                <a:path w="845819" h="202564">
                  <a:moveTo>
                    <a:pt x="576712" y="185613"/>
                  </a:moveTo>
                  <a:lnTo>
                    <a:pt x="553332" y="185613"/>
                  </a:lnTo>
                  <a:lnTo>
                    <a:pt x="553852" y="199511"/>
                  </a:lnTo>
                  <a:lnTo>
                    <a:pt x="576712" y="199511"/>
                  </a:lnTo>
                  <a:lnTo>
                    <a:pt x="576712" y="185613"/>
                  </a:lnTo>
                  <a:close/>
                </a:path>
                <a:path w="845819" h="202564">
                  <a:moveTo>
                    <a:pt x="576712" y="58970"/>
                  </a:moveTo>
                  <a:lnTo>
                    <a:pt x="552682" y="58970"/>
                  </a:lnTo>
                  <a:lnTo>
                    <a:pt x="552682" y="161193"/>
                  </a:lnTo>
                  <a:lnTo>
                    <a:pt x="546984" y="170172"/>
                  </a:lnTo>
                  <a:lnTo>
                    <a:pt x="538979" y="176585"/>
                  </a:lnTo>
                  <a:lnTo>
                    <a:pt x="528669" y="180433"/>
                  </a:lnTo>
                  <a:lnTo>
                    <a:pt x="516053" y="181716"/>
                  </a:lnTo>
                  <a:lnTo>
                    <a:pt x="576712" y="181716"/>
                  </a:lnTo>
                  <a:lnTo>
                    <a:pt x="576712" y="58970"/>
                  </a:lnTo>
                  <a:close/>
                </a:path>
                <a:path w="845819" h="202564">
                  <a:moveTo>
                    <a:pt x="668674" y="56372"/>
                  </a:moveTo>
                  <a:lnTo>
                    <a:pt x="630747" y="70790"/>
                  </a:lnTo>
                  <a:lnTo>
                    <a:pt x="609217" y="108945"/>
                  </a:lnTo>
                  <a:lnTo>
                    <a:pt x="607236" y="133137"/>
                  </a:lnTo>
                  <a:lnTo>
                    <a:pt x="608357" y="148066"/>
                  </a:lnTo>
                  <a:lnTo>
                    <a:pt x="625161" y="183405"/>
                  </a:lnTo>
                  <a:lnTo>
                    <a:pt x="671662" y="202109"/>
                  </a:lnTo>
                  <a:lnTo>
                    <a:pt x="688223" y="200412"/>
                  </a:lnTo>
                  <a:lnTo>
                    <a:pt x="702576" y="195322"/>
                  </a:lnTo>
                  <a:lnTo>
                    <a:pt x="714721" y="186839"/>
                  </a:lnTo>
                  <a:lnTo>
                    <a:pt x="718354" y="182495"/>
                  </a:lnTo>
                  <a:lnTo>
                    <a:pt x="672961" y="182495"/>
                  </a:lnTo>
                  <a:lnTo>
                    <a:pt x="664388" y="181700"/>
                  </a:lnTo>
                  <a:lnTo>
                    <a:pt x="634546" y="154926"/>
                  </a:lnTo>
                  <a:lnTo>
                    <a:pt x="631266" y="136124"/>
                  </a:lnTo>
                  <a:lnTo>
                    <a:pt x="726476" y="136124"/>
                  </a:lnTo>
                  <a:lnTo>
                    <a:pt x="726476" y="126123"/>
                  </a:lnTo>
                  <a:lnTo>
                    <a:pt x="725892" y="116381"/>
                  </a:lnTo>
                  <a:lnTo>
                    <a:pt x="632045" y="116381"/>
                  </a:lnTo>
                  <a:lnTo>
                    <a:pt x="633685" y="107370"/>
                  </a:lnTo>
                  <a:lnTo>
                    <a:pt x="661693" y="76781"/>
                  </a:lnTo>
                  <a:lnTo>
                    <a:pt x="668674" y="76115"/>
                  </a:lnTo>
                  <a:lnTo>
                    <a:pt x="712401" y="76115"/>
                  </a:lnTo>
                  <a:lnTo>
                    <a:pt x="711278" y="74427"/>
                  </a:lnTo>
                  <a:lnTo>
                    <a:pt x="702917" y="66528"/>
                  </a:lnTo>
                  <a:lnTo>
                    <a:pt x="693029" y="60886"/>
                  </a:lnTo>
                  <a:lnTo>
                    <a:pt x="681615" y="57500"/>
                  </a:lnTo>
                  <a:lnTo>
                    <a:pt x="668674" y="56372"/>
                  </a:lnTo>
                  <a:close/>
                </a:path>
                <a:path w="845819" h="202564">
                  <a:moveTo>
                    <a:pt x="709980" y="163531"/>
                  </a:moveTo>
                  <a:lnTo>
                    <a:pt x="705563" y="169246"/>
                  </a:lnTo>
                  <a:lnTo>
                    <a:pt x="700411" y="173836"/>
                  </a:lnTo>
                  <a:lnTo>
                    <a:pt x="688634" y="180763"/>
                  </a:lnTo>
                  <a:lnTo>
                    <a:pt x="681447" y="182495"/>
                  </a:lnTo>
                  <a:lnTo>
                    <a:pt x="718354" y="182495"/>
                  </a:lnTo>
                  <a:lnTo>
                    <a:pt x="724657" y="174962"/>
                  </a:lnTo>
                  <a:lnTo>
                    <a:pt x="709980" y="163531"/>
                  </a:lnTo>
                  <a:close/>
                </a:path>
                <a:path w="845819" h="202564">
                  <a:moveTo>
                    <a:pt x="712401" y="76115"/>
                  </a:moveTo>
                  <a:lnTo>
                    <a:pt x="668674" y="76115"/>
                  </a:lnTo>
                  <a:lnTo>
                    <a:pt x="675818" y="76748"/>
                  </a:lnTo>
                  <a:lnTo>
                    <a:pt x="682183" y="78648"/>
                  </a:lnTo>
                  <a:lnTo>
                    <a:pt x="702446" y="114563"/>
                  </a:lnTo>
                  <a:lnTo>
                    <a:pt x="702446" y="116381"/>
                  </a:lnTo>
                  <a:lnTo>
                    <a:pt x="725892" y="116381"/>
                  </a:lnTo>
                  <a:lnTo>
                    <a:pt x="725526" y="110276"/>
                  </a:lnTo>
                  <a:lnTo>
                    <a:pt x="722676" y="96378"/>
                  </a:lnTo>
                  <a:lnTo>
                    <a:pt x="717927" y="84428"/>
                  </a:lnTo>
                  <a:lnTo>
                    <a:pt x="712401" y="76115"/>
                  </a:lnTo>
                  <a:close/>
                </a:path>
                <a:path w="845819" h="202564">
                  <a:moveTo>
                    <a:pt x="780510" y="58970"/>
                  </a:moveTo>
                  <a:lnTo>
                    <a:pt x="756480" y="58970"/>
                  </a:lnTo>
                  <a:lnTo>
                    <a:pt x="756480" y="199511"/>
                  </a:lnTo>
                  <a:lnTo>
                    <a:pt x="780510" y="199511"/>
                  </a:lnTo>
                  <a:lnTo>
                    <a:pt x="780510" y="58970"/>
                  </a:lnTo>
                  <a:close/>
                </a:path>
                <a:path w="845819" h="202564">
                  <a:moveTo>
                    <a:pt x="773366" y="7793"/>
                  </a:moveTo>
                  <a:lnTo>
                    <a:pt x="764014" y="7793"/>
                  </a:lnTo>
                  <a:lnTo>
                    <a:pt x="760464" y="9135"/>
                  </a:lnTo>
                  <a:lnTo>
                    <a:pt x="758039" y="11820"/>
                  </a:lnTo>
                  <a:lnTo>
                    <a:pt x="755701" y="14504"/>
                  </a:lnTo>
                  <a:lnTo>
                    <a:pt x="754532" y="17794"/>
                  </a:lnTo>
                  <a:lnTo>
                    <a:pt x="754532" y="25588"/>
                  </a:lnTo>
                  <a:lnTo>
                    <a:pt x="755701" y="28835"/>
                  </a:lnTo>
                  <a:lnTo>
                    <a:pt x="758039" y="31433"/>
                  </a:lnTo>
                  <a:lnTo>
                    <a:pt x="760464" y="34031"/>
                  </a:lnTo>
                  <a:lnTo>
                    <a:pt x="764014" y="35330"/>
                  </a:lnTo>
                  <a:lnTo>
                    <a:pt x="773366" y="35330"/>
                  </a:lnTo>
                  <a:lnTo>
                    <a:pt x="776916" y="34031"/>
                  </a:lnTo>
                  <a:lnTo>
                    <a:pt x="781766" y="28835"/>
                  </a:lnTo>
                  <a:lnTo>
                    <a:pt x="782978" y="25588"/>
                  </a:lnTo>
                  <a:lnTo>
                    <a:pt x="782978" y="17794"/>
                  </a:lnTo>
                  <a:lnTo>
                    <a:pt x="781766" y="14504"/>
                  </a:lnTo>
                  <a:lnTo>
                    <a:pt x="776916" y="9135"/>
                  </a:lnTo>
                  <a:lnTo>
                    <a:pt x="773366" y="7793"/>
                  </a:lnTo>
                  <a:close/>
                </a:path>
                <a:path w="845819" h="202564">
                  <a:moveTo>
                    <a:pt x="845195" y="0"/>
                  </a:moveTo>
                  <a:lnTo>
                    <a:pt x="821166" y="0"/>
                  </a:lnTo>
                  <a:lnTo>
                    <a:pt x="821166" y="199511"/>
                  </a:lnTo>
                  <a:lnTo>
                    <a:pt x="845195" y="199511"/>
                  </a:lnTo>
                  <a:lnTo>
                    <a:pt x="845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4" name="object 3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010892" y="2388629"/>
            <a:ext cx="1938331" cy="24575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234707" y="2384401"/>
            <a:ext cx="2305597" cy="253545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7014475" y="2380836"/>
            <a:ext cx="586105" cy="255270"/>
            <a:chOff x="7014475" y="2380836"/>
            <a:chExt cx="586105" cy="255270"/>
          </a:xfrm>
        </p:grpSpPr>
        <p:sp>
          <p:nvSpPr>
            <p:cNvPr id="37" name="object 37"/>
            <p:cNvSpPr/>
            <p:nvPr/>
          </p:nvSpPr>
          <p:spPr>
            <a:xfrm>
              <a:off x="7014475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109144" y="2380836"/>
              <a:ext cx="491490" cy="255270"/>
            </a:xfrm>
            <a:custGeom>
              <a:avLst/>
              <a:gdLst/>
              <a:ahLst/>
              <a:cxnLst/>
              <a:rect l="l" t="t" r="r" b="b"/>
              <a:pathLst>
                <a:path w="491490" h="255269">
                  <a:moveTo>
                    <a:pt x="61827" y="10391"/>
                  </a:moveTo>
                  <a:lnTo>
                    <a:pt x="0" y="10391"/>
                  </a:lnTo>
                  <a:lnTo>
                    <a:pt x="0" y="199511"/>
                  </a:lnTo>
                  <a:lnTo>
                    <a:pt x="65594" y="199511"/>
                  </a:lnTo>
                  <a:lnTo>
                    <a:pt x="79809" y="198602"/>
                  </a:lnTo>
                  <a:lnTo>
                    <a:pt x="92319" y="195874"/>
                  </a:lnTo>
                  <a:lnTo>
                    <a:pt x="103124" y="191328"/>
                  </a:lnTo>
                  <a:lnTo>
                    <a:pt x="112225" y="184963"/>
                  </a:lnTo>
                  <a:lnTo>
                    <a:pt x="117527" y="179118"/>
                  </a:lnTo>
                  <a:lnTo>
                    <a:pt x="24938" y="179118"/>
                  </a:lnTo>
                  <a:lnTo>
                    <a:pt x="24938" y="111056"/>
                  </a:lnTo>
                  <a:lnTo>
                    <a:pt x="115134" y="111056"/>
                  </a:lnTo>
                  <a:lnTo>
                    <a:pt x="114936" y="110828"/>
                  </a:lnTo>
                  <a:lnTo>
                    <a:pt x="109302" y="106250"/>
                  </a:lnTo>
                  <a:lnTo>
                    <a:pt x="102856" y="102645"/>
                  </a:lnTo>
                  <a:lnTo>
                    <a:pt x="95599" y="100015"/>
                  </a:lnTo>
                  <a:lnTo>
                    <a:pt x="101752" y="96938"/>
                  </a:lnTo>
                  <a:lnTo>
                    <a:pt x="107224" y="93293"/>
                  </a:lnTo>
                  <a:lnTo>
                    <a:pt x="109771" y="91053"/>
                  </a:lnTo>
                  <a:lnTo>
                    <a:pt x="24938" y="91053"/>
                  </a:lnTo>
                  <a:lnTo>
                    <a:pt x="24938" y="30913"/>
                  </a:lnTo>
                  <a:lnTo>
                    <a:pt x="115262" y="30913"/>
                  </a:lnTo>
                  <a:lnTo>
                    <a:pt x="114887" y="30248"/>
                  </a:lnTo>
                  <a:lnTo>
                    <a:pt x="108068" y="23120"/>
                  </a:lnTo>
                  <a:lnTo>
                    <a:pt x="99382" y="17551"/>
                  </a:lnTo>
                  <a:lnTo>
                    <a:pt x="88779" y="13573"/>
                  </a:lnTo>
                  <a:lnTo>
                    <a:pt x="76261" y="11186"/>
                  </a:lnTo>
                  <a:lnTo>
                    <a:pt x="61827" y="10391"/>
                  </a:lnTo>
                  <a:close/>
                </a:path>
                <a:path w="491490" h="255269">
                  <a:moveTo>
                    <a:pt x="115134" y="111056"/>
                  </a:moveTo>
                  <a:lnTo>
                    <a:pt x="66503" y="111056"/>
                  </a:lnTo>
                  <a:lnTo>
                    <a:pt x="82756" y="113191"/>
                  </a:lnTo>
                  <a:lnTo>
                    <a:pt x="94365" y="119596"/>
                  </a:lnTo>
                  <a:lnTo>
                    <a:pt x="101330" y="130271"/>
                  </a:lnTo>
                  <a:lnTo>
                    <a:pt x="103652" y="145217"/>
                  </a:lnTo>
                  <a:lnTo>
                    <a:pt x="103019" y="152718"/>
                  </a:lnTo>
                  <a:lnTo>
                    <a:pt x="74354" y="178558"/>
                  </a:lnTo>
                  <a:lnTo>
                    <a:pt x="66114" y="179118"/>
                  </a:lnTo>
                  <a:lnTo>
                    <a:pt x="117527" y="179118"/>
                  </a:lnTo>
                  <a:lnTo>
                    <a:pt x="119442" y="177007"/>
                  </a:lnTo>
                  <a:lnTo>
                    <a:pt x="124597" y="167688"/>
                  </a:lnTo>
                  <a:lnTo>
                    <a:pt x="127690" y="157004"/>
                  </a:lnTo>
                  <a:lnTo>
                    <a:pt x="128721" y="144957"/>
                  </a:lnTo>
                  <a:lnTo>
                    <a:pt x="128161" y="136936"/>
                  </a:lnTo>
                  <a:lnTo>
                    <a:pt x="126480" y="129500"/>
                  </a:lnTo>
                  <a:lnTo>
                    <a:pt x="123679" y="122648"/>
                  </a:lnTo>
                  <a:lnTo>
                    <a:pt x="119758" y="116381"/>
                  </a:lnTo>
                  <a:lnTo>
                    <a:pt x="115134" y="111056"/>
                  </a:lnTo>
                  <a:close/>
                </a:path>
                <a:path w="491490" h="255269">
                  <a:moveTo>
                    <a:pt x="115262" y="30913"/>
                  </a:moveTo>
                  <a:lnTo>
                    <a:pt x="61827" y="30913"/>
                  </a:lnTo>
                  <a:lnTo>
                    <a:pt x="70522" y="31360"/>
                  </a:lnTo>
                  <a:lnTo>
                    <a:pt x="78031" y="32699"/>
                  </a:lnTo>
                  <a:lnTo>
                    <a:pt x="84355" y="34932"/>
                  </a:lnTo>
                  <a:lnTo>
                    <a:pt x="89494" y="38057"/>
                  </a:lnTo>
                  <a:lnTo>
                    <a:pt x="95555" y="42733"/>
                  </a:lnTo>
                  <a:lnTo>
                    <a:pt x="98586" y="50267"/>
                  </a:lnTo>
                  <a:lnTo>
                    <a:pt x="98586" y="70010"/>
                  </a:lnTo>
                  <a:lnTo>
                    <a:pt x="62607" y="91053"/>
                  </a:lnTo>
                  <a:lnTo>
                    <a:pt x="109771" y="91053"/>
                  </a:lnTo>
                  <a:lnTo>
                    <a:pt x="123655" y="60788"/>
                  </a:lnTo>
                  <a:lnTo>
                    <a:pt x="122681" y="49082"/>
                  </a:lnTo>
                  <a:lnTo>
                    <a:pt x="119758" y="38902"/>
                  </a:lnTo>
                  <a:lnTo>
                    <a:pt x="115262" y="30913"/>
                  </a:lnTo>
                  <a:close/>
                </a:path>
                <a:path w="491490" h="255269">
                  <a:moveTo>
                    <a:pt x="188081" y="0"/>
                  </a:moveTo>
                  <a:lnTo>
                    <a:pt x="164051" y="0"/>
                  </a:lnTo>
                  <a:lnTo>
                    <a:pt x="164051" y="199511"/>
                  </a:lnTo>
                  <a:lnTo>
                    <a:pt x="188081" y="199511"/>
                  </a:lnTo>
                  <a:lnTo>
                    <a:pt x="188081" y="0"/>
                  </a:lnTo>
                  <a:close/>
                </a:path>
                <a:path w="491490" h="255269">
                  <a:moveTo>
                    <a:pt x="284069" y="56372"/>
                  </a:moveTo>
                  <a:lnTo>
                    <a:pt x="244128" y="70286"/>
                  </a:lnTo>
                  <a:lnTo>
                    <a:pt x="222307" y="108328"/>
                  </a:lnTo>
                  <a:lnTo>
                    <a:pt x="220293" y="127941"/>
                  </a:lnTo>
                  <a:lnTo>
                    <a:pt x="220376" y="130799"/>
                  </a:lnTo>
                  <a:lnTo>
                    <a:pt x="230230" y="171495"/>
                  </a:lnTo>
                  <a:lnTo>
                    <a:pt x="258449" y="197140"/>
                  </a:lnTo>
                  <a:lnTo>
                    <a:pt x="284329" y="202109"/>
                  </a:lnTo>
                  <a:lnTo>
                    <a:pt x="293535" y="201540"/>
                  </a:lnTo>
                  <a:lnTo>
                    <a:pt x="330430" y="182495"/>
                  </a:lnTo>
                  <a:lnTo>
                    <a:pt x="284329" y="182495"/>
                  </a:lnTo>
                  <a:lnTo>
                    <a:pt x="275668" y="181602"/>
                  </a:lnTo>
                  <a:lnTo>
                    <a:pt x="247148" y="151874"/>
                  </a:lnTo>
                  <a:lnTo>
                    <a:pt x="244453" y="130799"/>
                  </a:lnTo>
                  <a:lnTo>
                    <a:pt x="245135" y="118378"/>
                  </a:lnTo>
                  <a:lnTo>
                    <a:pt x="267996" y="79655"/>
                  </a:lnTo>
                  <a:lnTo>
                    <a:pt x="284069" y="76115"/>
                  </a:lnTo>
                  <a:lnTo>
                    <a:pt x="330298" y="76115"/>
                  </a:lnTo>
                  <a:lnTo>
                    <a:pt x="320918" y="67551"/>
                  </a:lnTo>
                  <a:lnTo>
                    <a:pt x="310015" y="61340"/>
                  </a:lnTo>
                  <a:lnTo>
                    <a:pt x="297732" y="57614"/>
                  </a:lnTo>
                  <a:lnTo>
                    <a:pt x="284069" y="56372"/>
                  </a:lnTo>
                  <a:close/>
                </a:path>
                <a:path w="491490" h="255269">
                  <a:moveTo>
                    <a:pt x="330298" y="76115"/>
                  </a:moveTo>
                  <a:lnTo>
                    <a:pt x="284069" y="76115"/>
                  </a:lnTo>
                  <a:lnTo>
                    <a:pt x="292707" y="77016"/>
                  </a:lnTo>
                  <a:lnTo>
                    <a:pt x="300436" y="79720"/>
                  </a:lnTo>
                  <a:lnTo>
                    <a:pt x="323516" y="116933"/>
                  </a:lnTo>
                  <a:lnTo>
                    <a:pt x="324206" y="127941"/>
                  </a:lnTo>
                  <a:lnTo>
                    <a:pt x="323532" y="140151"/>
                  </a:lnTo>
                  <a:lnTo>
                    <a:pt x="300760" y="178923"/>
                  </a:lnTo>
                  <a:lnTo>
                    <a:pt x="284329" y="182495"/>
                  </a:lnTo>
                  <a:lnTo>
                    <a:pt x="330430" y="182495"/>
                  </a:lnTo>
                  <a:lnTo>
                    <a:pt x="347740" y="140801"/>
                  </a:lnTo>
                  <a:lnTo>
                    <a:pt x="348235" y="130799"/>
                  </a:lnTo>
                  <a:lnTo>
                    <a:pt x="348152" y="127941"/>
                  </a:lnTo>
                  <a:lnTo>
                    <a:pt x="347123" y="113434"/>
                  </a:lnTo>
                  <a:lnTo>
                    <a:pt x="343787" y="99398"/>
                  </a:lnTo>
                  <a:lnTo>
                    <a:pt x="338226" y="87002"/>
                  </a:lnTo>
                  <a:lnTo>
                    <a:pt x="330440" y="76245"/>
                  </a:lnTo>
                  <a:lnTo>
                    <a:pt x="330298" y="76115"/>
                  </a:lnTo>
                  <a:close/>
                </a:path>
                <a:path w="491490" h="255269">
                  <a:moveTo>
                    <a:pt x="392268" y="216137"/>
                  </a:moveTo>
                  <a:lnTo>
                    <a:pt x="379799" y="230555"/>
                  </a:lnTo>
                  <a:lnTo>
                    <a:pt x="384061" y="235905"/>
                  </a:lnTo>
                  <a:lnTo>
                    <a:pt x="389183" y="240654"/>
                  </a:lnTo>
                  <a:lnTo>
                    <a:pt x="431755" y="254844"/>
                  </a:lnTo>
                  <a:lnTo>
                    <a:pt x="444695" y="253862"/>
                  </a:lnTo>
                  <a:lnTo>
                    <a:pt x="456239" y="250915"/>
                  </a:lnTo>
                  <a:lnTo>
                    <a:pt x="466387" y="246003"/>
                  </a:lnTo>
                  <a:lnTo>
                    <a:pt x="475138" y="239127"/>
                  </a:lnTo>
                  <a:lnTo>
                    <a:pt x="478364" y="235231"/>
                  </a:lnTo>
                  <a:lnTo>
                    <a:pt x="430066" y="235231"/>
                  </a:lnTo>
                  <a:lnTo>
                    <a:pt x="419326" y="234037"/>
                  </a:lnTo>
                  <a:lnTo>
                    <a:pt x="409446" y="230457"/>
                  </a:lnTo>
                  <a:lnTo>
                    <a:pt x="400427" y="224490"/>
                  </a:lnTo>
                  <a:lnTo>
                    <a:pt x="392268" y="216137"/>
                  </a:lnTo>
                  <a:close/>
                </a:path>
                <a:path w="491490" h="255269">
                  <a:moveTo>
                    <a:pt x="491374" y="185483"/>
                  </a:moveTo>
                  <a:lnTo>
                    <a:pt x="467215" y="185483"/>
                  </a:lnTo>
                  <a:lnTo>
                    <a:pt x="467186" y="197952"/>
                  </a:lnTo>
                  <a:lnTo>
                    <a:pt x="466598" y="206022"/>
                  </a:lnTo>
                  <a:lnTo>
                    <a:pt x="438347" y="234614"/>
                  </a:lnTo>
                  <a:lnTo>
                    <a:pt x="430066" y="235231"/>
                  </a:lnTo>
                  <a:lnTo>
                    <a:pt x="478364" y="235231"/>
                  </a:lnTo>
                  <a:lnTo>
                    <a:pt x="482235" y="230555"/>
                  </a:lnTo>
                  <a:lnTo>
                    <a:pt x="487315" y="220521"/>
                  </a:lnTo>
                  <a:lnTo>
                    <a:pt x="490360" y="209050"/>
                  </a:lnTo>
                  <a:lnTo>
                    <a:pt x="491295" y="197140"/>
                  </a:lnTo>
                  <a:lnTo>
                    <a:pt x="491374" y="185483"/>
                  </a:lnTo>
                  <a:close/>
                </a:path>
                <a:path w="491490" h="255269">
                  <a:moveTo>
                    <a:pt x="428118" y="56372"/>
                  </a:moveTo>
                  <a:lnTo>
                    <a:pt x="387852" y="75855"/>
                  </a:lnTo>
                  <a:lnTo>
                    <a:pt x="373604" y="112484"/>
                  </a:lnTo>
                  <a:lnTo>
                    <a:pt x="372655" y="128071"/>
                  </a:lnTo>
                  <a:lnTo>
                    <a:pt x="373604" y="144316"/>
                  </a:lnTo>
                  <a:lnTo>
                    <a:pt x="387852" y="182236"/>
                  </a:lnTo>
                  <a:lnTo>
                    <a:pt x="427858" y="202109"/>
                  </a:lnTo>
                  <a:lnTo>
                    <a:pt x="439670" y="201070"/>
                  </a:lnTo>
                  <a:lnTo>
                    <a:pt x="450167" y="197952"/>
                  </a:lnTo>
                  <a:lnTo>
                    <a:pt x="459348" y="192757"/>
                  </a:lnTo>
                  <a:lnTo>
                    <a:pt x="467215" y="185483"/>
                  </a:lnTo>
                  <a:lnTo>
                    <a:pt x="491374" y="185483"/>
                  </a:lnTo>
                  <a:lnTo>
                    <a:pt x="491374" y="181716"/>
                  </a:lnTo>
                  <a:lnTo>
                    <a:pt x="433833" y="181716"/>
                  </a:lnTo>
                  <a:lnTo>
                    <a:pt x="425552" y="180872"/>
                  </a:lnTo>
                  <a:lnTo>
                    <a:pt x="399250" y="152036"/>
                  </a:lnTo>
                  <a:lnTo>
                    <a:pt x="396814" y="130799"/>
                  </a:lnTo>
                  <a:lnTo>
                    <a:pt x="397431" y="118240"/>
                  </a:lnTo>
                  <a:lnTo>
                    <a:pt x="418473" y="80174"/>
                  </a:lnTo>
                  <a:lnTo>
                    <a:pt x="434093" y="76765"/>
                  </a:lnTo>
                  <a:lnTo>
                    <a:pt x="491374" y="76765"/>
                  </a:lnTo>
                  <a:lnTo>
                    <a:pt x="491374" y="74556"/>
                  </a:lnTo>
                  <a:lnTo>
                    <a:pt x="468254" y="74556"/>
                  </a:lnTo>
                  <a:lnTo>
                    <a:pt x="460339" y="66601"/>
                  </a:lnTo>
                  <a:lnTo>
                    <a:pt x="451011" y="60918"/>
                  </a:lnTo>
                  <a:lnTo>
                    <a:pt x="440271" y="57508"/>
                  </a:lnTo>
                  <a:lnTo>
                    <a:pt x="428118" y="56372"/>
                  </a:lnTo>
                  <a:close/>
                </a:path>
                <a:path w="491490" h="255269">
                  <a:moveTo>
                    <a:pt x="491374" y="76765"/>
                  </a:moveTo>
                  <a:lnTo>
                    <a:pt x="434093" y="76765"/>
                  </a:lnTo>
                  <a:lnTo>
                    <a:pt x="444443" y="78023"/>
                  </a:lnTo>
                  <a:lnTo>
                    <a:pt x="453414" y="81798"/>
                  </a:lnTo>
                  <a:lnTo>
                    <a:pt x="461004" y="88089"/>
                  </a:lnTo>
                  <a:lnTo>
                    <a:pt x="467215" y="96898"/>
                  </a:lnTo>
                  <a:lnTo>
                    <a:pt x="467215" y="161063"/>
                  </a:lnTo>
                  <a:lnTo>
                    <a:pt x="461134" y="170099"/>
                  </a:lnTo>
                  <a:lnTo>
                    <a:pt x="453544" y="176553"/>
                  </a:lnTo>
                  <a:lnTo>
                    <a:pt x="444443" y="180425"/>
                  </a:lnTo>
                  <a:lnTo>
                    <a:pt x="433833" y="181716"/>
                  </a:lnTo>
                  <a:lnTo>
                    <a:pt x="491374" y="181716"/>
                  </a:lnTo>
                  <a:lnTo>
                    <a:pt x="491374" y="76765"/>
                  </a:lnTo>
                  <a:close/>
                </a:path>
                <a:path w="491490" h="255269">
                  <a:moveTo>
                    <a:pt x="491374" y="58970"/>
                  </a:moveTo>
                  <a:lnTo>
                    <a:pt x="469423" y="58970"/>
                  </a:lnTo>
                  <a:lnTo>
                    <a:pt x="468254" y="74556"/>
                  </a:lnTo>
                  <a:lnTo>
                    <a:pt x="491374" y="74556"/>
                  </a:lnTo>
                  <a:lnTo>
                    <a:pt x="491374" y="58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158705" y="2340570"/>
            <a:ext cx="2131607" cy="293811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0763929" y="2391227"/>
            <a:ext cx="1495425" cy="246379"/>
            <a:chOff x="10763929" y="2391227"/>
            <a:chExt cx="1495425" cy="246379"/>
          </a:xfrm>
        </p:grpSpPr>
        <p:sp>
          <p:nvSpPr>
            <p:cNvPr id="41" name="object 41"/>
            <p:cNvSpPr/>
            <p:nvPr/>
          </p:nvSpPr>
          <p:spPr>
            <a:xfrm>
              <a:off x="10763929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858597" y="2391227"/>
              <a:ext cx="1400810" cy="246379"/>
            </a:xfrm>
            <a:custGeom>
              <a:avLst/>
              <a:gdLst/>
              <a:ahLst/>
              <a:cxnLst/>
              <a:rect l="l" t="t" r="r" b="b"/>
              <a:pathLst>
                <a:path w="1400809" h="246380">
                  <a:moveTo>
                    <a:pt x="32212" y="0"/>
                  </a:moveTo>
                  <a:lnTo>
                    <a:pt x="0" y="0"/>
                  </a:lnTo>
                  <a:lnTo>
                    <a:pt x="0" y="189120"/>
                  </a:lnTo>
                  <a:lnTo>
                    <a:pt x="24938" y="189120"/>
                  </a:lnTo>
                  <a:lnTo>
                    <a:pt x="24938" y="115472"/>
                  </a:lnTo>
                  <a:lnTo>
                    <a:pt x="22471" y="36369"/>
                  </a:lnTo>
                  <a:lnTo>
                    <a:pt x="46784" y="36369"/>
                  </a:lnTo>
                  <a:lnTo>
                    <a:pt x="32212" y="0"/>
                  </a:lnTo>
                  <a:close/>
                </a:path>
                <a:path w="1400809" h="246380">
                  <a:moveTo>
                    <a:pt x="46784" y="36369"/>
                  </a:moveTo>
                  <a:lnTo>
                    <a:pt x="22471" y="36369"/>
                  </a:lnTo>
                  <a:lnTo>
                    <a:pt x="84428" y="189120"/>
                  </a:lnTo>
                  <a:lnTo>
                    <a:pt x="103522" y="189120"/>
                  </a:lnTo>
                  <a:lnTo>
                    <a:pt x="117635" y="154309"/>
                  </a:lnTo>
                  <a:lnTo>
                    <a:pt x="94040" y="154309"/>
                  </a:lnTo>
                  <a:lnTo>
                    <a:pt x="46784" y="36369"/>
                  </a:lnTo>
                  <a:close/>
                </a:path>
                <a:path w="1400809" h="246380">
                  <a:moveTo>
                    <a:pt x="188210" y="35979"/>
                  </a:moveTo>
                  <a:lnTo>
                    <a:pt x="165610" y="35979"/>
                  </a:lnTo>
                  <a:lnTo>
                    <a:pt x="163272" y="115472"/>
                  </a:lnTo>
                  <a:lnTo>
                    <a:pt x="163272" y="189120"/>
                  </a:lnTo>
                  <a:lnTo>
                    <a:pt x="188210" y="189120"/>
                  </a:lnTo>
                  <a:lnTo>
                    <a:pt x="188210" y="35979"/>
                  </a:lnTo>
                  <a:close/>
                </a:path>
                <a:path w="1400809" h="246380">
                  <a:moveTo>
                    <a:pt x="188210" y="0"/>
                  </a:moveTo>
                  <a:lnTo>
                    <a:pt x="155868" y="0"/>
                  </a:lnTo>
                  <a:lnTo>
                    <a:pt x="94040" y="154309"/>
                  </a:lnTo>
                  <a:lnTo>
                    <a:pt x="117635" y="154309"/>
                  </a:lnTo>
                  <a:lnTo>
                    <a:pt x="165610" y="35979"/>
                  </a:lnTo>
                  <a:lnTo>
                    <a:pt x="188210" y="35979"/>
                  </a:lnTo>
                  <a:lnTo>
                    <a:pt x="188210" y="0"/>
                  </a:lnTo>
                  <a:close/>
                </a:path>
                <a:path w="1400809" h="246380">
                  <a:moveTo>
                    <a:pt x="285888" y="45981"/>
                  </a:moveTo>
                  <a:lnTo>
                    <a:pt x="245947" y="59895"/>
                  </a:lnTo>
                  <a:lnTo>
                    <a:pt x="224125" y="97937"/>
                  </a:lnTo>
                  <a:lnTo>
                    <a:pt x="222112" y="117550"/>
                  </a:lnTo>
                  <a:lnTo>
                    <a:pt x="222195" y="120408"/>
                  </a:lnTo>
                  <a:lnTo>
                    <a:pt x="232048" y="161104"/>
                  </a:lnTo>
                  <a:lnTo>
                    <a:pt x="260267" y="186749"/>
                  </a:lnTo>
                  <a:lnTo>
                    <a:pt x="286148" y="191718"/>
                  </a:lnTo>
                  <a:lnTo>
                    <a:pt x="295354" y="191149"/>
                  </a:lnTo>
                  <a:lnTo>
                    <a:pt x="332249" y="172104"/>
                  </a:lnTo>
                  <a:lnTo>
                    <a:pt x="286148" y="172104"/>
                  </a:lnTo>
                  <a:lnTo>
                    <a:pt x="277486" y="171211"/>
                  </a:lnTo>
                  <a:lnTo>
                    <a:pt x="248967" y="141482"/>
                  </a:lnTo>
                  <a:lnTo>
                    <a:pt x="246271" y="120408"/>
                  </a:lnTo>
                  <a:lnTo>
                    <a:pt x="246953" y="107987"/>
                  </a:lnTo>
                  <a:lnTo>
                    <a:pt x="269814" y="69263"/>
                  </a:lnTo>
                  <a:lnTo>
                    <a:pt x="285888" y="65724"/>
                  </a:lnTo>
                  <a:lnTo>
                    <a:pt x="332116" y="65724"/>
                  </a:lnTo>
                  <a:lnTo>
                    <a:pt x="322736" y="57159"/>
                  </a:lnTo>
                  <a:lnTo>
                    <a:pt x="311834" y="50949"/>
                  </a:lnTo>
                  <a:lnTo>
                    <a:pt x="299551" y="47223"/>
                  </a:lnTo>
                  <a:lnTo>
                    <a:pt x="285888" y="45981"/>
                  </a:lnTo>
                  <a:close/>
                </a:path>
                <a:path w="1400809" h="246380">
                  <a:moveTo>
                    <a:pt x="332116" y="65724"/>
                  </a:moveTo>
                  <a:lnTo>
                    <a:pt x="285888" y="65724"/>
                  </a:lnTo>
                  <a:lnTo>
                    <a:pt x="294526" y="66625"/>
                  </a:lnTo>
                  <a:lnTo>
                    <a:pt x="302254" y="69328"/>
                  </a:lnTo>
                  <a:lnTo>
                    <a:pt x="325334" y="106542"/>
                  </a:lnTo>
                  <a:lnTo>
                    <a:pt x="326024" y="117550"/>
                  </a:lnTo>
                  <a:lnTo>
                    <a:pt x="325350" y="129760"/>
                  </a:lnTo>
                  <a:lnTo>
                    <a:pt x="302579" y="168532"/>
                  </a:lnTo>
                  <a:lnTo>
                    <a:pt x="286148" y="172104"/>
                  </a:lnTo>
                  <a:lnTo>
                    <a:pt x="332249" y="172104"/>
                  </a:lnTo>
                  <a:lnTo>
                    <a:pt x="349559" y="130409"/>
                  </a:lnTo>
                  <a:lnTo>
                    <a:pt x="350054" y="120408"/>
                  </a:lnTo>
                  <a:lnTo>
                    <a:pt x="349971" y="117550"/>
                  </a:lnTo>
                  <a:lnTo>
                    <a:pt x="348942" y="103043"/>
                  </a:lnTo>
                  <a:lnTo>
                    <a:pt x="345605" y="89007"/>
                  </a:lnTo>
                  <a:lnTo>
                    <a:pt x="340044" y="76610"/>
                  </a:lnTo>
                  <a:lnTo>
                    <a:pt x="332259" y="65854"/>
                  </a:lnTo>
                  <a:lnTo>
                    <a:pt x="332116" y="65724"/>
                  </a:lnTo>
                  <a:close/>
                </a:path>
                <a:path w="1400809" h="246380">
                  <a:moveTo>
                    <a:pt x="402919" y="48578"/>
                  </a:moveTo>
                  <a:lnTo>
                    <a:pt x="380188" y="48578"/>
                  </a:lnTo>
                  <a:lnTo>
                    <a:pt x="380188" y="189120"/>
                  </a:lnTo>
                  <a:lnTo>
                    <a:pt x="404218" y="189120"/>
                  </a:lnTo>
                  <a:lnTo>
                    <a:pt x="404218" y="88974"/>
                  </a:lnTo>
                  <a:lnTo>
                    <a:pt x="407508" y="82220"/>
                  </a:lnTo>
                  <a:lnTo>
                    <a:pt x="412098" y="76765"/>
                  </a:lnTo>
                  <a:lnTo>
                    <a:pt x="423875" y="68452"/>
                  </a:lnTo>
                  <a:lnTo>
                    <a:pt x="430716" y="66373"/>
                  </a:lnTo>
                  <a:lnTo>
                    <a:pt x="483517" y="66373"/>
                  </a:lnTo>
                  <a:lnTo>
                    <a:pt x="483447" y="66244"/>
                  </a:lnTo>
                  <a:lnTo>
                    <a:pt x="403698" y="66244"/>
                  </a:lnTo>
                  <a:lnTo>
                    <a:pt x="402919" y="48578"/>
                  </a:lnTo>
                  <a:close/>
                </a:path>
                <a:path w="1400809" h="246380">
                  <a:moveTo>
                    <a:pt x="483517" y="66373"/>
                  </a:moveTo>
                  <a:lnTo>
                    <a:pt x="448121" y="66373"/>
                  </a:lnTo>
                  <a:lnTo>
                    <a:pt x="455178" y="68798"/>
                  </a:lnTo>
                  <a:lnTo>
                    <a:pt x="459681" y="73647"/>
                  </a:lnTo>
                  <a:lnTo>
                    <a:pt x="464271" y="78497"/>
                  </a:lnTo>
                  <a:lnTo>
                    <a:pt x="466609" y="85987"/>
                  </a:lnTo>
                  <a:lnTo>
                    <a:pt x="466695" y="189120"/>
                  </a:lnTo>
                  <a:lnTo>
                    <a:pt x="490725" y="189120"/>
                  </a:lnTo>
                  <a:lnTo>
                    <a:pt x="490707" y="96118"/>
                  </a:lnTo>
                  <a:lnTo>
                    <a:pt x="487770" y="74256"/>
                  </a:lnTo>
                  <a:lnTo>
                    <a:pt x="483517" y="66373"/>
                  </a:lnTo>
                  <a:close/>
                </a:path>
                <a:path w="1400809" h="246380">
                  <a:moveTo>
                    <a:pt x="445783" y="45981"/>
                  </a:moveTo>
                  <a:lnTo>
                    <a:pt x="433411" y="47247"/>
                  </a:lnTo>
                  <a:lnTo>
                    <a:pt x="422273" y="51046"/>
                  </a:lnTo>
                  <a:lnTo>
                    <a:pt x="412369" y="57379"/>
                  </a:lnTo>
                  <a:lnTo>
                    <a:pt x="403698" y="66244"/>
                  </a:lnTo>
                  <a:lnTo>
                    <a:pt x="483447" y="66244"/>
                  </a:lnTo>
                  <a:lnTo>
                    <a:pt x="479295" y="58548"/>
                  </a:lnTo>
                  <a:lnTo>
                    <a:pt x="465299" y="49122"/>
                  </a:lnTo>
                  <a:lnTo>
                    <a:pt x="445783" y="45981"/>
                  </a:lnTo>
                  <a:close/>
                </a:path>
                <a:path w="1400809" h="246380">
                  <a:moveTo>
                    <a:pt x="603599" y="48578"/>
                  </a:moveTo>
                  <a:lnTo>
                    <a:pt x="579050" y="48578"/>
                  </a:lnTo>
                  <a:lnTo>
                    <a:pt x="629967" y="189120"/>
                  </a:lnTo>
                  <a:lnTo>
                    <a:pt x="648282" y="189120"/>
                  </a:lnTo>
                  <a:lnTo>
                    <a:pt x="659973" y="156517"/>
                  </a:lnTo>
                  <a:lnTo>
                    <a:pt x="639319" y="156517"/>
                  </a:lnTo>
                  <a:lnTo>
                    <a:pt x="603599" y="48578"/>
                  </a:lnTo>
                  <a:close/>
                </a:path>
                <a:path w="1400809" h="246380">
                  <a:moveTo>
                    <a:pt x="698679" y="48578"/>
                  </a:moveTo>
                  <a:lnTo>
                    <a:pt x="674130" y="48578"/>
                  </a:lnTo>
                  <a:lnTo>
                    <a:pt x="639319" y="156517"/>
                  </a:lnTo>
                  <a:lnTo>
                    <a:pt x="659973" y="156517"/>
                  </a:lnTo>
                  <a:lnTo>
                    <a:pt x="698679" y="48578"/>
                  </a:lnTo>
                  <a:close/>
                </a:path>
                <a:path w="1400809" h="246380">
                  <a:moveTo>
                    <a:pt x="777133" y="45981"/>
                  </a:moveTo>
                  <a:lnTo>
                    <a:pt x="737192" y="59895"/>
                  </a:lnTo>
                  <a:lnTo>
                    <a:pt x="715370" y="97937"/>
                  </a:lnTo>
                  <a:lnTo>
                    <a:pt x="713357" y="117550"/>
                  </a:lnTo>
                  <a:lnTo>
                    <a:pt x="713440" y="120408"/>
                  </a:lnTo>
                  <a:lnTo>
                    <a:pt x="723293" y="161104"/>
                  </a:lnTo>
                  <a:lnTo>
                    <a:pt x="751512" y="186749"/>
                  </a:lnTo>
                  <a:lnTo>
                    <a:pt x="777393" y="191718"/>
                  </a:lnTo>
                  <a:lnTo>
                    <a:pt x="786599" y="191149"/>
                  </a:lnTo>
                  <a:lnTo>
                    <a:pt x="823494" y="172104"/>
                  </a:lnTo>
                  <a:lnTo>
                    <a:pt x="777393" y="172104"/>
                  </a:lnTo>
                  <a:lnTo>
                    <a:pt x="768731" y="171211"/>
                  </a:lnTo>
                  <a:lnTo>
                    <a:pt x="740212" y="141482"/>
                  </a:lnTo>
                  <a:lnTo>
                    <a:pt x="737516" y="120408"/>
                  </a:lnTo>
                  <a:lnTo>
                    <a:pt x="738198" y="107987"/>
                  </a:lnTo>
                  <a:lnTo>
                    <a:pt x="761059" y="69263"/>
                  </a:lnTo>
                  <a:lnTo>
                    <a:pt x="777133" y="65724"/>
                  </a:lnTo>
                  <a:lnTo>
                    <a:pt x="823361" y="65724"/>
                  </a:lnTo>
                  <a:lnTo>
                    <a:pt x="813981" y="57159"/>
                  </a:lnTo>
                  <a:lnTo>
                    <a:pt x="803078" y="50949"/>
                  </a:lnTo>
                  <a:lnTo>
                    <a:pt x="790796" y="47223"/>
                  </a:lnTo>
                  <a:lnTo>
                    <a:pt x="777133" y="45981"/>
                  </a:lnTo>
                  <a:close/>
                </a:path>
                <a:path w="1400809" h="246380">
                  <a:moveTo>
                    <a:pt x="823361" y="65724"/>
                  </a:moveTo>
                  <a:lnTo>
                    <a:pt x="777133" y="65724"/>
                  </a:lnTo>
                  <a:lnTo>
                    <a:pt x="785771" y="66625"/>
                  </a:lnTo>
                  <a:lnTo>
                    <a:pt x="793499" y="69328"/>
                  </a:lnTo>
                  <a:lnTo>
                    <a:pt x="816579" y="106542"/>
                  </a:lnTo>
                  <a:lnTo>
                    <a:pt x="817269" y="117550"/>
                  </a:lnTo>
                  <a:lnTo>
                    <a:pt x="816595" y="129760"/>
                  </a:lnTo>
                  <a:lnTo>
                    <a:pt x="793824" y="168532"/>
                  </a:lnTo>
                  <a:lnTo>
                    <a:pt x="777393" y="172104"/>
                  </a:lnTo>
                  <a:lnTo>
                    <a:pt x="823494" y="172104"/>
                  </a:lnTo>
                  <a:lnTo>
                    <a:pt x="840803" y="130409"/>
                  </a:lnTo>
                  <a:lnTo>
                    <a:pt x="841299" y="120408"/>
                  </a:lnTo>
                  <a:lnTo>
                    <a:pt x="841216" y="117550"/>
                  </a:lnTo>
                  <a:lnTo>
                    <a:pt x="840186" y="103043"/>
                  </a:lnTo>
                  <a:lnTo>
                    <a:pt x="836850" y="89007"/>
                  </a:lnTo>
                  <a:lnTo>
                    <a:pt x="831289" y="76610"/>
                  </a:lnTo>
                  <a:lnTo>
                    <a:pt x="823504" y="65854"/>
                  </a:lnTo>
                  <a:lnTo>
                    <a:pt x="823361" y="65724"/>
                  </a:lnTo>
                  <a:close/>
                </a:path>
                <a:path w="1400809" h="246380">
                  <a:moveTo>
                    <a:pt x="862081" y="224320"/>
                  </a:moveTo>
                  <a:lnTo>
                    <a:pt x="862081" y="243803"/>
                  </a:lnTo>
                  <a:lnTo>
                    <a:pt x="871043" y="245492"/>
                  </a:lnTo>
                  <a:lnTo>
                    <a:pt x="875590" y="245882"/>
                  </a:lnTo>
                  <a:lnTo>
                    <a:pt x="888911" y="243690"/>
                  </a:lnTo>
                  <a:lnTo>
                    <a:pt x="900301" y="237114"/>
                  </a:lnTo>
                  <a:lnTo>
                    <a:pt x="909759" y="226155"/>
                  </a:lnTo>
                  <a:lnTo>
                    <a:pt x="910404" y="224840"/>
                  </a:lnTo>
                  <a:lnTo>
                    <a:pt x="868576" y="224840"/>
                  </a:lnTo>
                  <a:lnTo>
                    <a:pt x="862081" y="224320"/>
                  </a:lnTo>
                  <a:close/>
                </a:path>
                <a:path w="1400809" h="246380">
                  <a:moveTo>
                    <a:pt x="880266" y="48578"/>
                  </a:moveTo>
                  <a:lnTo>
                    <a:pt x="854028" y="48578"/>
                  </a:lnTo>
                  <a:lnTo>
                    <a:pt x="904165" y="187561"/>
                  </a:lnTo>
                  <a:lnTo>
                    <a:pt x="898840" y="201849"/>
                  </a:lnTo>
                  <a:lnTo>
                    <a:pt x="895896" y="210595"/>
                  </a:lnTo>
                  <a:lnTo>
                    <a:pt x="892129" y="216613"/>
                  </a:lnTo>
                  <a:lnTo>
                    <a:pt x="887540" y="219904"/>
                  </a:lnTo>
                  <a:lnTo>
                    <a:pt x="883037" y="223194"/>
                  </a:lnTo>
                  <a:lnTo>
                    <a:pt x="876715" y="224840"/>
                  </a:lnTo>
                  <a:lnTo>
                    <a:pt x="910404" y="224840"/>
                  </a:lnTo>
                  <a:lnTo>
                    <a:pt x="917284" y="210811"/>
                  </a:lnTo>
                  <a:lnTo>
                    <a:pt x="937099" y="153919"/>
                  </a:lnTo>
                  <a:lnTo>
                    <a:pt x="915336" y="153919"/>
                  </a:lnTo>
                  <a:lnTo>
                    <a:pt x="880266" y="48578"/>
                  </a:lnTo>
                  <a:close/>
                </a:path>
                <a:path w="1400809" h="246380">
                  <a:moveTo>
                    <a:pt x="973787" y="48578"/>
                  </a:moveTo>
                  <a:lnTo>
                    <a:pt x="948068" y="48578"/>
                  </a:lnTo>
                  <a:lnTo>
                    <a:pt x="915336" y="153919"/>
                  </a:lnTo>
                  <a:lnTo>
                    <a:pt x="937099" y="153919"/>
                  </a:lnTo>
                  <a:lnTo>
                    <a:pt x="973787" y="48578"/>
                  </a:lnTo>
                  <a:close/>
                </a:path>
                <a:path w="1400809" h="246380">
                  <a:moveTo>
                    <a:pt x="1092367" y="65334"/>
                  </a:moveTo>
                  <a:lnTo>
                    <a:pt x="1056310" y="65334"/>
                  </a:lnTo>
                  <a:lnTo>
                    <a:pt x="1063714" y="67845"/>
                  </a:lnTo>
                  <a:lnTo>
                    <a:pt x="1068736" y="72868"/>
                  </a:lnTo>
                  <a:lnTo>
                    <a:pt x="1073759" y="77804"/>
                  </a:lnTo>
                  <a:lnTo>
                    <a:pt x="1076270" y="84471"/>
                  </a:lnTo>
                  <a:lnTo>
                    <a:pt x="1076270" y="103912"/>
                  </a:lnTo>
                  <a:lnTo>
                    <a:pt x="1052890" y="103912"/>
                  </a:lnTo>
                  <a:lnTo>
                    <a:pt x="1038602" y="104675"/>
                  </a:lnTo>
                  <a:lnTo>
                    <a:pt x="998596" y="122778"/>
                  </a:lnTo>
                  <a:lnTo>
                    <a:pt x="989244" y="150153"/>
                  </a:lnTo>
                  <a:lnTo>
                    <a:pt x="990072" y="158790"/>
                  </a:lnTo>
                  <a:lnTo>
                    <a:pt x="1017722" y="188795"/>
                  </a:lnTo>
                  <a:lnTo>
                    <a:pt x="1036654" y="191718"/>
                  </a:lnTo>
                  <a:lnTo>
                    <a:pt x="1047873" y="190630"/>
                  </a:lnTo>
                  <a:lnTo>
                    <a:pt x="1058280" y="187366"/>
                  </a:lnTo>
                  <a:lnTo>
                    <a:pt x="1067876" y="181927"/>
                  </a:lnTo>
                  <a:lnTo>
                    <a:pt x="1076660" y="174312"/>
                  </a:lnTo>
                  <a:lnTo>
                    <a:pt x="1101680" y="174312"/>
                  </a:lnTo>
                  <a:lnTo>
                    <a:pt x="1101534" y="173630"/>
                  </a:lnTo>
                  <a:lnTo>
                    <a:pt x="1101215" y="170805"/>
                  </a:lnTo>
                  <a:lnTo>
                    <a:pt x="1032281" y="170805"/>
                  </a:lnTo>
                  <a:lnTo>
                    <a:pt x="1025829" y="168684"/>
                  </a:lnTo>
                  <a:lnTo>
                    <a:pt x="1015785" y="160197"/>
                  </a:lnTo>
                  <a:lnTo>
                    <a:pt x="1013273" y="154309"/>
                  </a:lnTo>
                  <a:lnTo>
                    <a:pt x="1013273" y="146775"/>
                  </a:lnTo>
                  <a:lnTo>
                    <a:pt x="1016033" y="135467"/>
                  </a:lnTo>
                  <a:lnTo>
                    <a:pt x="1024314" y="127389"/>
                  </a:lnTo>
                  <a:lnTo>
                    <a:pt x="1038115" y="122543"/>
                  </a:lnTo>
                  <a:lnTo>
                    <a:pt x="1057436" y="120927"/>
                  </a:lnTo>
                  <a:lnTo>
                    <a:pt x="1100300" y="120927"/>
                  </a:lnTo>
                  <a:lnTo>
                    <a:pt x="1100300" y="91572"/>
                  </a:lnTo>
                  <a:lnTo>
                    <a:pt x="1099212" y="81498"/>
                  </a:lnTo>
                  <a:lnTo>
                    <a:pt x="1096468" y="72576"/>
                  </a:lnTo>
                  <a:lnTo>
                    <a:pt x="1092367" y="65334"/>
                  </a:lnTo>
                  <a:close/>
                </a:path>
                <a:path w="1400809" h="246380">
                  <a:moveTo>
                    <a:pt x="1101680" y="174312"/>
                  </a:moveTo>
                  <a:lnTo>
                    <a:pt x="1076660" y="174312"/>
                  </a:lnTo>
                  <a:lnTo>
                    <a:pt x="1077526" y="181413"/>
                  </a:lnTo>
                  <a:lnTo>
                    <a:pt x="1078651" y="186349"/>
                  </a:lnTo>
                  <a:lnTo>
                    <a:pt x="1080037" y="189120"/>
                  </a:lnTo>
                  <a:lnTo>
                    <a:pt x="1105236" y="189120"/>
                  </a:lnTo>
                  <a:lnTo>
                    <a:pt x="1105236" y="187041"/>
                  </a:lnTo>
                  <a:lnTo>
                    <a:pt x="1103076" y="180831"/>
                  </a:lnTo>
                  <a:lnTo>
                    <a:pt x="1101680" y="174312"/>
                  </a:lnTo>
                  <a:close/>
                </a:path>
                <a:path w="1400809" h="246380">
                  <a:moveTo>
                    <a:pt x="1100300" y="120927"/>
                  </a:moveTo>
                  <a:lnTo>
                    <a:pt x="1076270" y="120927"/>
                  </a:lnTo>
                  <a:lnTo>
                    <a:pt x="1076270" y="149763"/>
                  </a:lnTo>
                  <a:lnTo>
                    <a:pt x="1073239" y="155998"/>
                  </a:lnTo>
                  <a:lnTo>
                    <a:pt x="1068347" y="161063"/>
                  </a:lnTo>
                  <a:lnTo>
                    <a:pt x="1054838" y="168857"/>
                  </a:lnTo>
                  <a:lnTo>
                    <a:pt x="1047694" y="170805"/>
                  </a:lnTo>
                  <a:lnTo>
                    <a:pt x="1101215" y="170805"/>
                  </a:lnTo>
                  <a:lnTo>
                    <a:pt x="1100608" y="165439"/>
                  </a:lnTo>
                  <a:lnTo>
                    <a:pt x="1100385" y="158790"/>
                  </a:lnTo>
                  <a:lnTo>
                    <a:pt x="1100300" y="120927"/>
                  </a:lnTo>
                  <a:close/>
                </a:path>
                <a:path w="1400809" h="246380">
                  <a:moveTo>
                    <a:pt x="1047954" y="45981"/>
                  </a:moveTo>
                  <a:lnTo>
                    <a:pt x="1008337" y="58450"/>
                  </a:lnTo>
                  <a:lnTo>
                    <a:pt x="992101" y="80531"/>
                  </a:lnTo>
                  <a:lnTo>
                    <a:pt x="992101" y="87546"/>
                  </a:lnTo>
                  <a:lnTo>
                    <a:pt x="1016261" y="87546"/>
                  </a:lnTo>
                  <a:lnTo>
                    <a:pt x="1016261" y="81397"/>
                  </a:lnTo>
                  <a:lnTo>
                    <a:pt x="1019162" y="76158"/>
                  </a:lnTo>
                  <a:lnTo>
                    <a:pt x="1030765" y="67499"/>
                  </a:lnTo>
                  <a:lnTo>
                    <a:pt x="1037952" y="65334"/>
                  </a:lnTo>
                  <a:lnTo>
                    <a:pt x="1092367" y="65334"/>
                  </a:lnTo>
                  <a:lnTo>
                    <a:pt x="1092068" y="64807"/>
                  </a:lnTo>
                  <a:lnTo>
                    <a:pt x="1086012" y="58190"/>
                  </a:lnTo>
                  <a:lnTo>
                    <a:pt x="1078470" y="52849"/>
                  </a:lnTo>
                  <a:lnTo>
                    <a:pt x="1069613" y="49033"/>
                  </a:lnTo>
                  <a:lnTo>
                    <a:pt x="1059441" y="46744"/>
                  </a:lnTo>
                  <a:lnTo>
                    <a:pt x="1047954" y="45981"/>
                  </a:lnTo>
                  <a:close/>
                </a:path>
                <a:path w="1400809" h="246380">
                  <a:moveTo>
                    <a:pt x="1151866" y="205746"/>
                  </a:moveTo>
                  <a:lnTo>
                    <a:pt x="1139397" y="220163"/>
                  </a:lnTo>
                  <a:lnTo>
                    <a:pt x="1143659" y="225513"/>
                  </a:lnTo>
                  <a:lnTo>
                    <a:pt x="1148781" y="230262"/>
                  </a:lnTo>
                  <a:lnTo>
                    <a:pt x="1191353" y="244453"/>
                  </a:lnTo>
                  <a:lnTo>
                    <a:pt x="1204293" y="243471"/>
                  </a:lnTo>
                  <a:lnTo>
                    <a:pt x="1215837" y="240524"/>
                  </a:lnTo>
                  <a:lnTo>
                    <a:pt x="1225985" y="235612"/>
                  </a:lnTo>
                  <a:lnTo>
                    <a:pt x="1234736" y="228736"/>
                  </a:lnTo>
                  <a:lnTo>
                    <a:pt x="1237962" y="224840"/>
                  </a:lnTo>
                  <a:lnTo>
                    <a:pt x="1189664" y="224840"/>
                  </a:lnTo>
                  <a:lnTo>
                    <a:pt x="1178924" y="223646"/>
                  </a:lnTo>
                  <a:lnTo>
                    <a:pt x="1169044" y="220066"/>
                  </a:lnTo>
                  <a:lnTo>
                    <a:pt x="1160025" y="214099"/>
                  </a:lnTo>
                  <a:lnTo>
                    <a:pt x="1151866" y="205746"/>
                  </a:lnTo>
                  <a:close/>
                </a:path>
                <a:path w="1400809" h="246380">
                  <a:moveTo>
                    <a:pt x="1250972" y="175092"/>
                  </a:moveTo>
                  <a:lnTo>
                    <a:pt x="1226813" y="175092"/>
                  </a:lnTo>
                  <a:lnTo>
                    <a:pt x="1226784" y="187561"/>
                  </a:lnTo>
                  <a:lnTo>
                    <a:pt x="1226196" y="195630"/>
                  </a:lnTo>
                  <a:lnTo>
                    <a:pt x="1197945" y="224223"/>
                  </a:lnTo>
                  <a:lnTo>
                    <a:pt x="1189664" y="224840"/>
                  </a:lnTo>
                  <a:lnTo>
                    <a:pt x="1237962" y="224840"/>
                  </a:lnTo>
                  <a:lnTo>
                    <a:pt x="1241833" y="220163"/>
                  </a:lnTo>
                  <a:lnTo>
                    <a:pt x="1246913" y="210129"/>
                  </a:lnTo>
                  <a:lnTo>
                    <a:pt x="1249958" y="198659"/>
                  </a:lnTo>
                  <a:lnTo>
                    <a:pt x="1250893" y="186749"/>
                  </a:lnTo>
                  <a:lnTo>
                    <a:pt x="1250972" y="175092"/>
                  </a:lnTo>
                  <a:close/>
                </a:path>
                <a:path w="1400809" h="246380">
                  <a:moveTo>
                    <a:pt x="1187716" y="45981"/>
                  </a:moveTo>
                  <a:lnTo>
                    <a:pt x="1147450" y="65464"/>
                  </a:lnTo>
                  <a:lnTo>
                    <a:pt x="1133203" y="102093"/>
                  </a:lnTo>
                  <a:lnTo>
                    <a:pt x="1132253" y="117680"/>
                  </a:lnTo>
                  <a:lnTo>
                    <a:pt x="1133203" y="133924"/>
                  </a:lnTo>
                  <a:lnTo>
                    <a:pt x="1147450" y="171844"/>
                  </a:lnTo>
                  <a:lnTo>
                    <a:pt x="1187456" y="191718"/>
                  </a:lnTo>
                  <a:lnTo>
                    <a:pt x="1199268" y="190678"/>
                  </a:lnTo>
                  <a:lnTo>
                    <a:pt x="1209765" y="187561"/>
                  </a:lnTo>
                  <a:lnTo>
                    <a:pt x="1218946" y="182365"/>
                  </a:lnTo>
                  <a:lnTo>
                    <a:pt x="1226813" y="175092"/>
                  </a:lnTo>
                  <a:lnTo>
                    <a:pt x="1250972" y="175092"/>
                  </a:lnTo>
                  <a:lnTo>
                    <a:pt x="1250972" y="171325"/>
                  </a:lnTo>
                  <a:lnTo>
                    <a:pt x="1193431" y="171325"/>
                  </a:lnTo>
                  <a:lnTo>
                    <a:pt x="1185151" y="170480"/>
                  </a:lnTo>
                  <a:lnTo>
                    <a:pt x="1158848" y="141645"/>
                  </a:lnTo>
                  <a:lnTo>
                    <a:pt x="1156412" y="120408"/>
                  </a:lnTo>
                  <a:lnTo>
                    <a:pt x="1157029" y="107849"/>
                  </a:lnTo>
                  <a:lnTo>
                    <a:pt x="1178072" y="69783"/>
                  </a:lnTo>
                  <a:lnTo>
                    <a:pt x="1193691" y="66373"/>
                  </a:lnTo>
                  <a:lnTo>
                    <a:pt x="1250972" y="66373"/>
                  </a:lnTo>
                  <a:lnTo>
                    <a:pt x="1250972" y="64165"/>
                  </a:lnTo>
                  <a:lnTo>
                    <a:pt x="1227852" y="64165"/>
                  </a:lnTo>
                  <a:lnTo>
                    <a:pt x="1219937" y="56210"/>
                  </a:lnTo>
                  <a:lnTo>
                    <a:pt x="1210609" y="50527"/>
                  </a:lnTo>
                  <a:lnTo>
                    <a:pt x="1199869" y="47117"/>
                  </a:lnTo>
                  <a:lnTo>
                    <a:pt x="1187716" y="45981"/>
                  </a:lnTo>
                  <a:close/>
                </a:path>
                <a:path w="1400809" h="246380">
                  <a:moveTo>
                    <a:pt x="1250972" y="66373"/>
                  </a:moveTo>
                  <a:lnTo>
                    <a:pt x="1193691" y="66373"/>
                  </a:lnTo>
                  <a:lnTo>
                    <a:pt x="1204041" y="67632"/>
                  </a:lnTo>
                  <a:lnTo>
                    <a:pt x="1213012" y="71407"/>
                  </a:lnTo>
                  <a:lnTo>
                    <a:pt x="1220603" y="77698"/>
                  </a:lnTo>
                  <a:lnTo>
                    <a:pt x="1226813" y="86506"/>
                  </a:lnTo>
                  <a:lnTo>
                    <a:pt x="1226813" y="150672"/>
                  </a:lnTo>
                  <a:lnTo>
                    <a:pt x="1220732" y="159708"/>
                  </a:lnTo>
                  <a:lnTo>
                    <a:pt x="1213142" y="166162"/>
                  </a:lnTo>
                  <a:lnTo>
                    <a:pt x="1204041" y="170034"/>
                  </a:lnTo>
                  <a:lnTo>
                    <a:pt x="1193431" y="171325"/>
                  </a:lnTo>
                  <a:lnTo>
                    <a:pt x="1250972" y="171325"/>
                  </a:lnTo>
                  <a:lnTo>
                    <a:pt x="1250972" y="66373"/>
                  </a:lnTo>
                  <a:close/>
                </a:path>
                <a:path w="1400809" h="246380">
                  <a:moveTo>
                    <a:pt x="1250972" y="48578"/>
                  </a:moveTo>
                  <a:lnTo>
                    <a:pt x="1229021" y="48578"/>
                  </a:lnTo>
                  <a:lnTo>
                    <a:pt x="1227852" y="64165"/>
                  </a:lnTo>
                  <a:lnTo>
                    <a:pt x="1250972" y="64165"/>
                  </a:lnTo>
                  <a:lnTo>
                    <a:pt x="1250972" y="48578"/>
                  </a:lnTo>
                  <a:close/>
                </a:path>
                <a:path w="1400809" h="246380">
                  <a:moveTo>
                    <a:pt x="1342675" y="45981"/>
                  </a:moveTo>
                  <a:lnTo>
                    <a:pt x="1304747" y="60398"/>
                  </a:lnTo>
                  <a:lnTo>
                    <a:pt x="1283218" y="98554"/>
                  </a:lnTo>
                  <a:lnTo>
                    <a:pt x="1281237" y="122746"/>
                  </a:lnTo>
                  <a:lnTo>
                    <a:pt x="1282357" y="137675"/>
                  </a:lnTo>
                  <a:lnTo>
                    <a:pt x="1299162" y="173013"/>
                  </a:lnTo>
                  <a:lnTo>
                    <a:pt x="1345662" y="191718"/>
                  </a:lnTo>
                  <a:lnTo>
                    <a:pt x="1362223" y="190021"/>
                  </a:lnTo>
                  <a:lnTo>
                    <a:pt x="1376576" y="184931"/>
                  </a:lnTo>
                  <a:lnTo>
                    <a:pt x="1388721" y="176447"/>
                  </a:lnTo>
                  <a:lnTo>
                    <a:pt x="1392355" y="172104"/>
                  </a:lnTo>
                  <a:lnTo>
                    <a:pt x="1346961" y="172104"/>
                  </a:lnTo>
                  <a:lnTo>
                    <a:pt x="1338389" y="171308"/>
                  </a:lnTo>
                  <a:lnTo>
                    <a:pt x="1308546" y="144535"/>
                  </a:lnTo>
                  <a:lnTo>
                    <a:pt x="1305267" y="125733"/>
                  </a:lnTo>
                  <a:lnTo>
                    <a:pt x="1400476" y="125733"/>
                  </a:lnTo>
                  <a:lnTo>
                    <a:pt x="1400476" y="115732"/>
                  </a:lnTo>
                  <a:lnTo>
                    <a:pt x="1399892" y="105990"/>
                  </a:lnTo>
                  <a:lnTo>
                    <a:pt x="1306046" y="105990"/>
                  </a:lnTo>
                  <a:lnTo>
                    <a:pt x="1307686" y="96979"/>
                  </a:lnTo>
                  <a:lnTo>
                    <a:pt x="1335693" y="66390"/>
                  </a:lnTo>
                  <a:lnTo>
                    <a:pt x="1342675" y="65724"/>
                  </a:lnTo>
                  <a:lnTo>
                    <a:pt x="1386401" y="65724"/>
                  </a:lnTo>
                  <a:lnTo>
                    <a:pt x="1385279" y="64035"/>
                  </a:lnTo>
                  <a:lnTo>
                    <a:pt x="1376917" y="56136"/>
                  </a:lnTo>
                  <a:lnTo>
                    <a:pt x="1367029" y="50494"/>
                  </a:lnTo>
                  <a:lnTo>
                    <a:pt x="1355615" y="47109"/>
                  </a:lnTo>
                  <a:lnTo>
                    <a:pt x="1342675" y="45981"/>
                  </a:lnTo>
                  <a:close/>
                </a:path>
                <a:path w="1400809" h="246380">
                  <a:moveTo>
                    <a:pt x="1383980" y="153140"/>
                  </a:moveTo>
                  <a:lnTo>
                    <a:pt x="1379564" y="158855"/>
                  </a:lnTo>
                  <a:lnTo>
                    <a:pt x="1374412" y="163445"/>
                  </a:lnTo>
                  <a:lnTo>
                    <a:pt x="1362635" y="170372"/>
                  </a:lnTo>
                  <a:lnTo>
                    <a:pt x="1355448" y="172104"/>
                  </a:lnTo>
                  <a:lnTo>
                    <a:pt x="1392355" y="172104"/>
                  </a:lnTo>
                  <a:lnTo>
                    <a:pt x="1398658" y="164570"/>
                  </a:lnTo>
                  <a:lnTo>
                    <a:pt x="1383980" y="153140"/>
                  </a:lnTo>
                  <a:close/>
                </a:path>
                <a:path w="1400809" h="246380">
                  <a:moveTo>
                    <a:pt x="1386401" y="65724"/>
                  </a:moveTo>
                  <a:lnTo>
                    <a:pt x="1342675" y="65724"/>
                  </a:lnTo>
                  <a:lnTo>
                    <a:pt x="1349819" y="66357"/>
                  </a:lnTo>
                  <a:lnTo>
                    <a:pt x="1356184" y="68257"/>
                  </a:lnTo>
                  <a:lnTo>
                    <a:pt x="1376446" y="104171"/>
                  </a:lnTo>
                  <a:lnTo>
                    <a:pt x="1376446" y="105990"/>
                  </a:lnTo>
                  <a:lnTo>
                    <a:pt x="1399892" y="105990"/>
                  </a:lnTo>
                  <a:lnTo>
                    <a:pt x="1399526" y="99885"/>
                  </a:lnTo>
                  <a:lnTo>
                    <a:pt x="1396677" y="85987"/>
                  </a:lnTo>
                  <a:lnTo>
                    <a:pt x="1391928" y="74037"/>
                  </a:lnTo>
                  <a:lnTo>
                    <a:pt x="1386401" y="65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330863" y="2421889"/>
            <a:ext cx="169528" cy="13735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59473" y="99755"/>
            <a:ext cx="1449782" cy="1376628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2919516" y="5765879"/>
            <a:ext cx="6165215" cy="1636395"/>
            <a:chOff x="2919516" y="5765879"/>
            <a:chExt cx="6165215" cy="1636395"/>
          </a:xfrm>
        </p:grpSpPr>
        <p:sp>
          <p:nvSpPr>
            <p:cNvPr id="46" name="object 46"/>
            <p:cNvSpPr/>
            <p:nvPr/>
          </p:nvSpPr>
          <p:spPr>
            <a:xfrm>
              <a:off x="2919516" y="5765879"/>
              <a:ext cx="6165215" cy="1636395"/>
            </a:xfrm>
            <a:custGeom>
              <a:avLst/>
              <a:gdLst/>
              <a:ahLst/>
              <a:cxnLst/>
              <a:rect l="l" t="t" r="r" b="b"/>
              <a:pathLst>
                <a:path w="6165215" h="1636395">
                  <a:moveTo>
                    <a:pt x="6164902" y="0"/>
                  </a:moveTo>
                  <a:lnTo>
                    <a:pt x="0" y="0"/>
                  </a:lnTo>
                  <a:lnTo>
                    <a:pt x="0" y="1635993"/>
                  </a:lnTo>
                  <a:lnTo>
                    <a:pt x="6164902" y="1635993"/>
                  </a:lnTo>
                  <a:lnTo>
                    <a:pt x="6164902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510369" y="6582638"/>
              <a:ext cx="5574665" cy="819785"/>
            </a:xfrm>
            <a:custGeom>
              <a:avLst/>
              <a:gdLst/>
              <a:ahLst/>
              <a:cxnLst/>
              <a:rect l="l" t="t" r="r" b="b"/>
              <a:pathLst>
                <a:path w="5574665" h="819784">
                  <a:moveTo>
                    <a:pt x="2164296" y="0"/>
                  </a:moveTo>
                  <a:lnTo>
                    <a:pt x="0" y="0"/>
                  </a:lnTo>
                  <a:lnTo>
                    <a:pt x="0" y="359371"/>
                  </a:lnTo>
                  <a:lnTo>
                    <a:pt x="2164296" y="359371"/>
                  </a:lnTo>
                  <a:lnTo>
                    <a:pt x="2164296" y="0"/>
                  </a:lnTo>
                  <a:close/>
                </a:path>
                <a:path w="5574665" h="819784">
                  <a:moveTo>
                    <a:pt x="4899533" y="0"/>
                  </a:moveTo>
                  <a:lnTo>
                    <a:pt x="2735249" y="0"/>
                  </a:lnTo>
                  <a:lnTo>
                    <a:pt x="2735249" y="359371"/>
                  </a:lnTo>
                  <a:lnTo>
                    <a:pt x="4899533" y="359371"/>
                  </a:lnTo>
                  <a:lnTo>
                    <a:pt x="4899533" y="0"/>
                  </a:lnTo>
                  <a:close/>
                </a:path>
                <a:path w="5574665" h="819784">
                  <a:moveTo>
                    <a:pt x="5574042" y="573176"/>
                  </a:moveTo>
                  <a:lnTo>
                    <a:pt x="5241531" y="573176"/>
                  </a:lnTo>
                  <a:lnTo>
                    <a:pt x="5241531" y="819238"/>
                  </a:lnTo>
                  <a:lnTo>
                    <a:pt x="5574042" y="819238"/>
                  </a:lnTo>
                  <a:lnTo>
                    <a:pt x="5574042" y="573176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60461" y="6134975"/>
              <a:ext cx="3296706" cy="19220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78544" y="6707434"/>
              <a:ext cx="190537" cy="12284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95096" y="6706051"/>
              <a:ext cx="1710990" cy="1230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606176" y="6699518"/>
              <a:ext cx="869950" cy="123189"/>
            </a:xfrm>
            <a:custGeom>
              <a:avLst/>
              <a:gdLst/>
              <a:ahLst/>
              <a:cxnLst/>
              <a:rect l="l" t="t" r="r" b="b"/>
              <a:pathLst>
                <a:path w="869950" h="123190">
                  <a:moveTo>
                    <a:pt x="15129" y="5320"/>
                  </a:moveTo>
                  <a:lnTo>
                    <a:pt x="0" y="5320"/>
                  </a:lnTo>
                  <a:lnTo>
                    <a:pt x="0" y="121369"/>
                  </a:lnTo>
                  <a:lnTo>
                    <a:pt x="76313" y="121369"/>
                  </a:lnTo>
                  <a:lnTo>
                    <a:pt x="76313" y="106239"/>
                  </a:lnTo>
                  <a:lnTo>
                    <a:pt x="15129" y="106239"/>
                  </a:lnTo>
                  <a:lnTo>
                    <a:pt x="15129" y="5320"/>
                  </a:lnTo>
                  <a:close/>
                </a:path>
                <a:path w="869950" h="123190">
                  <a:moveTo>
                    <a:pt x="127549" y="34914"/>
                  </a:moveTo>
                  <a:lnTo>
                    <a:pt x="93518" y="54553"/>
                  </a:lnTo>
                  <a:lnTo>
                    <a:pt x="87813" y="80303"/>
                  </a:lnTo>
                  <a:lnTo>
                    <a:pt x="88520" y="89613"/>
                  </a:lnTo>
                  <a:lnTo>
                    <a:pt x="112420" y="120164"/>
                  </a:lnTo>
                  <a:lnTo>
                    <a:pt x="129378" y="123032"/>
                  </a:lnTo>
                  <a:lnTo>
                    <a:pt x="138543" y="122543"/>
                  </a:lnTo>
                  <a:lnTo>
                    <a:pt x="147085" y="121078"/>
                  </a:lnTo>
                  <a:lnTo>
                    <a:pt x="155003" y="118636"/>
                  </a:lnTo>
                  <a:lnTo>
                    <a:pt x="162297" y="115217"/>
                  </a:lnTo>
                  <a:lnTo>
                    <a:pt x="162297" y="108899"/>
                  </a:lnTo>
                  <a:lnTo>
                    <a:pt x="124002" y="108899"/>
                  </a:lnTo>
                  <a:lnTo>
                    <a:pt x="116631" y="106738"/>
                  </a:lnTo>
                  <a:lnTo>
                    <a:pt x="106878" y="98093"/>
                  </a:lnTo>
                  <a:lnTo>
                    <a:pt x="103996" y="92052"/>
                  </a:lnTo>
                  <a:lnTo>
                    <a:pt x="103109" y="84293"/>
                  </a:lnTo>
                  <a:lnTo>
                    <a:pt x="167285" y="84293"/>
                  </a:lnTo>
                  <a:lnTo>
                    <a:pt x="167285" y="78973"/>
                  </a:lnTo>
                  <a:lnTo>
                    <a:pt x="166786" y="71990"/>
                  </a:lnTo>
                  <a:lnTo>
                    <a:pt x="103109" y="71990"/>
                  </a:lnTo>
                  <a:lnTo>
                    <a:pt x="103552" y="64009"/>
                  </a:lnTo>
                  <a:lnTo>
                    <a:pt x="106212" y="57969"/>
                  </a:lnTo>
                  <a:lnTo>
                    <a:pt x="115966" y="49767"/>
                  </a:lnTo>
                  <a:lnTo>
                    <a:pt x="121453" y="47716"/>
                  </a:lnTo>
                  <a:lnTo>
                    <a:pt x="157143" y="47716"/>
                  </a:lnTo>
                  <a:lnTo>
                    <a:pt x="151490" y="42115"/>
                  </a:lnTo>
                  <a:lnTo>
                    <a:pt x="144674" y="38114"/>
                  </a:lnTo>
                  <a:lnTo>
                    <a:pt x="136693" y="35714"/>
                  </a:lnTo>
                  <a:lnTo>
                    <a:pt x="127549" y="34914"/>
                  </a:lnTo>
                  <a:close/>
                </a:path>
                <a:path w="869950" h="123190">
                  <a:moveTo>
                    <a:pt x="162297" y="100587"/>
                  </a:moveTo>
                  <a:lnTo>
                    <a:pt x="161466" y="100587"/>
                  </a:lnTo>
                  <a:lnTo>
                    <a:pt x="155003" y="104223"/>
                  </a:lnTo>
                  <a:lnTo>
                    <a:pt x="148248" y="106821"/>
                  </a:lnTo>
                  <a:lnTo>
                    <a:pt x="141203" y="108380"/>
                  </a:lnTo>
                  <a:lnTo>
                    <a:pt x="133867" y="108899"/>
                  </a:lnTo>
                  <a:lnTo>
                    <a:pt x="162297" y="108899"/>
                  </a:lnTo>
                  <a:lnTo>
                    <a:pt x="162297" y="100587"/>
                  </a:lnTo>
                  <a:close/>
                </a:path>
                <a:path w="869950" h="123190">
                  <a:moveTo>
                    <a:pt x="157143" y="47716"/>
                  </a:moveTo>
                  <a:lnTo>
                    <a:pt x="133645" y="47716"/>
                  </a:lnTo>
                  <a:lnTo>
                    <a:pt x="139132" y="49767"/>
                  </a:lnTo>
                  <a:lnTo>
                    <a:pt x="144843" y="54553"/>
                  </a:lnTo>
                  <a:lnTo>
                    <a:pt x="148997" y="57969"/>
                  </a:lnTo>
                  <a:lnTo>
                    <a:pt x="151712" y="64009"/>
                  </a:lnTo>
                  <a:lnTo>
                    <a:pt x="152156" y="71990"/>
                  </a:lnTo>
                  <a:lnTo>
                    <a:pt x="166786" y="71990"/>
                  </a:lnTo>
                  <a:lnTo>
                    <a:pt x="166651" y="70099"/>
                  </a:lnTo>
                  <a:lnTo>
                    <a:pt x="164750" y="61931"/>
                  </a:lnTo>
                  <a:lnTo>
                    <a:pt x="161580" y="54470"/>
                  </a:lnTo>
                  <a:lnTo>
                    <a:pt x="157143" y="47716"/>
                  </a:lnTo>
                  <a:close/>
                </a:path>
                <a:path w="869950" h="123190">
                  <a:moveTo>
                    <a:pt x="184961" y="101085"/>
                  </a:moveTo>
                  <a:lnTo>
                    <a:pt x="184129" y="101085"/>
                  </a:lnTo>
                  <a:lnTo>
                    <a:pt x="184129" y="115550"/>
                  </a:lnTo>
                  <a:lnTo>
                    <a:pt x="191123" y="118823"/>
                  </a:lnTo>
                  <a:lnTo>
                    <a:pt x="198469" y="121161"/>
                  </a:lnTo>
                  <a:lnTo>
                    <a:pt x="206169" y="122564"/>
                  </a:lnTo>
                  <a:lnTo>
                    <a:pt x="214222" y="123032"/>
                  </a:lnTo>
                  <a:lnTo>
                    <a:pt x="222016" y="122595"/>
                  </a:lnTo>
                  <a:lnTo>
                    <a:pt x="245989" y="109066"/>
                  </a:lnTo>
                  <a:lnTo>
                    <a:pt x="214555" y="109066"/>
                  </a:lnTo>
                  <a:lnTo>
                    <a:pt x="206657" y="108567"/>
                  </a:lnTo>
                  <a:lnTo>
                    <a:pt x="199093" y="107071"/>
                  </a:lnTo>
                  <a:lnTo>
                    <a:pt x="191860" y="104577"/>
                  </a:lnTo>
                  <a:lnTo>
                    <a:pt x="184961" y="101085"/>
                  </a:lnTo>
                  <a:close/>
                </a:path>
                <a:path w="869950" h="123190">
                  <a:moveTo>
                    <a:pt x="214389" y="34914"/>
                  </a:moveTo>
                  <a:lnTo>
                    <a:pt x="204745" y="34914"/>
                  </a:lnTo>
                  <a:lnTo>
                    <a:pt x="197098" y="37352"/>
                  </a:lnTo>
                  <a:lnTo>
                    <a:pt x="191445" y="42229"/>
                  </a:lnTo>
                  <a:lnTo>
                    <a:pt x="185903" y="47106"/>
                  </a:lnTo>
                  <a:lnTo>
                    <a:pt x="183156" y="53369"/>
                  </a:lnTo>
                  <a:lnTo>
                    <a:pt x="183132" y="66836"/>
                  </a:lnTo>
                  <a:lnTo>
                    <a:pt x="184850" y="71491"/>
                  </a:lnTo>
                  <a:lnTo>
                    <a:pt x="220263" y="88062"/>
                  </a:lnTo>
                  <a:lnTo>
                    <a:pt x="224420" y="89447"/>
                  </a:lnTo>
                  <a:lnTo>
                    <a:pt x="227856" y="91110"/>
                  </a:lnTo>
                  <a:lnTo>
                    <a:pt x="231292" y="92661"/>
                  </a:lnTo>
                  <a:lnTo>
                    <a:pt x="233010" y="94712"/>
                  </a:lnTo>
                  <a:lnTo>
                    <a:pt x="233010" y="105131"/>
                  </a:lnTo>
                  <a:lnTo>
                    <a:pt x="226858" y="109066"/>
                  </a:lnTo>
                  <a:lnTo>
                    <a:pt x="245989" y="109066"/>
                  </a:lnTo>
                  <a:lnTo>
                    <a:pt x="247640" y="105796"/>
                  </a:lnTo>
                  <a:lnTo>
                    <a:pt x="247622" y="92661"/>
                  </a:lnTo>
                  <a:lnTo>
                    <a:pt x="245922" y="87563"/>
                  </a:lnTo>
                  <a:lnTo>
                    <a:pt x="215220" y="71990"/>
                  </a:lnTo>
                  <a:lnTo>
                    <a:pt x="210343" y="70881"/>
                  </a:lnTo>
                  <a:lnTo>
                    <a:pt x="206186" y="69441"/>
                  </a:lnTo>
                  <a:lnTo>
                    <a:pt x="199314" y="65894"/>
                  </a:lnTo>
                  <a:lnTo>
                    <a:pt x="197596" y="63400"/>
                  </a:lnTo>
                  <a:lnTo>
                    <a:pt x="197596" y="56860"/>
                  </a:lnTo>
                  <a:lnTo>
                    <a:pt x="199259" y="54145"/>
                  </a:lnTo>
                  <a:lnTo>
                    <a:pt x="202584" y="52039"/>
                  </a:lnTo>
                  <a:lnTo>
                    <a:pt x="206020" y="49822"/>
                  </a:lnTo>
                  <a:lnTo>
                    <a:pt x="211285" y="48714"/>
                  </a:lnTo>
                  <a:lnTo>
                    <a:pt x="241323" y="48714"/>
                  </a:lnTo>
                  <a:lnTo>
                    <a:pt x="241323" y="39569"/>
                  </a:lnTo>
                  <a:lnTo>
                    <a:pt x="234963" y="37533"/>
                  </a:lnTo>
                  <a:lnTo>
                    <a:pt x="228354" y="36078"/>
                  </a:lnTo>
                  <a:lnTo>
                    <a:pt x="221496" y="35205"/>
                  </a:lnTo>
                  <a:lnTo>
                    <a:pt x="214389" y="34914"/>
                  </a:lnTo>
                  <a:close/>
                </a:path>
                <a:path w="869950" h="123190">
                  <a:moveTo>
                    <a:pt x="241323" y="48714"/>
                  </a:moveTo>
                  <a:lnTo>
                    <a:pt x="225473" y="48714"/>
                  </a:lnTo>
                  <a:lnTo>
                    <a:pt x="232733" y="50265"/>
                  </a:lnTo>
                  <a:lnTo>
                    <a:pt x="240159" y="53369"/>
                  </a:lnTo>
                  <a:lnTo>
                    <a:pt x="241323" y="53369"/>
                  </a:lnTo>
                  <a:lnTo>
                    <a:pt x="241323" y="48714"/>
                  </a:lnTo>
                  <a:close/>
                </a:path>
                <a:path w="869950" h="123190">
                  <a:moveTo>
                    <a:pt x="327151" y="0"/>
                  </a:moveTo>
                  <a:lnTo>
                    <a:pt x="312022" y="0"/>
                  </a:lnTo>
                  <a:lnTo>
                    <a:pt x="312022" y="121369"/>
                  </a:lnTo>
                  <a:lnTo>
                    <a:pt x="327151" y="121369"/>
                  </a:lnTo>
                  <a:lnTo>
                    <a:pt x="327151" y="0"/>
                  </a:lnTo>
                  <a:close/>
                </a:path>
                <a:path w="869950" h="123190">
                  <a:moveTo>
                    <a:pt x="391934" y="34914"/>
                  </a:moveTo>
                  <a:lnTo>
                    <a:pt x="356085" y="53597"/>
                  </a:lnTo>
                  <a:lnTo>
                    <a:pt x="349538" y="78973"/>
                  </a:lnTo>
                  <a:lnTo>
                    <a:pt x="350265" y="88387"/>
                  </a:lnTo>
                  <a:lnTo>
                    <a:pt x="374685" y="119997"/>
                  </a:lnTo>
                  <a:lnTo>
                    <a:pt x="391934" y="123032"/>
                  </a:lnTo>
                  <a:lnTo>
                    <a:pt x="401099" y="122273"/>
                  </a:lnTo>
                  <a:lnTo>
                    <a:pt x="409308" y="119997"/>
                  </a:lnTo>
                  <a:lnTo>
                    <a:pt x="416561" y="116205"/>
                  </a:lnTo>
                  <a:lnTo>
                    <a:pt x="422858" y="110895"/>
                  </a:lnTo>
                  <a:lnTo>
                    <a:pt x="424170" y="109232"/>
                  </a:lnTo>
                  <a:lnTo>
                    <a:pt x="384785" y="109232"/>
                  </a:lnTo>
                  <a:lnTo>
                    <a:pt x="378356" y="106738"/>
                  </a:lnTo>
                  <a:lnTo>
                    <a:pt x="372814" y="101750"/>
                  </a:lnTo>
                  <a:lnTo>
                    <a:pt x="367383" y="96652"/>
                  </a:lnTo>
                  <a:lnTo>
                    <a:pt x="364668" y="89059"/>
                  </a:lnTo>
                  <a:lnTo>
                    <a:pt x="364668" y="68776"/>
                  </a:lnTo>
                  <a:lnTo>
                    <a:pt x="367383" y="61183"/>
                  </a:lnTo>
                  <a:lnTo>
                    <a:pt x="372814" y="56195"/>
                  </a:lnTo>
                  <a:lnTo>
                    <a:pt x="378356" y="51207"/>
                  </a:lnTo>
                  <a:lnTo>
                    <a:pt x="384785" y="48714"/>
                  </a:lnTo>
                  <a:lnTo>
                    <a:pt x="424170" y="48714"/>
                  </a:lnTo>
                  <a:lnTo>
                    <a:pt x="422858" y="47051"/>
                  </a:lnTo>
                  <a:lnTo>
                    <a:pt x="416561" y="41741"/>
                  </a:lnTo>
                  <a:lnTo>
                    <a:pt x="409308" y="37948"/>
                  </a:lnTo>
                  <a:lnTo>
                    <a:pt x="401099" y="35673"/>
                  </a:lnTo>
                  <a:lnTo>
                    <a:pt x="391934" y="34914"/>
                  </a:lnTo>
                  <a:close/>
                </a:path>
                <a:path w="869950" h="123190">
                  <a:moveTo>
                    <a:pt x="424170" y="48714"/>
                  </a:moveTo>
                  <a:lnTo>
                    <a:pt x="399416" y="48714"/>
                  </a:lnTo>
                  <a:lnTo>
                    <a:pt x="405789" y="51207"/>
                  </a:lnTo>
                  <a:lnTo>
                    <a:pt x="411220" y="56195"/>
                  </a:lnTo>
                  <a:lnTo>
                    <a:pt x="416762" y="61183"/>
                  </a:lnTo>
                  <a:lnTo>
                    <a:pt x="419533" y="68776"/>
                  </a:lnTo>
                  <a:lnTo>
                    <a:pt x="419533" y="89059"/>
                  </a:lnTo>
                  <a:lnTo>
                    <a:pt x="416762" y="96652"/>
                  </a:lnTo>
                  <a:lnTo>
                    <a:pt x="405789" y="106738"/>
                  </a:lnTo>
                  <a:lnTo>
                    <a:pt x="399416" y="109232"/>
                  </a:lnTo>
                  <a:lnTo>
                    <a:pt x="424170" y="109232"/>
                  </a:lnTo>
                  <a:lnTo>
                    <a:pt x="428023" y="104348"/>
                  </a:lnTo>
                  <a:lnTo>
                    <a:pt x="431712" y="96846"/>
                  </a:lnTo>
                  <a:lnTo>
                    <a:pt x="433925" y="88387"/>
                  </a:lnTo>
                  <a:lnTo>
                    <a:pt x="434663" y="78973"/>
                  </a:lnTo>
                  <a:lnTo>
                    <a:pt x="433925" y="69558"/>
                  </a:lnTo>
                  <a:lnTo>
                    <a:pt x="431712" y="61100"/>
                  </a:lnTo>
                  <a:lnTo>
                    <a:pt x="428023" y="53597"/>
                  </a:lnTo>
                  <a:lnTo>
                    <a:pt x="424170" y="48714"/>
                  </a:lnTo>
                  <a:close/>
                </a:path>
                <a:path w="869950" h="123190">
                  <a:moveTo>
                    <a:pt x="471639" y="36577"/>
                  </a:moveTo>
                  <a:lnTo>
                    <a:pt x="456509" y="36577"/>
                  </a:lnTo>
                  <a:lnTo>
                    <a:pt x="456509" y="121369"/>
                  </a:lnTo>
                  <a:lnTo>
                    <a:pt x="471639" y="121369"/>
                  </a:lnTo>
                  <a:lnTo>
                    <a:pt x="471639" y="36577"/>
                  </a:lnTo>
                  <a:close/>
                </a:path>
                <a:path w="869950" h="123190">
                  <a:moveTo>
                    <a:pt x="472304" y="2327"/>
                  </a:moveTo>
                  <a:lnTo>
                    <a:pt x="456010" y="2327"/>
                  </a:lnTo>
                  <a:lnTo>
                    <a:pt x="456010" y="18621"/>
                  </a:lnTo>
                  <a:lnTo>
                    <a:pt x="472304" y="18621"/>
                  </a:lnTo>
                  <a:lnTo>
                    <a:pt x="472304" y="2327"/>
                  </a:lnTo>
                  <a:close/>
                </a:path>
                <a:path w="869950" h="123190">
                  <a:moveTo>
                    <a:pt x="495885" y="101085"/>
                  </a:moveTo>
                  <a:lnTo>
                    <a:pt x="495054" y="101085"/>
                  </a:lnTo>
                  <a:lnTo>
                    <a:pt x="495054" y="115550"/>
                  </a:lnTo>
                  <a:lnTo>
                    <a:pt x="502047" y="118823"/>
                  </a:lnTo>
                  <a:lnTo>
                    <a:pt x="509394" y="121161"/>
                  </a:lnTo>
                  <a:lnTo>
                    <a:pt x="517094" y="122564"/>
                  </a:lnTo>
                  <a:lnTo>
                    <a:pt x="525147" y="123032"/>
                  </a:lnTo>
                  <a:lnTo>
                    <a:pt x="532940" y="122595"/>
                  </a:lnTo>
                  <a:lnTo>
                    <a:pt x="556914" y="109066"/>
                  </a:lnTo>
                  <a:lnTo>
                    <a:pt x="525480" y="109066"/>
                  </a:lnTo>
                  <a:lnTo>
                    <a:pt x="517582" y="108567"/>
                  </a:lnTo>
                  <a:lnTo>
                    <a:pt x="510017" y="107071"/>
                  </a:lnTo>
                  <a:lnTo>
                    <a:pt x="502785" y="104577"/>
                  </a:lnTo>
                  <a:lnTo>
                    <a:pt x="495885" y="101085"/>
                  </a:lnTo>
                  <a:close/>
                </a:path>
                <a:path w="869950" h="123190">
                  <a:moveTo>
                    <a:pt x="525313" y="34914"/>
                  </a:moveTo>
                  <a:lnTo>
                    <a:pt x="515670" y="34914"/>
                  </a:lnTo>
                  <a:lnTo>
                    <a:pt x="508022" y="37352"/>
                  </a:lnTo>
                  <a:lnTo>
                    <a:pt x="502370" y="42229"/>
                  </a:lnTo>
                  <a:lnTo>
                    <a:pt x="496828" y="47106"/>
                  </a:lnTo>
                  <a:lnTo>
                    <a:pt x="494081" y="53369"/>
                  </a:lnTo>
                  <a:lnTo>
                    <a:pt x="494057" y="66836"/>
                  </a:lnTo>
                  <a:lnTo>
                    <a:pt x="495775" y="71491"/>
                  </a:lnTo>
                  <a:lnTo>
                    <a:pt x="531188" y="88062"/>
                  </a:lnTo>
                  <a:lnTo>
                    <a:pt x="535344" y="89447"/>
                  </a:lnTo>
                  <a:lnTo>
                    <a:pt x="538780" y="91110"/>
                  </a:lnTo>
                  <a:lnTo>
                    <a:pt x="542216" y="92661"/>
                  </a:lnTo>
                  <a:lnTo>
                    <a:pt x="543934" y="94712"/>
                  </a:lnTo>
                  <a:lnTo>
                    <a:pt x="543934" y="105131"/>
                  </a:lnTo>
                  <a:lnTo>
                    <a:pt x="537783" y="109066"/>
                  </a:lnTo>
                  <a:lnTo>
                    <a:pt x="556914" y="109066"/>
                  </a:lnTo>
                  <a:lnTo>
                    <a:pt x="558565" y="105796"/>
                  </a:lnTo>
                  <a:lnTo>
                    <a:pt x="558547" y="92661"/>
                  </a:lnTo>
                  <a:lnTo>
                    <a:pt x="556847" y="87563"/>
                  </a:lnTo>
                  <a:lnTo>
                    <a:pt x="526145" y="71990"/>
                  </a:lnTo>
                  <a:lnTo>
                    <a:pt x="521268" y="70881"/>
                  </a:lnTo>
                  <a:lnTo>
                    <a:pt x="517111" y="69441"/>
                  </a:lnTo>
                  <a:lnTo>
                    <a:pt x="510239" y="65894"/>
                  </a:lnTo>
                  <a:lnTo>
                    <a:pt x="508521" y="63400"/>
                  </a:lnTo>
                  <a:lnTo>
                    <a:pt x="508521" y="56860"/>
                  </a:lnTo>
                  <a:lnTo>
                    <a:pt x="510184" y="54145"/>
                  </a:lnTo>
                  <a:lnTo>
                    <a:pt x="513509" y="52039"/>
                  </a:lnTo>
                  <a:lnTo>
                    <a:pt x="516945" y="49822"/>
                  </a:lnTo>
                  <a:lnTo>
                    <a:pt x="522210" y="48714"/>
                  </a:lnTo>
                  <a:lnTo>
                    <a:pt x="552247" y="48714"/>
                  </a:lnTo>
                  <a:lnTo>
                    <a:pt x="552247" y="39569"/>
                  </a:lnTo>
                  <a:lnTo>
                    <a:pt x="545888" y="37533"/>
                  </a:lnTo>
                  <a:lnTo>
                    <a:pt x="539279" y="36078"/>
                  </a:lnTo>
                  <a:lnTo>
                    <a:pt x="532421" y="35205"/>
                  </a:lnTo>
                  <a:lnTo>
                    <a:pt x="525313" y="34914"/>
                  </a:lnTo>
                  <a:close/>
                </a:path>
                <a:path w="869950" h="123190">
                  <a:moveTo>
                    <a:pt x="552247" y="48714"/>
                  </a:moveTo>
                  <a:lnTo>
                    <a:pt x="536397" y="48714"/>
                  </a:lnTo>
                  <a:lnTo>
                    <a:pt x="543657" y="50265"/>
                  </a:lnTo>
                  <a:lnTo>
                    <a:pt x="551084" y="53369"/>
                  </a:lnTo>
                  <a:lnTo>
                    <a:pt x="552247" y="53369"/>
                  </a:lnTo>
                  <a:lnTo>
                    <a:pt x="552247" y="48714"/>
                  </a:lnTo>
                  <a:close/>
                </a:path>
                <a:path w="869950" h="123190">
                  <a:moveTo>
                    <a:pt x="594223" y="36577"/>
                  </a:moveTo>
                  <a:lnTo>
                    <a:pt x="579093" y="36577"/>
                  </a:lnTo>
                  <a:lnTo>
                    <a:pt x="579093" y="121369"/>
                  </a:lnTo>
                  <a:lnTo>
                    <a:pt x="594223" y="121369"/>
                  </a:lnTo>
                  <a:lnTo>
                    <a:pt x="594223" y="36577"/>
                  </a:lnTo>
                  <a:close/>
                </a:path>
                <a:path w="869950" h="123190">
                  <a:moveTo>
                    <a:pt x="594888" y="2327"/>
                  </a:moveTo>
                  <a:lnTo>
                    <a:pt x="578594" y="2327"/>
                  </a:lnTo>
                  <a:lnTo>
                    <a:pt x="578594" y="18621"/>
                  </a:lnTo>
                  <a:lnTo>
                    <a:pt x="594888" y="18621"/>
                  </a:lnTo>
                  <a:lnTo>
                    <a:pt x="594888" y="2327"/>
                  </a:lnTo>
                  <a:close/>
                </a:path>
                <a:path w="869950" h="123190">
                  <a:moveTo>
                    <a:pt x="634430" y="36577"/>
                  </a:moveTo>
                  <a:lnTo>
                    <a:pt x="621129" y="36577"/>
                  </a:lnTo>
                  <a:lnTo>
                    <a:pt x="621129" y="121369"/>
                  </a:lnTo>
                  <a:lnTo>
                    <a:pt x="636259" y="121369"/>
                  </a:lnTo>
                  <a:lnTo>
                    <a:pt x="636259" y="63843"/>
                  </a:lnTo>
                  <a:lnTo>
                    <a:pt x="639473" y="59299"/>
                  </a:lnTo>
                  <a:lnTo>
                    <a:pt x="643907" y="55752"/>
                  </a:lnTo>
                  <a:lnTo>
                    <a:pt x="655213" y="50653"/>
                  </a:lnTo>
                  <a:lnTo>
                    <a:pt x="659719" y="49711"/>
                  </a:lnTo>
                  <a:lnTo>
                    <a:pt x="636259" y="49711"/>
                  </a:lnTo>
                  <a:lnTo>
                    <a:pt x="636259" y="47217"/>
                  </a:lnTo>
                  <a:lnTo>
                    <a:pt x="634430" y="36577"/>
                  </a:lnTo>
                  <a:close/>
                </a:path>
                <a:path w="869950" h="123190">
                  <a:moveTo>
                    <a:pt x="669178" y="34914"/>
                  </a:moveTo>
                  <a:lnTo>
                    <a:pt x="667848" y="34914"/>
                  </a:lnTo>
                  <a:lnTo>
                    <a:pt x="658663" y="35839"/>
                  </a:lnTo>
                  <a:lnTo>
                    <a:pt x="650391" y="38613"/>
                  </a:lnTo>
                  <a:lnTo>
                    <a:pt x="643034" y="43237"/>
                  </a:lnTo>
                  <a:lnTo>
                    <a:pt x="636592" y="49711"/>
                  </a:lnTo>
                  <a:lnTo>
                    <a:pt x="659719" y="49711"/>
                  </a:lnTo>
                  <a:lnTo>
                    <a:pt x="661309" y="49379"/>
                  </a:lnTo>
                  <a:lnTo>
                    <a:pt x="669178" y="49379"/>
                  </a:lnTo>
                  <a:lnTo>
                    <a:pt x="669178" y="34914"/>
                  </a:lnTo>
                  <a:close/>
                </a:path>
                <a:path w="869950" h="123190">
                  <a:moveTo>
                    <a:pt x="682765" y="101085"/>
                  </a:moveTo>
                  <a:lnTo>
                    <a:pt x="681934" y="101085"/>
                  </a:lnTo>
                  <a:lnTo>
                    <a:pt x="681934" y="115550"/>
                  </a:lnTo>
                  <a:lnTo>
                    <a:pt x="688927" y="118823"/>
                  </a:lnTo>
                  <a:lnTo>
                    <a:pt x="696274" y="121161"/>
                  </a:lnTo>
                  <a:lnTo>
                    <a:pt x="703973" y="122564"/>
                  </a:lnTo>
                  <a:lnTo>
                    <a:pt x="712027" y="123032"/>
                  </a:lnTo>
                  <a:lnTo>
                    <a:pt x="719820" y="122595"/>
                  </a:lnTo>
                  <a:lnTo>
                    <a:pt x="743794" y="109066"/>
                  </a:lnTo>
                  <a:lnTo>
                    <a:pt x="712359" y="109066"/>
                  </a:lnTo>
                  <a:lnTo>
                    <a:pt x="704462" y="108567"/>
                  </a:lnTo>
                  <a:lnTo>
                    <a:pt x="696897" y="107071"/>
                  </a:lnTo>
                  <a:lnTo>
                    <a:pt x="689665" y="104577"/>
                  </a:lnTo>
                  <a:lnTo>
                    <a:pt x="682765" y="101085"/>
                  </a:lnTo>
                  <a:close/>
                </a:path>
                <a:path w="869950" h="123190">
                  <a:moveTo>
                    <a:pt x="712193" y="34914"/>
                  </a:moveTo>
                  <a:lnTo>
                    <a:pt x="702550" y="34914"/>
                  </a:lnTo>
                  <a:lnTo>
                    <a:pt x="694902" y="37352"/>
                  </a:lnTo>
                  <a:lnTo>
                    <a:pt x="689249" y="42229"/>
                  </a:lnTo>
                  <a:lnTo>
                    <a:pt x="683707" y="47106"/>
                  </a:lnTo>
                  <a:lnTo>
                    <a:pt x="680960" y="53369"/>
                  </a:lnTo>
                  <a:lnTo>
                    <a:pt x="680936" y="66836"/>
                  </a:lnTo>
                  <a:lnTo>
                    <a:pt x="682654" y="71491"/>
                  </a:lnTo>
                  <a:lnTo>
                    <a:pt x="718067" y="88062"/>
                  </a:lnTo>
                  <a:lnTo>
                    <a:pt x="722224" y="89447"/>
                  </a:lnTo>
                  <a:lnTo>
                    <a:pt x="725660" y="91110"/>
                  </a:lnTo>
                  <a:lnTo>
                    <a:pt x="729096" y="92661"/>
                  </a:lnTo>
                  <a:lnTo>
                    <a:pt x="730814" y="94712"/>
                  </a:lnTo>
                  <a:lnTo>
                    <a:pt x="730814" y="105131"/>
                  </a:lnTo>
                  <a:lnTo>
                    <a:pt x="724662" y="109066"/>
                  </a:lnTo>
                  <a:lnTo>
                    <a:pt x="743794" y="109066"/>
                  </a:lnTo>
                  <a:lnTo>
                    <a:pt x="745445" y="105796"/>
                  </a:lnTo>
                  <a:lnTo>
                    <a:pt x="745426" y="92661"/>
                  </a:lnTo>
                  <a:lnTo>
                    <a:pt x="743727" y="87563"/>
                  </a:lnTo>
                  <a:lnTo>
                    <a:pt x="713024" y="71990"/>
                  </a:lnTo>
                  <a:lnTo>
                    <a:pt x="708147" y="70881"/>
                  </a:lnTo>
                  <a:lnTo>
                    <a:pt x="703991" y="69441"/>
                  </a:lnTo>
                  <a:lnTo>
                    <a:pt x="697119" y="65894"/>
                  </a:lnTo>
                  <a:lnTo>
                    <a:pt x="695401" y="63400"/>
                  </a:lnTo>
                  <a:lnTo>
                    <a:pt x="695401" y="56860"/>
                  </a:lnTo>
                  <a:lnTo>
                    <a:pt x="697063" y="54145"/>
                  </a:lnTo>
                  <a:lnTo>
                    <a:pt x="700388" y="52039"/>
                  </a:lnTo>
                  <a:lnTo>
                    <a:pt x="703825" y="49822"/>
                  </a:lnTo>
                  <a:lnTo>
                    <a:pt x="709089" y="48714"/>
                  </a:lnTo>
                  <a:lnTo>
                    <a:pt x="739127" y="48714"/>
                  </a:lnTo>
                  <a:lnTo>
                    <a:pt x="739127" y="39569"/>
                  </a:lnTo>
                  <a:lnTo>
                    <a:pt x="732768" y="37533"/>
                  </a:lnTo>
                  <a:lnTo>
                    <a:pt x="726159" y="36078"/>
                  </a:lnTo>
                  <a:lnTo>
                    <a:pt x="719301" y="35205"/>
                  </a:lnTo>
                  <a:lnTo>
                    <a:pt x="712193" y="34914"/>
                  </a:lnTo>
                  <a:close/>
                </a:path>
                <a:path w="869950" h="123190">
                  <a:moveTo>
                    <a:pt x="739127" y="48714"/>
                  </a:moveTo>
                  <a:lnTo>
                    <a:pt x="723277" y="48714"/>
                  </a:lnTo>
                  <a:lnTo>
                    <a:pt x="730537" y="50265"/>
                  </a:lnTo>
                  <a:lnTo>
                    <a:pt x="737963" y="53369"/>
                  </a:lnTo>
                  <a:lnTo>
                    <a:pt x="739127" y="53369"/>
                  </a:lnTo>
                  <a:lnTo>
                    <a:pt x="739127" y="48714"/>
                  </a:lnTo>
                  <a:close/>
                </a:path>
                <a:path w="869950" h="123190">
                  <a:moveTo>
                    <a:pt x="783097" y="102748"/>
                  </a:moveTo>
                  <a:lnTo>
                    <a:pt x="764476" y="102748"/>
                  </a:lnTo>
                  <a:lnTo>
                    <a:pt x="764476" y="121369"/>
                  </a:lnTo>
                  <a:lnTo>
                    <a:pt x="783097" y="121369"/>
                  </a:lnTo>
                  <a:lnTo>
                    <a:pt x="783097" y="102748"/>
                  </a:lnTo>
                  <a:close/>
                </a:path>
                <a:path w="869950" h="123190">
                  <a:moveTo>
                    <a:pt x="826286" y="102748"/>
                  </a:moveTo>
                  <a:lnTo>
                    <a:pt x="807665" y="102748"/>
                  </a:lnTo>
                  <a:lnTo>
                    <a:pt x="807665" y="121369"/>
                  </a:lnTo>
                  <a:lnTo>
                    <a:pt x="826286" y="121369"/>
                  </a:lnTo>
                  <a:lnTo>
                    <a:pt x="826286" y="102748"/>
                  </a:lnTo>
                  <a:close/>
                </a:path>
                <a:path w="869950" h="123190">
                  <a:moveTo>
                    <a:pt x="869474" y="102748"/>
                  </a:moveTo>
                  <a:lnTo>
                    <a:pt x="850853" y="102748"/>
                  </a:lnTo>
                  <a:lnTo>
                    <a:pt x="850853" y="121369"/>
                  </a:lnTo>
                  <a:lnTo>
                    <a:pt x="869474" y="121369"/>
                  </a:lnTo>
                  <a:lnTo>
                    <a:pt x="869474" y="102748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45006" y="7209012"/>
              <a:ext cx="137714" cy="13770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40938" y="6709259"/>
              <a:ext cx="190537" cy="122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2065" y="7554724"/>
            <a:ext cx="2393950" cy="709930"/>
            <a:chOff x="1372065" y="7554724"/>
            <a:chExt cx="2393950" cy="709930"/>
          </a:xfrm>
        </p:grpSpPr>
        <p:sp>
          <p:nvSpPr>
            <p:cNvPr id="3" name="object 3"/>
            <p:cNvSpPr/>
            <p:nvPr/>
          </p:nvSpPr>
          <p:spPr>
            <a:xfrm>
              <a:off x="1372065" y="7554724"/>
              <a:ext cx="548005" cy="709930"/>
            </a:xfrm>
            <a:custGeom>
              <a:avLst/>
              <a:gdLst/>
              <a:ahLst/>
              <a:cxnLst/>
              <a:rect l="l" t="t" r="r" b="b"/>
              <a:pathLst>
                <a:path w="548005" h="709929">
                  <a:moveTo>
                    <a:pt x="0" y="0"/>
                  </a:moveTo>
                  <a:lnTo>
                    <a:pt x="6016" y="709936"/>
                  </a:lnTo>
                  <a:lnTo>
                    <a:pt x="547609" y="350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2596" y="7803370"/>
              <a:ext cx="1952931" cy="3661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6063" y="7803368"/>
              <a:ext cx="1885998" cy="29917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5191" y="13544959"/>
            <a:ext cx="4769743" cy="25425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70485" y="14543144"/>
            <a:ext cx="3943350" cy="2358390"/>
          </a:xfrm>
          <a:custGeom>
            <a:avLst/>
            <a:gdLst/>
            <a:ahLst/>
            <a:cxnLst/>
            <a:rect l="l" t="t" r="r" b="b"/>
            <a:pathLst>
              <a:path w="3943350" h="2358390">
                <a:moveTo>
                  <a:pt x="3943000" y="0"/>
                </a:moveTo>
                <a:lnTo>
                  <a:pt x="0" y="0"/>
                </a:lnTo>
                <a:lnTo>
                  <a:pt x="0" y="2357932"/>
                </a:lnTo>
                <a:lnTo>
                  <a:pt x="3943000" y="2357932"/>
                </a:lnTo>
                <a:lnTo>
                  <a:pt x="394300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161935" y="15300959"/>
            <a:ext cx="487680" cy="632460"/>
          </a:xfrm>
          <a:custGeom>
            <a:avLst/>
            <a:gdLst/>
            <a:ahLst/>
            <a:cxnLst/>
            <a:rect l="l" t="t" r="r" b="b"/>
            <a:pathLst>
              <a:path w="487680" h="632459">
                <a:moveTo>
                  <a:pt x="304126" y="613410"/>
                </a:moveTo>
                <a:lnTo>
                  <a:pt x="190588" y="557530"/>
                </a:lnTo>
                <a:lnTo>
                  <a:pt x="182067" y="554990"/>
                </a:lnTo>
                <a:lnTo>
                  <a:pt x="181457" y="554913"/>
                </a:lnTo>
                <a:lnTo>
                  <a:pt x="181457" y="18084"/>
                </a:lnTo>
                <a:lnTo>
                  <a:pt x="183210" y="19050"/>
                </a:lnTo>
                <a:lnTo>
                  <a:pt x="185051" y="15240"/>
                </a:lnTo>
                <a:lnTo>
                  <a:pt x="190588" y="3810"/>
                </a:lnTo>
                <a:lnTo>
                  <a:pt x="182067" y="0"/>
                </a:lnTo>
                <a:lnTo>
                  <a:pt x="164719" y="0"/>
                </a:lnTo>
                <a:lnTo>
                  <a:pt x="164719" y="16903"/>
                </a:lnTo>
                <a:lnTo>
                  <a:pt x="164719" y="553720"/>
                </a:lnTo>
                <a:lnTo>
                  <a:pt x="164515" y="553720"/>
                </a:lnTo>
                <a:lnTo>
                  <a:pt x="155841" y="556260"/>
                </a:lnTo>
                <a:lnTo>
                  <a:pt x="65125" y="594360"/>
                </a:lnTo>
                <a:lnTo>
                  <a:pt x="59804" y="596900"/>
                </a:lnTo>
                <a:lnTo>
                  <a:pt x="54343" y="596900"/>
                </a:lnTo>
                <a:lnTo>
                  <a:pt x="49034" y="595630"/>
                </a:lnTo>
                <a:lnTo>
                  <a:pt x="43662" y="594360"/>
                </a:lnTo>
                <a:lnTo>
                  <a:pt x="38239" y="591820"/>
                </a:lnTo>
                <a:lnTo>
                  <a:pt x="33312" y="585470"/>
                </a:lnTo>
                <a:lnTo>
                  <a:pt x="28371" y="580390"/>
                </a:lnTo>
                <a:lnTo>
                  <a:pt x="24206" y="572820"/>
                </a:lnTo>
                <a:lnTo>
                  <a:pt x="16738" y="535940"/>
                </a:lnTo>
                <a:lnTo>
                  <a:pt x="16738" y="125730"/>
                </a:lnTo>
                <a:lnTo>
                  <a:pt x="25298" y="87630"/>
                </a:lnTo>
                <a:lnTo>
                  <a:pt x="63665" y="59690"/>
                </a:lnTo>
                <a:lnTo>
                  <a:pt x="162331" y="17780"/>
                </a:lnTo>
                <a:lnTo>
                  <a:pt x="164719" y="16903"/>
                </a:lnTo>
                <a:lnTo>
                  <a:pt x="164719" y="0"/>
                </a:lnTo>
                <a:lnTo>
                  <a:pt x="164515" y="0"/>
                </a:lnTo>
                <a:lnTo>
                  <a:pt x="155841" y="2540"/>
                </a:lnTo>
                <a:lnTo>
                  <a:pt x="39243" y="52070"/>
                </a:lnTo>
                <a:lnTo>
                  <a:pt x="10401" y="80010"/>
                </a:lnTo>
                <a:lnTo>
                  <a:pt x="0" y="125730"/>
                </a:lnTo>
                <a:lnTo>
                  <a:pt x="0" y="535940"/>
                </a:lnTo>
                <a:lnTo>
                  <a:pt x="8356" y="577850"/>
                </a:lnTo>
                <a:lnTo>
                  <a:pt x="38074" y="609600"/>
                </a:lnTo>
                <a:lnTo>
                  <a:pt x="51422" y="613410"/>
                </a:lnTo>
                <a:lnTo>
                  <a:pt x="58242" y="613410"/>
                </a:lnTo>
                <a:lnTo>
                  <a:pt x="71615" y="610870"/>
                </a:lnTo>
                <a:lnTo>
                  <a:pt x="162331" y="572770"/>
                </a:lnTo>
                <a:lnTo>
                  <a:pt x="169189" y="568960"/>
                </a:lnTo>
                <a:lnTo>
                  <a:pt x="176352" y="568960"/>
                </a:lnTo>
                <a:lnTo>
                  <a:pt x="183210" y="572770"/>
                </a:lnTo>
                <a:lnTo>
                  <a:pt x="185051" y="568960"/>
                </a:lnTo>
                <a:lnTo>
                  <a:pt x="183222" y="572770"/>
                </a:lnTo>
                <a:lnTo>
                  <a:pt x="296748" y="628650"/>
                </a:lnTo>
                <a:lnTo>
                  <a:pt x="304126" y="613410"/>
                </a:lnTo>
                <a:close/>
              </a:path>
              <a:path w="487680" h="632459">
                <a:moveTo>
                  <a:pt x="487362" y="96520"/>
                </a:moveTo>
                <a:lnTo>
                  <a:pt x="479005" y="54610"/>
                </a:lnTo>
                <a:lnTo>
                  <a:pt x="470636" y="41109"/>
                </a:lnTo>
                <a:lnTo>
                  <a:pt x="470636" y="96520"/>
                </a:lnTo>
                <a:lnTo>
                  <a:pt x="470636" y="506730"/>
                </a:lnTo>
                <a:lnTo>
                  <a:pt x="462064" y="544830"/>
                </a:lnTo>
                <a:lnTo>
                  <a:pt x="325018" y="614680"/>
                </a:lnTo>
                <a:lnTo>
                  <a:pt x="322643" y="615569"/>
                </a:lnTo>
                <a:lnTo>
                  <a:pt x="322643" y="78740"/>
                </a:lnTo>
                <a:lnTo>
                  <a:pt x="322859" y="78740"/>
                </a:lnTo>
                <a:lnTo>
                  <a:pt x="331520" y="76200"/>
                </a:lnTo>
                <a:lnTo>
                  <a:pt x="352005" y="67310"/>
                </a:lnTo>
                <a:lnTo>
                  <a:pt x="422262" y="36830"/>
                </a:lnTo>
                <a:lnTo>
                  <a:pt x="433031" y="34290"/>
                </a:lnTo>
                <a:lnTo>
                  <a:pt x="438340" y="36830"/>
                </a:lnTo>
                <a:lnTo>
                  <a:pt x="443712" y="38100"/>
                </a:lnTo>
                <a:lnTo>
                  <a:pt x="449135" y="40640"/>
                </a:lnTo>
                <a:lnTo>
                  <a:pt x="454063" y="46990"/>
                </a:lnTo>
                <a:lnTo>
                  <a:pt x="459003" y="52070"/>
                </a:lnTo>
                <a:lnTo>
                  <a:pt x="470344" y="88900"/>
                </a:lnTo>
                <a:lnTo>
                  <a:pt x="470636" y="96520"/>
                </a:lnTo>
                <a:lnTo>
                  <a:pt x="470636" y="41109"/>
                </a:lnTo>
                <a:lnTo>
                  <a:pt x="435965" y="19050"/>
                </a:lnTo>
                <a:lnTo>
                  <a:pt x="429145" y="19050"/>
                </a:lnTo>
                <a:lnTo>
                  <a:pt x="415772" y="21590"/>
                </a:lnTo>
                <a:lnTo>
                  <a:pt x="325043" y="59690"/>
                </a:lnTo>
                <a:lnTo>
                  <a:pt x="326529" y="63500"/>
                </a:lnTo>
                <a:lnTo>
                  <a:pt x="325031" y="59690"/>
                </a:lnTo>
                <a:lnTo>
                  <a:pt x="318185" y="63500"/>
                </a:lnTo>
                <a:lnTo>
                  <a:pt x="311010" y="62230"/>
                </a:lnTo>
                <a:lnTo>
                  <a:pt x="304152" y="59690"/>
                </a:lnTo>
                <a:lnTo>
                  <a:pt x="190588" y="3810"/>
                </a:lnTo>
                <a:lnTo>
                  <a:pt x="183222" y="19050"/>
                </a:lnTo>
                <a:lnTo>
                  <a:pt x="296773" y="74930"/>
                </a:lnTo>
                <a:lnTo>
                  <a:pt x="300469" y="67297"/>
                </a:lnTo>
                <a:lnTo>
                  <a:pt x="296786" y="74930"/>
                </a:lnTo>
                <a:lnTo>
                  <a:pt x="305308" y="77470"/>
                </a:lnTo>
                <a:lnTo>
                  <a:pt x="305917" y="77558"/>
                </a:lnTo>
                <a:lnTo>
                  <a:pt x="305917" y="614413"/>
                </a:lnTo>
                <a:lnTo>
                  <a:pt x="304126" y="613410"/>
                </a:lnTo>
                <a:lnTo>
                  <a:pt x="300443" y="621030"/>
                </a:lnTo>
                <a:lnTo>
                  <a:pt x="296760" y="628650"/>
                </a:lnTo>
                <a:lnTo>
                  <a:pt x="305282" y="631190"/>
                </a:lnTo>
                <a:lnTo>
                  <a:pt x="314032" y="632460"/>
                </a:lnTo>
                <a:lnTo>
                  <a:pt x="322834" y="632460"/>
                </a:lnTo>
                <a:lnTo>
                  <a:pt x="448119" y="580390"/>
                </a:lnTo>
                <a:lnTo>
                  <a:pt x="476961" y="552450"/>
                </a:lnTo>
                <a:lnTo>
                  <a:pt x="487362" y="506730"/>
                </a:lnTo>
                <a:lnTo>
                  <a:pt x="487362" y="96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57444" y="14494110"/>
            <a:ext cx="5707777" cy="14356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9497" y="13929807"/>
            <a:ext cx="4130266" cy="28537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3127" y="8527551"/>
            <a:ext cx="13390291" cy="193360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839642" y="18104566"/>
            <a:ext cx="4351020" cy="1012825"/>
            <a:chOff x="5839642" y="18104566"/>
            <a:chExt cx="4351020" cy="1012825"/>
          </a:xfrm>
        </p:grpSpPr>
        <p:sp>
          <p:nvSpPr>
            <p:cNvPr id="13" name="object 13"/>
            <p:cNvSpPr/>
            <p:nvPr/>
          </p:nvSpPr>
          <p:spPr>
            <a:xfrm>
              <a:off x="5839642" y="18104566"/>
              <a:ext cx="4351020" cy="1012825"/>
            </a:xfrm>
            <a:custGeom>
              <a:avLst/>
              <a:gdLst/>
              <a:ahLst/>
              <a:cxnLst/>
              <a:rect l="l" t="t" r="r" b="b"/>
              <a:pathLst>
                <a:path w="4351020" h="1012825">
                  <a:moveTo>
                    <a:pt x="4350450" y="0"/>
                  </a:moveTo>
                  <a:lnTo>
                    <a:pt x="0" y="0"/>
                  </a:lnTo>
                  <a:lnTo>
                    <a:pt x="0" y="1012316"/>
                  </a:lnTo>
                  <a:lnTo>
                    <a:pt x="4350450" y="1012316"/>
                  </a:lnTo>
                  <a:lnTo>
                    <a:pt x="4350450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88282" y="18512839"/>
              <a:ext cx="1388110" cy="321310"/>
            </a:xfrm>
            <a:custGeom>
              <a:avLst/>
              <a:gdLst/>
              <a:ahLst/>
              <a:cxnLst/>
              <a:rect l="l" t="t" r="r" b="b"/>
              <a:pathLst>
                <a:path w="1388109" h="321309">
                  <a:moveTo>
                    <a:pt x="33130" y="10708"/>
                  </a:moveTo>
                  <a:lnTo>
                    <a:pt x="0" y="10708"/>
                  </a:lnTo>
                  <a:lnTo>
                    <a:pt x="96379" y="244294"/>
                  </a:lnTo>
                  <a:lnTo>
                    <a:pt x="132521" y="244294"/>
                  </a:lnTo>
                  <a:lnTo>
                    <a:pt x="145362" y="213172"/>
                  </a:lnTo>
                  <a:lnTo>
                    <a:pt x="113781" y="213172"/>
                  </a:lnTo>
                  <a:lnTo>
                    <a:pt x="33130" y="10708"/>
                  </a:lnTo>
                  <a:close/>
                </a:path>
                <a:path w="1388109" h="321309">
                  <a:moveTo>
                    <a:pt x="228900" y="10708"/>
                  </a:moveTo>
                  <a:lnTo>
                    <a:pt x="196104" y="10708"/>
                  </a:lnTo>
                  <a:lnTo>
                    <a:pt x="115119" y="213172"/>
                  </a:lnTo>
                  <a:lnTo>
                    <a:pt x="145362" y="213172"/>
                  </a:lnTo>
                  <a:lnTo>
                    <a:pt x="228900" y="10708"/>
                  </a:lnTo>
                  <a:close/>
                </a:path>
                <a:path w="1388109" h="321309">
                  <a:moveTo>
                    <a:pt x="332085" y="70276"/>
                  </a:moveTo>
                  <a:lnTo>
                    <a:pt x="282828" y="84018"/>
                  </a:lnTo>
                  <a:lnTo>
                    <a:pt x="252605" y="122983"/>
                  </a:lnTo>
                  <a:lnTo>
                    <a:pt x="246749" y="158958"/>
                  </a:lnTo>
                  <a:lnTo>
                    <a:pt x="248213" y="177908"/>
                  </a:lnTo>
                  <a:lnTo>
                    <a:pt x="270175" y="223211"/>
                  </a:lnTo>
                  <a:lnTo>
                    <a:pt x="313784" y="246114"/>
                  </a:lnTo>
                  <a:lnTo>
                    <a:pt x="332085" y="247641"/>
                  </a:lnTo>
                  <a:lnTo>
                    <a:pt x="350532" y="246114"/>
                  </a:lnTo>
                  <a:lnTo>
                    <a:pt x="367056" y="241533"/>
                  </a:lnTo>
                  <a:lnTo>
                    <a:pt x="381655" y="233899"/>
                  </a:lnTo>
                  <a:lnTo>
                    <a:pt x="394330" y="223211"/>
                  </a:lnTo>
                  <a:lnTo>
                    <a:pt x="396970" y="219865"/>
                  </a:lnTo>
                  <a:lnTo>
                    <a:pt x="332419" y="219865"/>
                  </a:lnTo>
                  <a:lnTo>
                    <a:pt x="321711" y="218923"/>
                  </a:lnTo>
                  <a:lnTo>
                    <a:pt x="286426" y="196167"/>
                  </a:lnTo>
                  <a:lnTo>
                    <a:pt x="277202" y="158958"/>
                  </a:lnTo>
                  <a:lnTo>
                    <a:pt x="278227" y="144547"/>
                  </a:lnTo>
                  <a:lnTo>
                    <a:pt x="302301" y="106523"/>
                  </a:lnTo>
                  <a:lnTo>
                    <a:pt x="332419" y="98052"/>
                  </a:lnTo>
                  <a:lnTo>
                    <a:pt x="396970" y="98052"/>
                  </a:lnTo>
                  <a:lnTo>
                    <a:pt x="394330" y="94705"/>
                  </a:lnTo>
                  <a:lnTo>
                    <a:pt x="381655" y="84018"/>
                  </a:lnTo>
                  <a:lnTo>
                    <a:pt x="367056" y="76383"/>
                  </a:lnTo>
                  <a:lnTo>
                    <a:pt x="350532" y="71803"/>
                  </a:lnTo>
                  <a:lnTo>
                    <a:pt x="332085" y="70276"/>
                  </a:lnTo>
                  <a:close/>
                </a:path>
                <a:path w="1388109" h="321309">
                  <a:moveTo>
                    <a:pt x="396970" y="98052"/>
                  </a:moveTo>
                  <a:lnTo>
                    <a:pt x="332419" y="98052"/>
                  </a:lnTo>
                  <a:lnTo>
                    <a:pt x="343107" y="98993"/>
                  </a:lnTo>
                  <a:lnTo>
                    <a:pt x="353084" y="101817"/>
                  </a:lnTo>
                  <a:lnTo>
                    <a:pt x="383454" y="132103"/>
                  </a:lnTo>
                  <a:lnTo>
                    <a:pt x="387637" y="158958"/>
                  </a:lnTo>
                  <a:lnTo>
                    <a:pt x="386591" y="173244"/>
                  </a:lnTo>
                  <a:lnTo>
                    <a:pt x="362350" y="211394"/>
                  </a:lnTo>
                  <a:lnTo>
                    <a:pt x="332419" y="219865"/>
                  </a:lnTo>
                  <a:lnTo>
                    <a:pt x="396970" y="219865"/>
                  </a:lnTo>
                  <a:lnTo>
                    <a:pt x="404725" y="210034"/>
                  </a:lnTo>
                  <a:lnTo>
                    <a:pt x="412150" y="194933"/>
                  </a:lnTo>
                  <a:lnTo>
                    <a:pt x="416605" y="177908"/>
                  </a:lnTo>
                  <a:lnTo>
                    <a:pt x="418090" y="158958"/>
                  </a:lnTo>
                  <a:lnTo>
                    <a:pt x="416605" y="140009"/>
                  </a:lnTo>
                  <a:lnTo>
                    <a:pt x="412150" y="122983"/>
                  </a:lnTo>
                  <a:lnTo>
                    <a:pt x="404725" y="107882"/>
                  </a:lnTo>
                  <a:lnTo>
                    <a:pt x="396970" y="98052"/>
                  </a:lnTo>
                  <a:close/>
                </a:path>
                <a:path w="1388109" h="321309">
                  <a:moveTo>
                    <a:pt x="492515" y="73622"/>
                  </a:moveTo>
                  <a:lnTo>
                    <a:pt x="462062" y="73622"/>
                  </a:lnTo>
                  <a:lnTo>
                    <a:pt x="462062" y="244294"/>
                  </a:lnTo>
                  <a:lnTo>
                    <a:pt x="492515" y="244294"/>
                  </a:lnTo>
                  <a:lnTo>
                    <a:pt x="492515" y="73622"/>
                  </a:lnTo>
                  <a:close/>
                </a:path>
                <a:path w="1388109" h="321309">
                  <a:moveTo>
                    <a:pt x="493854" y="4685"/>
                  </a:moveTo>
                  <a:lnTo>
                    <a:pt x="461058" y="4685"/>
                  </a:lnTo>
                  <a:lnTo>
                    <a:pt x="461058" y="37480"/>
                  </a:lnTo>
                  <a:lnTo>
                    <a:pt x="493854" y="37480"/>
                  </a:lnTo>
                  <a:lnTo>
                    <a:pt x="493854" y="4685"/>
                  </a:lnTo>
                  <a:close/>
                </a:path>
                <a:path w="1388109" h="321309">
                  <a:moveTo>
                    <a:pt x="573446" y="73622"/>
                  </a:moveTo>
                  <a:lnTo>
                    <a:pt x="546674" y="73622"/>
                  </a:lnTo>
                  <a:lnTo>
                    <a:pt x="546674" y="244294"/>
                  </a:lnTo>
                  <a:lnTo>
                    <a:pt x="577127" y="244294"/>
                  </a:lnTo>
                  <a:lnTo>
                    <a:pt x="577127" y="128505"/>
                  </a:lnTo>
                  <a:lnTo>
                    <a:pt x="582440" y="122021"/>
                  </a:lnTo>
                  <a:lnTo>
                    <a:pt x="621635" y="101315"/>
                  </a:lnTo>
                  <a:lnTo>
                    <a:pt x="629783" y="100060"/>
                  </a:lnTo>
                  <a:lnTo>
                    <a:pt x="577127" y="100060"/>
                  </a:lnTo>
                  <a:lnTo>
                    <a:pt x="577127" y="95040"/>
                  </a:lnTo>
                  <a:lnTo>
                    <a:pt x="573446" y="73622"/>
                  </a:lnTo>
                  <a:close/>
                </a:path>
                <a:path w="1388109" h="321309">
                  <a:moveTo>
                    <a:pt x="643388" y="70276"/>
                  </a:moveTo>
                  <a:lnTo>
                    <a:pt x="640711" y="70276"/>
                  </a:lnTo>
                  <a:lnTo>
                    <a:pt x="622221" y="72137"/>
                  </a:lnTo>
                  <a:lnTo>
                    <a:pt x="605572" y="77722"/>
                  </a:lnTo>
                  <a:lnTo>
                    <a:pt x="590764" y="87029"/>
                  </a:lnTo>
                  <a:lnTo>
                    <a:pt x="577796" y="100060"/>
                  </a:lnTo>
                  <a:lnTo>
                    <a:pt x="629783" y="100060"/>
                  </a:lnTo>
                  <a:lnTo>
                    <a:pt x="631006" y="99872"/>
                  </a:lnTo>
                  <a:lnTo>
                    <a:pt x="640711" y="99391"/>
                  </a:lnTo>
                  <a:lnTo>
                    <a:pt x="643388" y="99391"/>
                  </a:lnTo>
                  <a:lnTo>
                    <a:pt x="643388" y="70276"/>
                  </a:lnTo>
                  <a:close/>
                </a:path>
                <a:path w="1388109" h="321309">
                  <a:moveTo>
                    <a:pt x="789792" y="73622"/>
                  </a:moveTo>
                  <a:lnTo>
                    <a:pt x="763020" y="73622"/>
                  </a:lnTo>
                  <a:lnTo>
                    <a:pt x="763020" y="321264"/>
                  </a:lnTo>
                  <a:lnTo>
                    <a:pt x="793473" y="321264"/>
                  </a:lnTo>
                  <a:lnTo>
                    <a:pt x="793473" y="222876"/>
                  </a:lnTo>
                  <a:lnTo>
                    <a:pt x="907801" y="222876"/>
                  </a:lnTo>
                  <a:lnTo>
                    <a:pt x="910811" y="219195"/>
                  </a:lnTo>
                  <a:lnTo>
                    <a:pt x="846348" y="219195"/>
                  </a:lnTo>
                  <a:lnTo>
                    <a:pt x="831749" y="217627"/>
                  </a:lnTo>
                  <a:lnTo>
                    <a:pt x="818070" y="212921"/>
                  </a:lnTo>
                  <a:lnTo>
                    <a:pt x="805311" y="205077"/>
                  </a:lnTo>
                  <a:lnTo>
                    <a:pt x="793473" y="194097"/>
                  </a:lnTo>
                  <a:lnTo>
                    <a:pt x="793473" y="123820"/>
                  </a:lnTo>
                  <a:lnTo>
                    <a:pt x="805311" y="112839"/>
                  </a:lnTo>
                  <a:lnTo>
                    <a:pt x="818070" y="104996"/>
                  </a:lnTo>
                  <a:lnTo>
                    <a:pt x="831749" y="100290"/>
                  </a:lnTo>
                  <a:lnTo>
                    <a:pt x="846348" y="98721"/>
                  </a:lnTo>
                  <a:lnTo>
                    <a:pt x="910811" y="98721"/>
                  </a:lnTo>
                  <a:lnTo>
                    <a:pt x="907801" y="95040"/>
                  </a:lnTo>
                  <a:lnTo>
                    <a:pt x="793473" y="95040"/>
                  </a:lnTo>
                  <a:lnTo>
                    <a:pt x="789792" y="73622"/>
                  </a:lnTo>
                  <a:close/>
                </a:path>
                <a:path w="1388109" h="321309">
                  <a:moveTo>
                    <a:pt x="907801" y="222876"/>
                  </a:moveTo>
                  <a:lnTo>
                    <a:pt x="794477" y="222876"/>
                  </a:lnTo>
                  <a:lnTo>
                    <a:pt x="806901" y="233711"/>
                  </a:lnTo>
                  <a:lnTo>
                    <a:pt x="820412" y="241450"/>
                  </a:lnTo>
                  <a:lnTo>
                    <a:pt x="835011" y="246093"/>
                  </a:lnTo>
                  <a:lnTo>
                    <a:pt x="850698" y="247641"/>
                  </a:lnTo>
                  <a:lnTo>
                    <a:pt x="866406" y="246135"/>
                  </a:lnTo>
                  <a:lnTo>
                    <a:pt x="881068" y="241617"/>
                  </a:lnTo>
                  <a:lnTo>
                    <a:pt x="894684" y="234087"/>
                  </a:lnTo>
                  <a:lnTo>
                    <a:pt x="907254" y="223546"/>
                  </a:lnTo>
                  <a:lnTo>
                    <a:pt x="907801" y="222876"/>
                  </a:lnTo>
                  <a:close/>
                </a:path>
                <a:path w="1388109" h="321309">
                  <a:moveTo>
                    <a:pt x="910811" y="98721"/>
                  </a:moveTo>
                  <a:lnTo>
                    <a:pt x="846348" y="98721"/>
                  </a:lnTo>
                  <a:lnTo>
                    <a:pt x="858123" y="99704"/>
                  </a:lnTo>
                  <a:lnTo>
                    <a:pt x="868686" y="102653"/>
                  </a:lnTo>
                  <a:lnTo>
                    <a:pt x="897466" y="133441"/>
                  </a:lnTo>
                  <a:lnTo>
                    <a:pt x="901230" y="158958"/>
                  </a:lnTo>
                  <a:lnTo>
                    <a:pt x="900289" y="172532"/>
                  </a:lnTo>
                  <a:lnTo>
                    <a:pt x="878035" y="210348"/>
                  </a:lnTo>
                  <a:lnTo>
                    <a:pt x="846348" y="219195"/>
                  </a:lnTo>
                  <a:lnTo>
                    <a:pt x="910811" y="219195"/>
                  </a:lnTo>
                  <a:lnTo>
                    <a:pt x="917942" y="210473"/>
                  </a:lnTo>
                  <a:lnTo>
                    <a:pt x="925576" y="195351"/>
                  </a:lnTo>
                  <a:lnTo>
                    <a:pt x="930157" y="178180"/>
                  </a:lnTo>
                  <a:lnTo>
                    <a:pt x="931683" y="158958"/>
                  </a:lnTo>
                  <a:lnTo>
                    <a:pt x="930157" y="139737"/>
                  </a:lnTo>
                  <a:lnTo>
                    <a:pt x="925576" y="122565"/>
                  </a:lnTo>
                  <a:lnTo>
                    <a:pt x="917942" y="107443"/>
                  </a:lnTo>
                  <a:lnTo>
                    <a:pt x="910811" y="98721"/>
                  </a:lnTo>
                  <a:close/>
                </a:path>
                <a:path w="1388109" h="321309">
                  <a:moveTo>
                    <a:pt x="850698" y="70276"/>
                  </a:moveTo>
                  <a:lnTo>
                    <a:pt x="835011" y="71824"/>
                  </a:lnTo>
                  <a:lnTo>
                    <a:pt x="820412" y="76467"/>
                  </a:lnTo>
                  <a:lnTo>
                    <a:pt x="806901" y="84206"/>
                  </a:lnTo>
                  <a:lnTo>
                    <a:pt x="794477" y="95040"/>
                  </a:lnTo>
                  <a:lnTo>
                    <a:pt x="907801" y="95040"/>
                  </a:lnTo>
                  <a:lnTo>
                    <a:pt x="866406" y="71782"/>
                  </a:lnTo>
                  <a:lnTo>
                    <a:pt x="850698" y="70276"/>
                  </a:lnTo>
                  <a:close/>
                </a:path>
                <a:path w="1388109" h="321309">
                  <a:moveTo>
                    <a:pt x="1007267" y="0"/>
                  </a:moveTo>
                  <a:lnTo>
                    <a:pt x="976814" y="0"/>
                  </a:lnTo>
                  <a:lnTo>
                    <a:pt x="976814" y="244294"/>
                  </a:lnTo>
                  <a:lnTo>
                    <a:pt x="1007267" y="244294"/>
                  </a:lnTo>
                  <a:lnTo>
                    <a:pt x="1007267" y="0"/>
                  </a:lnTo>
                  <a:close/>
                </a:path>
                <a:path w="1388109" h="321309">
                  <a:moveTo>
                    <a:pt x="1091816" y="73622"/>
                  </a:moveTo>
                  <a:lnTo>
                    <a:pt x="1061363" y="73622"/>
                  </a:lnTo>
                  <a:lnTo>
                    <a:pt x="1061363" y="182049"/>
                  </a:lnTo>
                  <a:lnTo>
                    <a:pt x="1077426" y="228900"/>
                  </a:lnTo>
                  <a:lnTo>
                    <a:pt x="1121265" y="247641"/>
                  </a:lnTo>
                  <a:lnTo>
                    <a:pt x="1138040" y="245779"/>
                  </a:lnTo>
                  <a:lnTo>
                    <a:pt x="1153894" y="240195"/>
                  </a:lnTo>
                  <a:lnTo>
                    <a:pt x="1168828" y="230887"/>
                  </a:lnTo>
                  <a:lnTo>
                    <a:pt x="1181042" y="219530"/>
                  </a:lnTo>
                  <a:lnTo>
                    <a:pt x="1128628" y="219530"/>
                  </a:lnTo>
                  <a:lnTo>
                    <a:pt x="1112523" y="216978"/>
                  </a:lnTo>
                  <a:lnTo>
                    <a:pt x="1101019" y="209323"/>
                  </a:lnTo>
                  <a:lnTo>
                    <a:pt x="1094117" y="196565"/>
                  </a:lnTo>
                  <a:lnTo>
                    <a:pt x="1091816" y="178703"/>
                  </a:lnTo>
                  <a:lnTo>
                    <a:pt x="1091816" y="73622"/>
                  </a:lnTo>
                  <a:close/>
                </a:path>
                <a:path w="1388109" h="321309">
                  <a:moveTo>
                    <a:pt x="1213963" y="217857"/>
                  </a:moveTo>
                  <a:lnTo>
                    <a:pt x="1183510" y="217857"/>
                  </a:lnTo>
                  <a:lnTo>
                    <a:pt x="1183510" y="222876"/>
                  </a:lnTo>
                  <a:lnTo>
                    <a:pt x="1187191" y="244294"/>
                  </a:lnTo>
                  <a:lnTo>
                    <a:pt x="1213963" y="244294"/>
                  </a:lnTo>
                  <a:lnTo>
                    <a:pt x="1213963" y="217857"/>
                  </a:lnTo>
                  <a:close/>
                </a:path>
                <a:path w="1388109" h="321309">
                  <a:moveTo>
                    <a:pt x="1213963" y="73622"/>
                  </a:moveTo>
                  <a:lnTo>
                    <a:pt x="1183510" y="73622"/>
                  </a:lnTo>
                  <a:lnTo>
                    <a:pt x="1183510" y="187404"/>
                  </a:lnTo>
                  <a:lnTo>
                    <a:pt x="1170417" y="201459"/>
                  </a:lnTo>
                  <a:lnTo>
                    <a:pt x="1156906" y="211498"/>
                  </a:lnTo>
                  <a:lnTo>
                    <a:pt x="1142976" y="217522"/>
                  </a:lnTo>
                  <a:lnTo>
                    <a:pt x="1128628" y="219530"/>
                  </a:lnTo>
                  <a:lnTo>
                    <a:pt x="1181042" y="219530"/>
                  </a:lnTo>
                  <a:lnTo>
                    <a:pt x="1182841" y="217857"/>
                  </a:lnTo>
                  <a:lnTo>
                    <a:pt x="1213963" y="217857"/>
                  </a:lnTo>
                  <a:lnTo>
                    <a:pt x="1213963" y="73622"/>
                  </a:lnTo>
                  <a:close/>
                </a:path>
                <a:path w="1388109" h="321309">
                  <a:moveTo>
                    <a:pt x="1261601" y="203467"/>
                  </a:moveTo>
                  <a:lnTo>
                    <a:pt x="1259928" y="203467"/>
                  </a:lnTo>
                  <a:lnTo>
                    <a:pt x="1259928" y="232581"/>
                  </a:lnTo>
                  <a:lnTo>
                    <a:pt x="1274004" y="239170"/>
                  </a:lnTo>
                  <a:lnTo>
                    <a:pt x="1288792" y="243876"/>
                  </a:lnTo>
                  <a:lnTo>
                    <a:pt x="1304290" y="246699"/>
                  </a:lnTo>
                  <a:lnTo>
                    <a:pt x="1320500" y="247641"/>
                  </a:lnTo>
                  <a:lnTo>
                    <a:pt x="1336187" y="246762"/>
                  </a:lnTo>
                  <a:lnTo>
                    <a:pt x="1378164" y="226202"/>
                  </a:lnTo>
                  <a:lnTo>
                    <a:pt x="1382561" y="219530"/>
                  </a:lnTo>
                  <a:lnTo>
                    <a:pt x="1321169" y="219530"/>
                  </a:lnTo>
                  <a:lnTo>
                    <a:pt x="1305273" y="218526"/>
                  </a:lnTo>
                  <a:lnTo>
                    <a:pt x="1290047" y="215514"/>
                  </a:lnTo>
                  <a:lnTo>
                    <a:pt x="1275489" y="210494"/>
                  </a:lnTo>
                  <a:lnTo>
                    <a:pt x="1261601" y="203467"/>
                  </a:lnTo>
                  <a:close/>
                </a:path>
                <a:path w="1388109" h="321309">
                  <a:moveTo>
                    <a:pt x="1320834" y="70276"/>
                  </a:moveTo>
                  <a:lnTo>
                    <a:pt x="1274653" y="85001"/>
                  </a:lnTo>
                  <a:lnTo>
                    <a:pt x="1257920" y="123151"/>
                  </a:lnTo>
                  <a:lnTo>
                    <a:pt x="1258569" y="131308"/>
                  </a:lnTo>
                  <a:lnTo>
                    <a:pt x="1286303" y="164250"/>
                  </a:lnTo>
                  <a:lnTo>
                    <a:pt x="1322842" y="175021"/>
                  </a:lnTo>
                  <a:lnTo>
                    <a:pt x="1329933" y="176799"/>
                  </a:lnTo>
                  <a:lnTo>
                    <a:pt x="1358315" y="190638"/>
                  </a:lnTo>
                  <a:lnTo>
                    <a:pt x="1358315" y="195770"/>
                  </a:lnTo>
                  <a:lnTo>
                    <a:pt x="1355994" y="206165"/>
                  </a:lnTo>
                  <a:lnTo>
                    <a:pt x="1349029" y="213590"/>
                  </a:lnTo>
                  <a:lnTo>
                    <a:pt x="1337421" y="218045"/>
                  </a:lnTo>
                  <a:lnTo>
                    <a:pt x="1321169" y="219530"/>
                  </a:lnTo>
                  <a:lnTo>
                    <a:pt x="1382561" y="219530"/>
                  </a:lnTo>
                  <a:lnTo>
                    <a:pt x="1383498" y="218108"/>
                  </a:lnTo>
                  <a:lnTo>
                    <a:pt x="1386698" y="209302"/>
                  </a:lnTo>
                  <a:lnTo>
                    <a:pt x="1387764" y="199786"/>
                  </a:lnTo>
                  <a:lnTo>
                    <a:pt x="1387116" y="190436"/>
                  </a:lnTo>
                  <a:lnTo>
                    <a:pt x="1359382" y="155361"/>
                  </a:lnTo>
                  <a:lnTo>
                    <a:pt x="1322508" y="144903"/>
                  </a:lnTo>
                  <a:lnTo>
                    <a:pt x="1315417" y="143104"/>
                  </a:lnTo>
                  <a:lnTo>
                    <a:pt x="1287035" y="127613"/>
                  </a:lnTo>
                  <a:lnTo>
                    <a:pt x="1287035" y="114450"/>
                  </a:lnTo>
                  <a:lnTo>
                    <a:pt x="1328866" y="98052"/>
                  </a:lnTo>
                  <a:lnTo>
                    <a:pt x="1375048" y="98052"/>
                  </a:lnTo>
                  <a:lnTo>
                    <a:pt x="1375048" y="79646"/>
                  </a:lnTo>
                  <a:lnTo>
                    <a:pt x="1362247" y="75547"/>
                  </a:lnTo>
                  <a:lnTo>
                    <a:pt x="1348945" y="72619"/>
                  </a:lnTo>
                  <a:lnTo>
                    <a:pt x="1335141" y="70862"/>
                  </a:lnTo>
                  <a:lnTo>
                    <a:pt x="1320834" y="70276"/>
                  </a:lnTo>
                  <a:close/>
                </a:path>
                <a:path w="1388109" h="321309">
                  <a:moveTo>
                    <a:pt x="1375048" y="98052"/>
                  </a:moveTo>
                  <a:lnTo>
                    <a:pt x="1328866" y="98052"/>
                  </a:lnTo>
                  <a:lnTo>
                    <a:pt x="1339638" y="98638"/>
                  </a:lnTo>
                  <a:lnTo>
                    <a:pt x="1350535" y="100395"/>
                  </a:lnTo>
                  <a:lnTo>
                    <a:pt x="1361557" y="103323"/>
                  </a:lnTo>
                  <a:lnTo>
                    <a:pt x="1372705" y="107422"/>
                  </a:lnTo>
                  <a:lnTo>
                    <a:pt x="1375048" y="107422"/>
                  </a:lnTo>
                  <a:lnTo>
                    <a:pt x="1375048" y="98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09551" y="2995117"/>
            <a:ext cx="1159510" cy="288290"/>
            <a:chOff x="309551" y="2995117"/>
            <a:chExt cx="1159510" cy="288290"/>
          </a:xfrm>
        </p:grpSpPr>
        <p:sp>
          <p:nvSpPr>
            <p:cNvPr id="16" name="object 16"/>
            <p:cNvSpPr/>
            <p:nvPr/>
          </p:nvSpPr>
          <p:spPr>
            <a:xfrm>
              <a:off x="309551" y="3020216"/>
              <a:ext cx="217804" cy="263525"/>
            </a:xfrm>
            <a:custGeom>
              <a:avLst/>
              <a:gdLst/>
              <a:ahLst/>
              <a:cxnLst/>
              <a:rect l="l" t="t" r="r" b="b"/>
              <a:pathLst>
                <a:path w="217804" h="263525">
                  <a:moveTo>
                    <a:pt x="0" y="0"/>
                  </a:moveTo>
                  <a:lnTo>
                    <a:pt x="2392" y="262939"/>
                  </a:lnTo>
                  <a:lnTo>
                    <a:pt x="217735" y="129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5603" y="2995117"/>
              <a:ext cx="1063625" cy="254635"/>
            </a:xfrm>
            <a:custGeom>
              <a:avLst/>
              <a:gdLst/>
              <a:ahLst/>
              <a:cxnLst/>
              <a:rect l="l" t="t" r="r" b="b"/>
              <a:pathLst>
                <a:path w="1063625" h="254635">
                  <a:moveTo>
                    <a:pt x="118304" y="13072"/>
                  </a:moveTo>
                  <a:lnTo>
                    <a:pt x="90852" y="13072"/>
                  </a:lnTo>
                  <a:lnTo>
                    <a:pt x="0" y="250987"/>
                  </a:lnTo>
                  <a:lnTo>
                    <a:pt x="32353" y="250987"/>
                  </a:lnTo>
                  <a:lnTo>
                    <a:pt x="54740" y="188894"/>
                  </a:lnTo>
                  <a:lnTo>
                    <a:pt x="185565" y="188894"/>
                  </a:lnTo>
                  <a:lnTo>
                    <a:pt x="175688" y="163076"/>
                  </a:lnTo>
                  <a:lnTo>
                    <a:pt x="64217" y="163076"/>
                  </a:lnTo>
                  <a:lnTo>
                    <a:pt x="104578" y="51798"/>
                  </a:lnTo>
                  <a:lnTo>
                    <a:pt x="133119" y="51798"/>
                  </a:lnTo>
                  <a:lnTo>
                    <a:pt x="118304" y="13072"/>
                  </a:lnTo>
                  <a:close/>
                </a:path>
                <a:path w="1063625" h="254635">
                  <a:moveTo>
                    <a:pt x="185565" y="188894"/>
                  </a:moveTo>
                  <a:lnTo>
                    <a:pt x="154416" y="188894"/>
                  </a:lnTo>
                  <a:lnTo>
                    <a:pt x="177129" y="250987"/>
                  </a:lnTo>
                  <a:lnTo>
                    <a:pt x="209319" y="250987"/>
                  </a:lnTo>
                  <a:lnTo>
                    <a:pt x="185565" y="188894"/>
                  </a:lnTo>
                  <a:close/>
                </a:path>
                <a:path w="1063625" h="254635">
                  <a:moveTo>
                    <a:pt x="133119" y="51798"/>
                  </a:moveTo>
                  <a:lnTo>
                    <a:pt x="104578" y="51798"/>
                  </a:lnTo>
                  <a:lnTo>
                    <a:pt x="145102" y="163076"/>
                  </a:lnTo>
                  <a:lnTo>
                    <a:pt x="175688" y="163076"/>
                  </a:lnTo>
                  <a:lnTo>
                    <a:pt x="133119" y="51798"/>
                  </a:lnTo>
                  <a:close/>
                </a:path>
                <a:path w="1063625" h="254635">
                  <a:moveTo>
                    <a:pt x="307361" y="70917"/>
                  </a:moveTo>
                  <a:lnTo>
                    <a:pt x="265367" y="82028"/>
                  </a:lnTo>
                  <a:lnTo>
                    <a:pt x="238242" y="113238"/>
                  </a:lnTo>
                  <a:lnTo>
                    <a:pt x="228764" y="159154"/>
                  </a:lnTo>
                  <a:lnTo>
                    <a:pt x="228885" y="166017"/>
                  </a:lnTo>
                  <a:lnTo>
                    <a:pt x="240713" y="217040"/>
                  </a:lnTo>
                  <a:lnTo>
                    <a:pt x="275089" y="248250"/>
                  </a:lnTo>
                  <a:lnTo>
                    <a:pt x="307525" y="254255"/>
                  </a:lnTo>
                  <a:lnTo>
                    <a:pt x="316389" y="253744"/>
                  </a:lnTo>
                  <a:lnTo>
                    <a:pt x="356055" y="236526"/>
                  </a:lnTo>
                  <a:lnTo>
                    <a:pt x="363003" y="229581"/>
                  </a:lnTo>
                  <a:lnTo>
                    <a:pt x="307525" y="229581"/>
                  </a:lnTo>
                  <a:lnTo>
                    <a:pt x="296515" y="228550"/>
                  </a:lnTo>
                  <a:lnTo>
                    <a:pt x="266071" y="203947"/>
                  </a:lnTo>
                  <a:lnTo>
                    <a:pt x="258994" y="166017"/>
                  </a:lnTo>
                  <a:lnTo>
                    <a:pt x="259055" y="159154"/>
                  </a:lnTo>
                  <a:lnTo>
                    <a:pt x="266071" y="121602"/>
                  </a:lnTo>
                  <a:lnTo>
                    <a:pt x="296485" y="96796"/>
                  </a:lnTo>
                  <a:lnTo>
                    <a:pt x="307361" y="95754"/>
                  </a:lnTo>
                  <a:lnTo>
                    <a:pt x="363120" y="95754"/>
                  </a:lnTo>
                  <a:lnTo>
                    <a:pt x="356709" y="88728"/>
                  </a:lnTo>
                  <a:lnTo>
                    <a:pt x="346272" y="80935"/>
                  </a:lnTo>
                  <a:lnTo>
                    <a:pt x="334568" y="75369"/>
                  </a:lnTo>
                  <a:lnTo>
                    <a:pt x="321598" y="72030"/>
                  </a:lnTo>
                  <a:lnTo>
                    <a:pt x="307361" y="70917"/>
                  </a:lnTo>
                  <a:close/>
                </a:path>
                <a:path w="1063625" h="254635">
                  <a:moveTo>
                    <a:pt x="377788" y="195266"/>
                  </a:moveTo>
                  <a:lnTo>
                    <a:pt x="349192" y="195266"/>
                  </a:lnTo>
                  <a:lnTo>
                    <a:pt x="347865" y="202313"/>
                  </a:lnTo>
                  <a:lnTo>
                    <a:pt x="345189" y="208747"/>
                  </a:lnTo>
                  <a:lnTo>
                    <a:pt x="307525" y="229581"/>
                  </a:lnTo>
                  <a:lnTo>
                    <a:pt x="363003" y="229581"/>
                  </a:lnTo>
                  <a:lnTo>
                    <a:pt x="367330" y="224189"/>
                  </a:lnTo>
                  <a:lnTo>
                    <a:pt x="371599" y="217234"/>
                  </a:lnTo>
                  <a:lnTo>
                    <a:pt x="374765" y="210095"/>
                  </a:lnTo>
                  <a:lnTo>
                    <a:pt x="376828" y="202773"/>
                  </a:lnTo>
                  <a:lnTo>
                    <a:pt x="377788" y="195266"/>
                  </a:lnTo>
                  <a:close/>
                </a:path>
                <a:path w="1063625" h="254635">
                  <a:moveTo>
                    <a:pt x="363120" y="95754"/>
                  </a:moveTo>
                  <a:lnTo>
                    <a:pt x="307361" y="95754"/>
                  </a:lnTo>
                  <a:lnTo>
                    <a:pt x="315593" y="96448"/>
                  </a:lnTo>
                  <a:lnTo>
                    <a:pt x="323130" y="98532"/>
                  </a:lnTo>
                  <a:lnTo>
                    <a:pt x="349192" y="134971"/>
                  </a:lnTo>
                  <a:lnTo>
                    <a:pt x="377788" y="134971"/>
                  </a:lnTo>
                  <a:lnTo>
                    <a:pt x="375980" y="121418"/>
                  </a:lnTo>
                  <a:lnTo>
                    <a:pt x="371865" y="109194"/>
                  </a:lnTo>
                  <a:lnTo>
                    <a:pt x="365441" y="98297"/>
                  </a:lnTo>
                  <a:lnTo>
                    <a:pt x="363120" y="95754"/>
                  </a:lnTo>
                  <a:close/>
                </a:path>
                <a:path w="1063625" h="254635">
                  <a:moveTo>
                    <a:pt x="482530" y="70917"/>
                  </a:moveTo>
                  <a:lnTo>
                    <a:pt x="440535" y="82028"/>
                  </a:lnTo>
                  <a:lnTo>
                    <a:pt x="413410" y="113238"/>
                  </a:lnTo>
                  <a:lnTo>
                    <a:pt x="403933" y="159154"/>
                  </a:lnTo>
                  <a:lnTo>
                    <a:pt x="404053" y="166017"/>
                  </a:lnTo>
                  <a:lnTo>
                    <a:pt x="415881" y="217040"/>
                  </a:lnTo>
                  <a:lnTo>
                    <a:pt x="450257" y="248250"/>
                  </a:lnTo>
                  <a:lnTo>
                    <a:pt x="482693" y="254255"/>
                  </a:lnTo>
                  <a:lnTo>
                    <a:pt x="491558" y="253744"/>
                  </a:lnTo>
                  <a:lnTo>
                    <a:pt x="531224" y="236526"/>
                  </a:lnTo>
                  <a:lnTo>
                    <a:pt x="538171" y="229581"/>
                  </a:lnTo>
                  <a:lnTo>
                    <a:pt x="482693" y="229581"/>
                  </a:lnTo>
                  <a:lnTo>
                    <a:pt x="471684" y="228550"/>
                  </a:lnTo>
                  <a:lnTo>
                    <a:pt x="441240" y="203947"/>
                  </a:lnTo>
                  <a:lnTo>
                    <a:pt x="434162" y="166017"/>
                  </a:lnTo>
                  <a:lnTo>
                    <a:pt x="434223" y="159154"/>
                  </a:lnTo>
                  <a:lnTo>
                    <a:pt x="441240" y="121602"/>
                  </a:lnTo>
                  <a:lnTo>
                    <a:pt x="471653" y="96796"/>
                  </a:lnTo>
                  <a:lnTo>
                    <a:pt x="482530" y="95754"/>
                  </a:lnTo>
                  <a:lnTo>
                    <a:pt x="538289" y="95754"/>
                  </a:lnTo>
                  <a:lnTo>
                    <a:pt x="531877" y="88728"/>
                  </a:lnTo>
                  <a:lnTo>
                    <a:pt x="521440" y="80935"/>
                  </a:lnTo>
                  <a:lnTo>
                    <a:pt x="509736" y="75369"/>
                  </a:lnTo>
                  <a:lnTo>
                    <a:pt x="496766" y="72030"/>
                  </a:lnTo>
                  <a:lnTo>
                    <a:pt x="482530" y="70917"/>
                  </a:lnTo>
                  <a:close/>
                </a:path>
                <a:path w="1063625" h="254635">
                  <a:moveTo>
                    <a:pt x="552956" y="195266"/>
                  </a:moveTo>
                  <a:lnTo>
                    <a:pt x="524361" y="195266"/>
                  </a:lnTo>
                  <a:lnTo>
                    <a:pt x="523033" y="202313"/>
                  </a:lnTo>
                  <a:lnTo>
                    <a:pt x="520357" y="208747"/>
                  </a:lnTo>
                  <a:lnTo>
                    <a:pt x="482693" y="229581"/>
                  </a:lnTo>
                  <a:lnTo>
                    <a:pt x="538171" y="229581"/>
                  </a:lnTo>
                  <a:lnTo>
                    <a:pt x="542499" y="224189"/>
                  </a:lnTo>
                  <a:lnTo>
                    <a:pt x="546767" y="217234"/>
                  </a:lnTo>
                  <a:lnTo>
                    <a:pt x="549933" y="210095"/>
                  </a:lnTo>
                  <a:lnTo>
                    <a:pt x="551996" y="202773"/>
                  </a:lnTo>
                  <a:lnTo>
                    <a:pt x="552956" y="195266"/>
                  </a:lnTo>
                  <a:close/>
                </a:path>
                <a:path w="1063625" h="254635">
                  <a:moveTo>
                    <a:pt x="538289" y="95754"/>
                  </a:moveTo>
                  <a:lnTo>
                    <a:pt x="482530" y="95754"/>
                  </a:lnTo>
                  <a:lnTo>
                    <a:pt x="490761" y="96448"/>
                  </a:lnTo>
                  <a:lnTo>
                    <a:pt x="498298" y="98532"/>
                  </a:lnTo>
                  <a:lnTo>
                    <a:pt x="524361" y="134971"/>
                  </a:lnTo>
                  <a:lnTo>
                    <a:pt x="552956" y="134971"/>
                  </a:lnTo>
                  <a:lnTo>
                    <a:pt x="551149" y="121418"/>
                  </a:lnTo>
                  <a:lnTo>
                    <a:pt x="547033" y="109194"/>
                  </a:lnTo>
                  <a:lnTo>
                    <a:pt x="540609" y="98297"/>
                  </a:lnTo>
                  <a:lnTo>
                    <a:pt x="538289" y="95754"/>
                  </a:lnTo>
                  <a:close/>
                </a:path>
                <a:path w="1063625" h="254635">
                  <a:moveTo>
                    <a:pt x="616520" y="74185"/>
                  </a:moveTo>
                  <a:lnTo>
                    <a:pt x="586291" y="74185"/>
                  </a:lnTo>
                  <a:lnTo>
                    <a:pt x="586291" y="189221"/>
                  </a:lnTo>
                  <a:lnTo>
                    <a:pt x="594716" y="228682"/>
                  </a:lnTo>
                  <a:lnTo>
                    <a:pt x="631002" y="253234"/>
                  </a:lnTo>
                  <a:lnTo>
                    <a:pt x="644299" y="254255"/>
                  </a:lnTo>
                  <a:lnTo>
                    <a:pt x="660343" y="252958"/>
                  </a:lnTo>
                  <a:lnTo>
                    <a:pt x="674324" y="249067"/>
                  </a:lnTo>
                  <a:lnTo>
                    <a:pt x="686242" y="242582"/>
                  </a:lnTo>
                  <a:lnTo>
                    <a:pt x="696098" y="233503"/>
                  </a:lnTo>
                  <a:lnTo>
                    <a:pt x="725510" y="233503"/>
                  </a:lnTo>
                  <a:lnTo>
                    <a:pt x="725510" y="228601"/>
                  </a:lnTo>
                  <a:lnTo>
                    <a:pt x="649201" y="228601"/>
                  </a:lnTo>
                  <a:lnTo>
                    <a:pt x="634903" y="226088"/>
                  </a:lnTo>
                  <a:lnTo>
                    <a:pt x="624690" y="218551"/>
                  </a:lnTo>
                  <a:lnTo>
                    <a:pt x="618563" y="205990"/>
                  </a:lnTo>
                  <a:lnTo>
                    <a:pt x="616615" y="189221"/>
                  </a:lnTo>
                  <a:lnTo>
                    <a:pt x="616520" y="74185"/>
                  </a:lnTo>
                  <a:close/>
                </a:path>
                <a:path w="1063625" h="254635">
                  <a:moveTo>
                    <a:pt x="725510" y="233503"/>
                  </a:moveTo>
                  <a:lnTo>
                    <a:pt x="696098" y="233503"/>
                  </a:lnTo>
                  <a:lnTo>
                    <a:pt x="696751" y="250987"/>
                  </a:lnTo>
                  <a:lnTo>
                    <a:pt x="725510" y="250987"/>
                  </a:lnTo>
                  <a:lnTo>
                    <a:pt x="725510" y="233503"/>
                  </a:lnTo>
                  <a:close/>
                </a:path>
                <a:path w="1063625" h="254635">
                  <a:moveTo>
                    <a:pt x="725510" y="74185"/>
                  </a:moveTo>
                  <a:lnTo>
                    <a:pt x="695281" y="74185"/>
                  </a:lnTo>
                  <a:lnTo>
                    <a:pt x="695281" y="202783"/>
                  </a:lnTo>
                  <a:lnTo>
                    <a:pt x="688111" y="214078"/>
                  </a:lnTo>
                  <a:lnTo>
                    <a:pt x="678042" y="222146"/>
                  </a:lnTo>
                  <a:lnTo>
                    <a:pt x="665071" y="226987"/>
                  </a:lnTo>
                  <a:lnTo>
                    <a:pt x="649201" y="228601"/>
                  </a:lnTo>
                  <a:lnTo>
                    <a:pt x="725510" y="228601"/>
                  </a:lnTo>
                  <a:lnTo>
                    <a:pt x="725510" y="74185"/>
                  </a:lnTo>
                  <a:close/>
                </a:path>
                <a:path w="1063625" h="254635">
                  <a:moveTo>
                    <a:pt x="841200" y="70917"/>
                  </a:moveTo>
                  <a:lnTo>
                    <a:pt x="801983" y="82682"/>
                  </a:lnTo>
                  <a:lnTo>
                    <a:pt x="773878" y="115035"/>
                  </a:lnTo>
                  <a:lnTo>
                    <a:pt x="763910" y="161932"/>
                  </a:lnTo>
                  <a:lnTo>
                    <a:pt x="763910" y="167488"/>
                  </a:lnTo>
                  <a:lnTo>
                    <a:pt x="776594" y="217888"/>
                  </a:lnTo>
                  <a:lnTo>
                    <a:pt x="812359" y="248373"/>
                  </a:lnTo>
                  <a:lnTo>
                    <a:pt x="844958" y="254255"/>
                  </a:lnTo>
                  <a:lnTo>
                    <a:pt x="865792" y="252121"/>
                  </a:lnTo>
                  <a:lnTo>
                    <a:pt x="883848" y="245717"/>
                  </a:lnTo>
                  <a:lnTo>
                    <a:pt x="899126" y="235045"/>
                  </a:lnTo>
                  <a:lnTo>
                    <a:pt x="903698" y="229581"/>
                  </a:lnTo>
                  <a:lnTo>
                    <a:pt x="846592" y="229581"/>
                  </a:lnTo>
                  <a:lnTo>
                    <a:pt x="835808" y="228580"/>
                  </a:lnTo>
                  <a:lnTo>
                    <a:pt x="802933" y="204856"/>
                  </a:lnTo>
                  <a:lnTo>
                    <a:pt x="794140" y="171246"/>
                  </a:lnTo>
                  <a:lnTo>
                    <a:pt x="913914" y="171246"/>
                  </a:lnTo>
                  <a:lnTo>
                    <a:pt x="913914" y="158664"/>
                  </a:lnTo>
                  <a:lnTo>
                    <a:pt x="913180" y="146409"/>
                  </a:lnTo>
                  <a:lnTo>
                    <a:pt x="795120" y="146409"/>
                  </a:lnTo>
                  <a:lnTo>
                    <a:pt x="797183" y="135073"/>
                  </a:lnTo>
                  <a:lnTo>
                    <a:pt x="824369" y="99104"/>
                  </a:lnTo>
                  <a:lnTo>
                    <a:pt x="841200" y="95754"/>
                  </a:lnTo>
                  <a:lnTo>
                    <a:pt x="896208" y="95754"/>
                  </a:lnTo>
                  <a:lnTo>
                    <a:pt x="894796" y="93630"/>
                  </a:lnTo>
                  <a:lnTo>
                    <a:pt x="884277" y="83693"/>
                  </a:lnTo>
                  <a:lnTo>
                    <a:pt x="871838" y="76595"/>
                  </a:lnTo>
                  <a:lnTo>
                    <a:pt x="857479" y="72336"/>
                  </a:lnTo>
                  <a:lnTo>
                    <a:pt x="841200" y="70917"/>
                  </a:lnTo>
                  <a:close/>
                </a:path>
                <a:path w="1063625" h="254635">
                  <a:moveTo>
                    <a:pt x="893162" y="205724"/>
                  </a:moveTo>
                  <a:lnTo>
                    <a:pt x="861380" y="227947"/>
                  </a:lnTo>
                  <a:lnTo>
                    <a:pt x="846592" y="229581"/>
                  </a:lnTo>
                  <a:lnTo>
                    <a:pt x="903698" y="229581"/>
                  </a:lnTo>
                  <a:lnTo>
                    <a:pt x="911627" y="220104"/>
                  </a:lnTo>
                  <a:lnTo>
                    <a:pt x="893162" y="205724"/>
                  </a:lnTo>
                  <a:close/>
                </a:path>
                <a:path w="1063625" h="254635">
                  <a:moveTo>
                    <a:pt x="896208" y="95754"/>
                  </a:moveTo>
                  <a:lnTo>
                    <a:pt x="841200" y="95754"/>
                  </a:lnTo>
                  <a:lnTo>
                    <a:pt x="850187" y="96550"/>
                  </a:lnTo>
                  <a:lnTo>
                    <a:pt x="858194" y="98940"/>
                  </a:lnTo>
                  <a:lnTo>
                    <a:pt x="882418" y="133255"/>
                  </a:lnTo>
                  <a:lnTo>
                    <a:pt x="883685" y="144121"/>
                  </a:lnTo>
                  <a:lnTo>
                    <a:pt x="883685" y="146409"/>
                  </a:lnTo>
                  <a:lnTo>
                    <a:pt x="913180" y="146409"/>
                  </a:lnTo>
                  <a:lnTo>
                    <a:pt x="912719" y="138729"/>
                  </a:lnTo>
                  <a:lnTo>
                    <a:pt x="909135" y="121245"/>
                  </a:lnTo>
                  <a:lnTo>
                    <a:pt x="903160" y="106212"/>
                  </a:lnTo>
                  <a:lnTo>
                    <a:pt x="896208" y="95754"/>
                  </a:lnTo>
                  <a:close/>
                </a:path>
                <a:path w="1063625" h="254635">
                  <a:moveTo>
                    <a:pt x="981890" y="74185"/>
                  </a:moveTo>
                  <a:lnTo>
                    <a:pt x="951661" y="74185"/>
                  </a:lnTo>
                  <a:lnTo>
                    <a:pt x="951661" y="250987"/>
                  </a:lnTo>
                  <a:lnTo>
                    <a:pt x="981890" y="250987"/>
                  </a:lnTo>
                  <a:lnTo>
                    <a:pt x="981890" y="74185"/>
                  </a:lnTo>
                  <a:close/>
                </a:path>
                <a:path w="1063625" h="254635">
                  <a:moveTo>
                    <a:pt x="972903" y="9804"/>
                  </a:moveTo>
                  <a:lnTo>
                    <a:pt x="961138" y="9804"/>
                  </a:lnTo>
                  <a:lnTo>
                    <a:pt x="956672" y="11492"/>
                  </a:lnTo>
                  <a:lnTo>
                    <a:pt x="953621" y="14869"/>
                  </a:lnTo>
                  <a:lnTo>
                    <a:pt x="950680" y="18246"/>
                  </a:lnTo>
                  <a:lnTo>
                    <a:pt x="949209" y="22386"/>
                  </a:lnTo>
                  <a:lnTo>
                    <a:pt x="949209" y="32190"/>
                  </a:lnTo>
                  <a:lnTo>
                    <a:pt x="950680" y="36275"/>
                  </a:lnTo>
                  <a:lnTo>
                    <a:pt x="953621" y="39543"/>
                  </a:lnTo>
                  <a:lnTo>
                    <a:pt x="956672" y="42811"/>
                  </a:lnTo>
                  <a:lnTo>
                    <a:pt x="961138" y="44445"/>
                  </a:lnTo>
                  <a:lnTo>
                    <a:pt x="972903" y="44445"/>
                  </a:lnTo>
                  <a:lnTo>
                    <a:pt x="977369" y="42811"/>
                  </a:lnTo>
                  <a:lnTo>
                    <a:pt x="983470" y="36275"/>
                  </a:lnTo>
                  <a:lnTo>
                    <a:pt x="984995" y="32190"/>
                  </a:lnTo>
                  <a:lnTo>
                    <a:pt x="984995" y="22386"/>
                  </a:lnTo>
                  <a:lnTo>
                    <a:pt x="983470" y="18246"/>
                  </a:lnTo>
                  <a:lnTo>
                    <a:pt x="977369" y="11492"/>
                  </a:lnTo>
                  <a:lnTo>
                    <a:pt x="972903" y="9804"/>
                  </a:lnTo>
                  <a:close/>
                </a:path>
                <a:path w="1063625" h="254635">
                  <a:moveTo>
                    <a:pt x="1063265" y="0"/>
                  </a:moveTo>
                  <a:lnTo>
                    <a:pt x="1033035" y="0"/>
                  </a:lnTo>
                  <a:lnTo>
                    <a:pt x="1033035" y="250987"/>
                  </a:lnTo>
                  <a:lnTo>
                    <a:pt x="1063265" y="250987"/>
                  </a:lnTo>
                  <a:lnTo>
                    <a:pt x="10632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29724" y="3004921"/>
            <a:ext cx="2438439" cy="30915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27308" y="2999607"/>
            <a:ext cx="2900466" cy="31896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824286" y="2995117"/>
            <a:ext cx="737870" cy="320675"/>
            <a:chOff x="8824286" y="2995117"/>
            <a:chExt cx="737870" cy="320675"/>
          </a:xfrm>
        </p:grpSpPr>
        <p:sp>
          <p:nvSpPr>
            <p:cNvPr id="21" name="object 21"/>
            <p:cNvSpPr/>
            <p:nvPr/>
          </p:nvSpPr>
          <p:spPr>
            <a:xfrm>
              <a:off x="8824286" y="3020216"/>
              <a:ext cx="217804" cy="263525"/>
            </a:xfrm>
            <a:custGeom>
              <a:avLst/>
              <a:gdLst/>
              <a:ahLst/>
              <a:cxnLst/>
              <a:rect l="l" t="t" r="r" b="b"/>
              <a:pathLst>
                <a:path w="217804" h="263525">
                  <a:moveTo>
                    <a:pt x="0" y="0"/>
                  </a:moveTo>
                  <a:lnTo>
                    <a:pt x="2392" y="262939"/>
                  </a:lnTo>
                  <a:lnTo>
                    <a:pt x="217735" y="129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943378" y="2995117"/>
              <a:ext cx="618490" cy="320675"/>
            </a:xfrm>
            <a:custGeom>
              <a:avLst/>
              <a:gdLst/>
              <a:ahLst/>
              <a:cxnLst/>
              <a:rect l="l" t="t" r="r" b="b"/>
              <a:pathLst>
                <a:path w="618490" h="320675">
                  <a:moveTo>
                    <a:pt x="77779" y="13072"/>
                  </a:moveTo>
                  <a:lnTo>
                    <a:pt x="0" y="13072"/>
                  </a:lnTo>
                  <a:lnTo>
                    <a:pt x="0" y="250987"/>
                  </a:lnTo>
                  <a:lnTo>
                    <a:pt x="82518" y="250987"/>
                  </a:lnTo>
                  <a:lnTo>
                    <a:pt x="100401" y="249843"/>
                  </a:lnTo>
                  <a:lnTo>
                    <a:pt x="116138" y="246412"/>
                  </a:lnTo>
                  <a:lnTo>
                    <a:pt x="129732" y="240693"/>
                  </a:lnTo>
                  <a:lnTo>
                    <a:pt x="141180" y="232686"/>
                  </a:lnTo>
                  <a:lnTo>
                    <a:pt x="147850" y="225333"/>
                  </a:lnTo>
                  <a:lnTo>
                    <a:pt x="31373" y="225333"/>
                  </a:lnTo>
                  <a:lnTo>
                    <a:pt x="31373" y="139709"/>
                  </a:lnTo>
                  <a:lnTo>
                    <a:pt x="144839" y="139709"/>
                  </a:lnTo>
                  <a:lnTo>
                    <a:pt x="144591" y="139423"/>
                  </a:lnTo>
                  <a:lnTo>
                    <a:pt x="137503" y="133663"/>
                  </a:lnTo>
                  <a:lnTo>
                    <a:pt x="129395" y="129129"/>
                  </a:lnTo>
                  <a:lnTo>
                    <a:pt x="120264" y="125820"/>
                  </a:lnTo>
                  <a:lnTo>
                    <a:pt x="128006" y="121949"/>
                  </a:lnTo>
                  <a:lnTo>
                    <a:pt x="134889" y="117364"/>
                  </a:lnTo>
                  <a:lnTo>
                    <a:pt x="138093" y="114545"/>
                  </a:lnTo>
                  <a:lnTo>
                    <a:pt x="31373" y="114545"/>
                  </a:lnTo>
                  <a:lnTo>
                    <a:pt x="31373" y="38889"/>
                  </a:lnTo>
                  <a:lnTo>
                    <a:pt x="145001" y="38889"/>
                  </a:lnTo>
                  <a:lnTo>
                    <a:pt x="144530" y="38052"/>
                  </a:lnTo>
                  <a:lnTo>
                    <a:pt x="135951" y="29085"/>
                  </a:lnTo>
                  <a:lnTo>
                    <a:pt x="125023" y="22079"/>
                  </a:lnTo>
                  <a:lnTo>
                    <a:pt x="111686" y="17075"/>
                  </a:lnTo>
                  <a:lnTo>
                    <a:pt x="95938" y="14073"/>
                  </a:lnTo>
                  <a:lnTo>
                    <a:pt x="77779" y="13072"/>
                  </a:lnTo>
                  <a:close/>
                </a:path>
                <a:path w="618490" h="320675">
                  <a:moveTo>
                    <a:pt x="144839" y="139709"/>
                  </a:moveTo>
                  <a:lnTo>
                    <a:pt x="83662" y="139709"/>
                  </a:lnTo>
                  <a:lnTo>
                    <a:pt x="104108" y="142395"/>
                  </a:lnTo>
                  <a:lnTo>
                    <a:pt x="118712" y="150453"/>
                  </a:lnTo>
                  <a:lnTo>
                    <a:pt x="127475" y="163883"/>
                  </a:lnTo>
                  <a:lnTo>
                    <a:pt x="130395" y="182684"/>
                  </a:lnTo>
                  <a:lnTo>
                    <a:pt x="129599" y="192121"/>
                  </a:lnTo>
                  <a:lnTo>
                    <a:pt x="102739" y="222514"/>
                  </a:lnTo>
                  <a:lnTo>
                    <a:pt x="83172" y="225333"/>
                  </a:lnTo>
                  <a:lnTo>
                    <a:pt x="147850" y="225333"/>
                  </a:lnTo>
                  <a:lnTo>
                    <a:pt x="150259" y="222677"/>
                  </a:lnTo>
                  <a:lnTo>
                    <a:pt x="156744" y="210953"/>
                  </a:lnTo>
                  <a:lnTo>
                    <a:pt x="160635" y="197513"/>
                  </a:lnTo>
                  <a:lnTo>
                    <a:pt x="161932" y="182358"/>
                  </a:lnTo>
                  <a:lnTo>
                    <a:pt x="161228" y="172267"/>
                  </a:lnTo>
                  <a:lnTo>
                    <a:pt x="159114" y="162913"/>
                  </a:lnTo>
                  <a:lnTo>
                    <a:pt x="155590" y="154293"/>
                  </a:lnTo>
                  <a:lnTo>
                    <a:pt x="150657" y="146409"/>
                  </a:lnTo>
                  <a:lnTo>
                    <a:pt x="144839" y="139709"/>
                  </a:lnTo>
                  <a:close/>
                </a:path>
                <a:path w="618490" h="320675">
                  <a:moveTo>
                    <a:pt x="145001" y="38889"/>
                  </a:moveTo>
                  <a:lnTo>
                    <a:pt x="77779" y="38889"/>
                  </a:lnTo>
                  <a:lnTo>
                    <a:pt x="88717" y="39451"/>
                  </a:lnTo>
                  <a:lnTo>
                    <a:pt x="98164" y="41136"/>
                  </a:lnTo>
                  <a:lnTo>
                    <a:pt x="124023" y="76309"/>
                  </a:lnTo>
                  <a:lnTo>
                    <a:pt x="123246" y="84673"/>
                  </a:lnTo>
                  <a:lnTo>
                    <a:pt x="88533" y="113902"/>
                  </a:lnTo>
                  <a:lnTo>
                    <a:pt x="78760" y="114545"/>
                  </a:lnTo>
                  <a:lnTo>
                    <a:pt x="138093" y="114545"/>
                  </a:lnTo>
                  <a:lnTo>
                    <a:pt x="155559" y="76472"/>
                  </a:lnTo>
                  <a:lnTo>
                    <a:pt x="154334" y="61746"/>
                  </a:lnTo>
                  <a:lnTo>
                    <a:pt x="150657" y="48939"/>
                  </a:lnTo>
                  <a:lnTo>
                    <a:pt x="145001" y="38889"/>
                  </a:lnTo>
                  <a:close/>
                </a:path>
                <a:path w="618490" h="320675">
                  <a:moveTo>
                    <a:pt x="236608" y="0"/>
                  </a:moveTo>
                  <a:lnTo>
                    <a:pt x="206378" y="0"/>
                  </a:lnTo>
                  <a:lnTo>
                    <a:pt x="206378" y="250987"/>
                  </a:lnTo>
                  <a:lnTo>
                    <a:pt x="236608" y="250987"/>
                  </a:lnTo>
                  <a:lnTo>
                    <a:pt x="236608" y="0"/>
                  </a:lnTo>
                  <a:close/>
                </a:path>
                <a:path w="618490" h="320675">
                  <a:moveTo>
                    <a:pt x="357363" y="70917"/>
                  </a:moveTo>
                  <a:lnTo>
                    <a:pt x="315695" y="82191"/>
                  </a:lnTo>
                  <a:lnTo>
                    <a:pt x="287263" y="114218"/>
                  </a:lnTo>
                  <a:lnTo>
                    <a:pt x="277132" y="160952"/>
                  </a:lnTo>
                  <a:lnTo>
                    <a:pt x="277236" y="164547"/>
                  </a:lnTo>
                  <a:lnTo>
                    <a:pt x="289632" y="215743"/>
                  </a:lnTo>
                  <a:lnTo>
                    <a:pt x="325131" y="248005"/>
                  </a:lnTo>
                  <a:lnTo>
                    <a:pt x="357689" y="254255"/>
                  </a:lnTo>
                  <a:lnTo>
                    <a:pt x="369271" y="253540"/>
                  </a:lnTo>
                  <a:lnTo>
                    <a:pt x="408538" y="236536"/>
                  </a:lnTo>
                  <a:lnTo>
                    <a:pt x="415685" y="229581"/>
                  </a:lnTo>
                  <a:lnTo>
                    <a:pt x="357689" y="229581"/>
                  </a:lnTo>
                  <a:lnTo>
                    <a:pt x="346793" y="228458"/>
                  </a:lnTo>
                  <a:lnTo>
                    <a:pt x="315153" y="202140"/>
                  </a:lnTo>
                  <a:lnTo>
                    <a:pt x="307525" y="164547"/>
                  </a:lnTo>
                  <a:lnTo>
                    <a:pt x="308382" y="148921"/>
                  </a:lnTo>
                  <a:lnTo>
                    <a:pt x="328655" y="105773"/>
                  </a:lnTo>
                  <a:lnTo>
                    <a:pt x="357363" y="95754"/>
                  </a:lnTo>
                  <a:lnTo>
                    <a:pt x="415519" y="95754"/>
                  </a:lnTo>
                  <a:lnTo>
                    <a:pt x="403718" y="84979"/>
                  </a:lnTo>
                  <a:lnTo>
                    <a:pt x="390002" y="77167"/>
                  </a:lnTo>
                  <a:lnTo>
                    <a:pt x="374551" y="72479"/>
                  </a:lnTo>
                  <a:lnTo>
                    <a:pt x="357363" y="70917"/>
                  </a:lnTo>
                  <a:close/>
                </a:path>
                <a:path w="618490" h="320675">
                  <a:moveTo>
                    <a:pt x="415519" y="95754"/>
                  </a:moveTo>
                  <a:lnTo>
                    <a:pt x="357363" y="95754"/>
                  </a:lnTo>
                  <a:lnTo>
                    <a:pt x="368229" y="96887"/>
                  </a:lnTo>
                  <a:lnTo>
                    <a:pt x="377951" y="100288"/>
                  </a:lnTo>
                  <a:lnTo>
                    <a:pt x="404382" y="134644"/>
                  </a:lnTo>
                  <a:lnTo>
                    <a:pt x="407854" y="160952"/>
                  </a:lnTo>
                  <a:lnTo>
                    <a:pt x="407007" y="176312"/>
                  </a:lnTo>
                  <a:lnTo>
                    <a:pt x="386918" y="219471"/>
                  </a:lnTo>
                  <a:lnTo>
                    <a:pt x="357689" y="229581"/>
                  </a:lnTo>
                  <a:lnTo>
                    <a:pt x="415685" y="229581"/>
                  </a:lnTo>
                  <a:lnTo>
                    <a:pt x="435592" y="189057"/>
                  </a:lnTo>
                  <a:lnTo>
                    <a:pt x="438084" y="164547"/>
                  </a:lnTo>
                  <a:lnTo>
                    <a:pt x="437980" y="160952"/>
                  </a:lnTo>
                  <a:lnTo>
                    <a:pt x="436685" y="142702"/>
                  </a:lnTo>
                  <a:lnTo>
                    <a:pt x="432487" y="125044"/>
                  </a:lnTo>
                  <a:lnTo>
                    <a:pt x="425492" y="109449"/>
                  </a:lnTo>
                  <a:lnTo>
                    <a:pt x="415698" y="95917"/>
                  </a:lnTo>
                  <a:lnTo>
                    <a:pt x="415519" y="95754"/>
                  </a:lnTo>
                  <a:close/>
                </a:path>
                <a:path w="618490" h="320675">
                  <a:moveTo>
                    <a:pt x="493478" y="271903"/>
                  </a:moveTo>
                  <a:lnTo>
                    <a:pt x="477791" y="290040"/>
                  </a:lnTo>
                  <a:lnTo>
                    <a:pt x="483153" y="296771"/>
                  </a:lnTo>
                  <a:lnTo>
                    <a:pt x="489597" y="302745"/>
                  </a:lnTo>
                  <a:lnTo>
                    <a:pt x="533644" y="320086"/>
                  </a:lnTo>
                  <a:lnTo>
                    <a:pt x="543152" y="320597"/>
                  </a:lnTo>
                  <a:lnTo>
                    <a:pt x="559431" y="319361"/>
                  </a:lnTo>
                  <a:lnTo>
                    <a:pt x="573954" y="315654"/>
                  </a:lnTo>
                  <a:lnTo>
                    <a:pt x="586720" y="309475"/>
                  </a:lnTo>
                  <a:lnTo>
                    <a:pt x="597729" y="300825"/>
                  </a:lnTo>
                  <a:lnTo>
                    <a:pt x="601787" y="295923"/>
                  </a:lnTo>
                  <a:lnTo>
                    <a:pt x="541028" y="295923"/>
                  </a:lnTo>
                  <a:lnTo>
                    <a:pt x="527517" y="294422"/>
                  </a:lnTo>
                  <a:lnTo>
                    <a:pt x="515088" y="289918"/>
                  </a:lnTo>
                  <a:lnTo>
                    <a:pt x="503741" y="282412"/>
                  </a:lnTo>
                  <a:lnTo>
                    <a:pt x="493478" y="271903"/>
                  </a:lnTo>
                  <a:close/>
                </a:path>
                <a:path w="618490" h="320675">
                  <a:moveTo>
                    <a:pt x="618154" y="233339"/>
                  </a:moveTo>
                  <a:lnTo>
                    <a:pt x="587761" y="233339"/>
                  </a:lnTo>
                  <a:lnTo>
                    <a:pt x="587726" y="249026"/>
                  </a:lnTo>
                  <a:lnTo>
                    <a:pt x="586985" y="259178"/>
                  </a:lnTo>
                  <a:lnTo>
                    <a:pt x="560636" y="292818"/>
                  </a:lnTo>
                  <a:lnTo>
                    <a:pt x="541028" y="295923"/>
                  </a:lnTo>
                  <a:lnTo>
                    <a:pt x="601787" y="295923"/>
                  </a:lnTo>
                  <a:lnTo>
                    <a:pt x="606657" y="290040"/>
                  </a:lnTo>
                  <a:lnTo>
                    <a:pt x="613048" y="277418"/>
                  </a:lnTo>
                  <a:lnTo>
                    <a:pt x="616878" y="262987"/>
                  </a:lnTo>
                  <a:lnTo>
                    <a:pt x="618055" y="248005"/>
                  </a:lnTo>
                  <a:lnTo>
                    <a:pt x="618154" y="233339"/>
                  </a:lnTo>
                  <a:close/>
                </a:path>
                <a:path w="618490" h="320675">
                  <a:moveTo>
                    <a:pt x="538577" y="70917"/>
                  </a:moveTo>
                  <a:lnTo>
                    <a:pt x="498257" y="84704"/>
                  </a:lnTo>
                  <a:lnTo>
                    <a:pt x="473583" y="124023"/>
                  </a:lnTo>
                  <a:lnTo>
                    <a:pt x="468804" y="161115"/>
                  </a:lnTo>
                  <a:lnTo>
                    <a:pt x="469999" y="181551"/>
                  </a:lnTo>
                  <a:lnTo>
                    <a:pt x="487922" y="229254"/>
                  </a:lnTo>
                  <a:lnTo>
                    <a:pt x="523462" y="252693"/>
                  </a:lnTo>
                  <a:lnTo>
                    <a:pt x="538250" y="254255"/>
                  </a:lnTo>
                  <a:lnTo>
                    <a:pt x="553110" y="252948"/>
                  </a:lnTo>
                  <a:lnTo>
                    <a:pt x="566315" y="249026"/>
                  </a:lnTo>
                  <a:lnTo>
                    <a:pt x="577865" y="242490"/>
                  </a:lnTo>
                  <a:lnTo>
                    <a:pt x="587761" y="233339"/>
                  </a:lnTo>
                  <a:lnTo>
                    <a:pt x="618154" y="233339"/>
                  </a:lnTo>
                  <a:lnTo>
                    <a:pt x="618154" y="228601"/>
                  </a:lnTo>
                  <a:lnTo>
                    <a:pt x="545767" y="228601"/>
                  </a:lnTo>
                  <a:lnTo>
                    <a:pt x="535350" y="227539"/>
                  </a:lnTo>
                  <a:lnTo>
                    <a:pt x="506090" y="202232"/>
                  </a:lnTo>
                  <a:lnTo>
                    <a:pt x="499197" y="164547"/>
                  </a:lnTo>
                  <a:lnTo>
                    <a:pt x="499973" y="148748"/>
                  </a:lnTo>
                  <a:lnTo>
                    <a:pt x="518427" y="106222"/>
                  </a:lnTo>
                  <a:lnTo>
                    <a:pt x="546093" y="96571"/>
                  </a:lnTo>
                  <a:lnTo>
                    <a:pt x="618154" y="96571"/>
                  </a:lnTo>
                  <a:lnTo>
                    <a:pt x="618154" y="93793"/>
                  </a:lnTo>
                  <a:lnTo>
                    <a:pt x="589069" y="93793"/>
                  </a:lnTo>
                  <a:lnTo>
                    <a:pt x="579111" y="83785"/>
                  </a:lnTo>
                  <a:lnTo>
                    <a:pt x="567377" y="76636"/>
                  </a:lnTo>
                  <a:lnTo>
                    <a:pt x="553865" y="72346"/>
                  </a:lnTo>
                  <a:lnTo>
                    <a:pt x="538577" y="70917"/>
                  </a:lnTo>
                  <a:close/>
                </a:path>
                <a:path w="618490" h="320675">
                  <a:moveTo>
                    <a:pt x="618154" y="96571"/>
                  </a:moveTo>
                  <a:lnTo>
                    <a:pt x="546093" y="96571"/>
                  </a:lnTo>
                  <a:lnTo>
                    <a:pt x="559115" y="98154"/>
                  </a:lnTo>
                  <a:lnTo>
                    <a:pt x="570400" y="102903"/>
                  </a:lnTo>
                  <a:lnTo>
                    <a:pt x="579949" y="110818"/>
                  </a:lnTo>
                  <a:lnTo>
                    <a:pt x="587761" y="121898"/>
                  </a:lnTo>
                  <a:lnTo>
                    <a:pt x="587761" y="202620"/>
                  </a:lnTo>
                  <a:lnTo>
                    <a:pt x="580112" y="213986"/>
                  </a:lnTo>
                  <a:lnTo>
                    <a:pt x="570563" y="222105"/>
                  </a:lnTo>
                  <a:lnTo>
                    <a:pt x="559115" y="226977"/>
                  </a:lnTo>
                  <a:lnTo>
                    <a:pt x="545767" y="228601"/>
                  </a:lnTo>
                  <a:lnTo>
                    <a:pt x="618154" y="228601"/>
                  </a:lnTo>
                  <a:lnTo>
                    <a:pt x="618154" y="96571"/>
                  </a:lnTo>
                  <a:close/>
                </a:path>
                <a:path w="618490" h="320675">
                  <a:moveTo>
                    <a:pt x="618154" y="74185"/>
                  </a:moveTo>
                  <a:lnTo>
                    <a:pt x="590539" y="74185"/>
                  </a:lnTo>
                  <a:lnTo>
                    <a:pt x="589069" y="93793"/>
                  </a:lnTo>
                  <a:lnTo>
                    <a:pt x="618154" y="93793"/>
                  </a:lnTo>
                  <a:lnTo>
                    <a:pt x="618154" y="74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63738" y="2944462"/>
            <a:ext cx="2681583" cy="36961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3541139" y="3008190"/>
            <a:ext cx="1881505" cy="309880"/>
            <a:chOff x="13541139" y="3008190"/>
            <a:chExt cx="1881505" cy="309880"/>
          </a:xfrm>
        </p:grpSpPr>
        <p:sp>
          <p:nvSpPr>
            <p:cNvPr id="25" name="object 25"/>
            <p:cNvSpPr/>
            <p:nvPr/>
          </p:nvSpPr>
          <p:spPr>
            <a:xfrm>
              <a:off x="13541139" y="3020216"/>
              <a:ext cx="217804" cy="263525"/>
            </a:xfrm>
            <a:custGeom>
              <a:avLst/>
              <a:gdLst/>
              <a:ahLst/>
              <a:cxnLst/>
              <a:rect l="l" t="t" r="r" b="b"/>
              <a:pathLst>
                <a:path w="217805" h="263525">
                  <a:moveTo>
                    <a:pt x="0" y="0"/>
                  </a:moveTo>
                  <a:lnTo>
                    <a:pt x="2392" y="262939"/>
                  </a:lnTo>
                  <a:lnTo>
                    <a:pt x="217735" y="129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660231" y="3008190"/>
              <a:ext cx="1762125" cy="309880"/>
            </a:xfrm>
            <a:custGeom>
              <a:avLst/>
              <a:gdLst/>
              <a:ahLst/>
              <a:cxnLst/>
              <a:rect l="l" t="t" r="r" b="b"/>
              <a:pathLst>
                <a:path w="1762125" h="309879">
                  <a:moveTo>
                    <a:pt x="40524" y="0"/>
                  </a:moveTo>
                  <a:lnTo>
                    <a:pt x="0" y="0"/>
                  </a:lnTo>
                  <a:lnTo>
                    <a:pt x="0" y="237915"/>
                  </a:lnTo>
                  <a:lnTo>
                    <a:pt x="31373" y="237915"/>
                  </a:lnTo>
                  <a:lnTo>
                    <a:pt x="31373" y="145265"/>
                  </a:lnTo>
                  <a:lnTo>
                    <a:pt x="28268" y="45752"/>
                  </a:lnTo>
                  <a:lnTo>
                    <a:pt x="58856" y="45752"/>
                  </a:lnTo>
                  <a:lnTo>
                    <a:pt x="40524" y="0"/>
                  </a:lnTo>
                  <a:close/>
                </a:path>
                <a:path w="1762125" h="309879">
                  <a:moveTo>
                    <a:pt x="58856" y="45752"/>
                  </a:moveTo>
                  <a:lnTo>
                    <a:pt x="28268" y="45752"/>
                  </a:lnTo>
                  <a:lnTo>
                    <a:pt x="106212" y="237915"/>
                  </a:lnTo>
                  <a:lnTo>
                    <a:pt x="130232" y="237915"/>
                  </a:lnTo>
                  <a:lnTo>
                    <a:pt x="147987" y="194123"/>
                  </a:lnTo>
                  <a:lnTo>
                    <a:pt x="118304" y="194123"/>
                  </a:lnTo>
                  <a:lnTo>
                    <a:pt x="58856" y="45752"/>
                  </a:lnTo>
                  <a:close/>
                </a:path>
                <a:path w="1762125" h="309879">
                  <a:moveTo>
                    <a:pt x="236771" y="45262"/>
                  </a:moveTo>
                  <a:lnTo>
                    <a:pt x="208339" y="45262"/>
                  </a:lnTo>
                  <a:lnTo>
                    <a:pt x="205397" y="145265"/>
                  </a:lnTo>
                  <a:lnTo>
                    <a:pt x="205397" y="237915"/>
                  </a:lnTo>
                  <a:lnTo>
                    <a:pt x="236771" y="237915"/>
                  </a:lnTo>
                  <a:lnTo>
                    <a:pt x="236771" y="45262"/>
                  </a:lnTo>
                  <a:close/>
                </a:path>
                <a:path w="1762125" h="309879">
                  <a:moveTo>
                    <a:pt x="236771" y="0"/>
                  </a:moveTo>
                  <a:lnTo>
                    <a:pt x="196084" y="0"/>
                  </a:lnTo>
                  <a:lnTo>
                    <a:pt x="118304" y="194123"/>
                  </a:lnTo>
                  <a:lnTo>
                    <a:pt x="147987" y="194123"/>
                  </a:lnTo>
                  <a:lnTo>
                    <a:pt x="208339" y="45262"/>
                  </a:lnTo>
                  <a:lnTo>
                    <a:pt x="236771" y="45262"/>
                  </a:lnTo>
                  <a:lnTo>
                    <a:pt x="236771" y="0"/>
                  </a:lnTo>
                  <a:close/>
                </a:path>
                <a:path w="1762125" h="309879">
                  <a:moveTo>
                    <a:pt x="359650" y="57844"/>
                  </a:moveTo>
                  <a:lnTo>
                    <a:pt x="317982" y="69119"/>
                  </a:lnTo>
                  <a:lnTo>
                    <a:pt x="289550" y="101146"/>
                  </a:lnTo>
                  <a:lnTo>
                    <a:pt x="279419" y="147880"/>
                  </a:lnTo>
                  <a:lnTo>
                    <a:pt x="279524" y="151474"/>
                  </a:lnTo>
                  <a:lnTo>
                    <a:pt x="291920" y="202671"/>
                  </a:lnTo>
                  <a:lnTo>
                    <a:pt x="327419" y="234933"/>
                  </a:lnTo>
                  <a:lnTo>
                    <a:pt x="359977" y="241183"/>
                  </a:lnTo>
                  <a:lnTo>
                    <a:pt x="371558" y="240468"/>
                  </a:lnTo>
                  <a:lnTo>
                    <a:pt x="410826" y="223464"/>
                  </a:lnTo>
                  <a:lnTo>
                    <a:pt x="417973" y="216509"/>
                  </a:lnTo>
                  <a:lnTo>
                    <a:pt x="359977" y="216509"/>
                  </a:lnTo>
                  <a:lnTo>
                    <a:pt x="349081" y="215386"/>
                  </a:lnTo>
                  <a:lnTo>
                    <a:pt x="317441" y="189067"/>
                  </a:lnTo>
                  <a:lnTo>
                    <a:pt x="309812" y="151474"/>
                  </a:lnTo>
                  <a:lnTo>
                    <a:pt x="310670" y="135849"/>
                  </a:lnTo>
                  <a:lnTo>
                    <a:pt x="330942" y="92700"/>
                  </a:lnTo>
                  <a:lnTo>
                    <a:pt x="359650" y="82682"/>
                  </a:lnTo>
                  <a:lnTo>
                    <a:pt x="417806" y="82682"/>
                  </a:lnTo>
                  <a:lnTo>
                    <a:pt x="406006" y="71907"/>
                  </a:lnTo>
                  <a:lnTo>
                    <a:pt x="392290" y="64094"/>
                  </a:lnTo>
                  <a:lnTo>
                    <a:pt x="376838" y="59407"/>
                  </a:lnTo>
                  <a:lnTo>
                    <a:pt x="359650" y="57844"/>
                  </a:lnTo>
                  <a:close/>
                </a:path>
                <a:path w="1762125" h="309879">
                  <a:moveTo>
                    <a:pt x="417806" y="82682"/>
                  </a:moveTo>
                  <a:lnTo>
                    <a:pt x="359650" y="82682"/>
                  </a:lnTo>
                  <a:lnTo>
                    <a:pt x="370517" y="83815"/>
                  </a:lnTo>
                  <a:lnTo>
                    <a:pt x="380239" y="87216"/>
                  </a:lnTo>
                  <a:lnTo>
                    <a:pt x="406670" y="121572"/>
                  </a:lnTo>
                  <a:lnTo>
                    <a:pt x="410142" y="147880"/>
                  </a:lnTo>
                  <a:lnTo>
                    <a:pt x="409294" y="163239"/>
                  </a:lnTo>
                  <a:lnTo>
                    <a:pt x="389206" y="206398"/>
                  </a:lnTo>
                  <a:lnTo>
                    <a:pt x="359977" y="216509"/>
                  </a:lnTo>
                  <a:lnTo>
                    <a:pt x="417973" y="216509"/>
                  </a:lnTo>
                  <a:lnTo>
                    <a:pt x="437880" y="175985"/>
                  </a:lnTo>
                  <a:lnTo>
                    <a:pt x="440371" y="151474"/>
                  </a:lnTo>
                  <a:lnTo>
                    <a:pt x="440267" y="147880"/>
                  </a:lnTo>
                  <a:lnTo>
                    <a:pt x="438972" y="129629"/>
                  </a:lnTo>
                  <a:lnTo>
                    <a:pt x="434775" y="111972"/>
                  </a:lnTo>
                  <a:lnTo>
                    <a:pt x="427779" y="96377"/>
                  </a:lnTo>
                  <a:lnTo>
                    <a:pt x="417985" y="82845"/>
                  </a:lnTo>
                  <a:lnTo>
                    <a:pt x="417806" y="82682"/>
                  </a:lnTo>
                  <a:close/>
                </a:path>
                <a:path w="1762125" h="309879">
                  <a:moveTo>
                    <a:pt x="506877" y="61112"/>
                  </a:moveTo>
                  <a:lnTo>
                    <a:pt x="478281" y="61112"/>
                  </a:lnTo>
                  <a:lnTo>
                    <a:pt x="478281" y="237915"/>
                  </a:lnTo>
                  <a:lnTo>
                    <a:pt x="508511" y="237915"/>
                  </a:lnTo>
                  <a:lnTo>
                    <a:pt x="508511" y="111931"/>
                  </a:lnTo>
                  <a:lnTo>
                    <a:pt x="511922" y="105864"/>
                  </a:lnTo>
                  <a:lnTo>
                    <a:pt x="544521" y="83989"/>
                  </a:lnTo>
                  <a:lnTo>
                    <a:pt x="551649" y="83499"/>
                  </a:lnTo>
                  <a:lnTo>
                    <a:pt x="608270" y="83499"/>
                  </a:lnTo>
                  <a:lnTo>
                    <a:pt x="608181" y="83335"/>
                  </a:lnTo>
                  <a:lnTo>
                    <a:pt x="507857" y="83335"/>
                  </a:lnTo>
                  <a:lnTo>
                    <a:pt x="506877" y="61112"/>
                  </a:lnTo>
                  <a:close/>
                </a:path>
                <a:path w="1762125" h="309879">
                  <a:moveTo>
                    <a:pt x="608270" y="83499"/>
                  </a:moveTo>
                  <a:lnTo>
                    <a:pt x="551649" y="83499"/>
                  </a:lnTo>
                  <a:lnTo>
                    <a:pt x="560116" y="84071"/>
                  </a:lnTo>
                  <a:lnTo>
                    <a:pt x="567377" y="85786"/>
                  </a:lnTo>
                  <a:lnTo>
                    <a:pt x="587108" y="120918"/>
                  </a:lnTo>
                  <a:lnTo>
                    <a:pt x="587108" y="237915"/>
                  </a:lnTo>
                  <a:lnTo>
                    <a:pt x="617337" y="237915"/>
                  </a:lnTo>
                  <a:lnTo>
                    <a:pt x="617315" y="120918"/>
                  </a:lnTo>
                  <a:lnTo>
                    <a:pt x="613620" y="93415"/>
                  </a:lnTo>
                  <a:lnTo>
                    <a:pt x="608270" y="83499"/>
                  </a:lnTo>
                  <a:close/>
                </a:path>
                <a:path w="1762125" h="309879">
                  <a:moveTo>
                    <a:pt x="560800" y="57844"/>
                  </a:moveTo>
                  <a:lnTo>
                    <a:pt x="545236" y="59437"/>
                  </a:lnTo>
                  <a:lnTo>
                    <a:pt x="531224" y="64217"/>
                  </a:lnTo>
                  <a:lnTo>
                    <a:pt x="518764" y="72183"/>
                  </a:lnTo>
                  <a:lnTo>
                    <a:pt x="507857" y="83335"/>
                  </a:lnTo>
                  <a:lnTo>
                    <a:pt x="608181" y="83335"/>
                  </a:lnTo>
                  <a:lnTo>
                    <a:pt x="602958" y="73654"/>
                  </a:lnTo>
                  <a:lnTo>
                    <a:pt x="585351" y="61797"/>
                  </a:lnTo>
                  <a:lnTo>
                    <a:pt x="560800" y="57844"/>
                  </a:lnTo>
                  <a:close/>
                </a:path>
                <a:path w="1762125" h="309879">
                  <a:moveTo>
                    <a:pt x="759335" y="61112"/>
                  </a:moveTo>
                  <a:lnTo>
                    <a:pt x="728452" y="61112"/>
                  </a:lnTo>
                  <a:lnTo>
                    <a:pt x="792506" y="237915"/>
                  </a:lnTo>
                  <a:lnTo>
                    <a:pt x="815546" y="237915"/>
                  </a:lnTo>
                  <a:lnTo>
                    <a:pt x="830253" y="196901"/>
                  </a:lnTo>
                  <a:lnTo>
                    <a:pt x="804271" y="196901"/>
                  </a:lnTo>
                  <a:lnTo>
                    <a:pt x="759335" y="61112"/>
                  </a:lnTo>
                  <a:close/>
                </a:path>
                <a:path w="1762125" h="309879">
                  <a:moveTo>
                    <a:pt x="878946" y="61112"/>
                  </a:moveTo>
                  <a:lnTo>
                    <a:pt x="848063" y="61112"/>
                  </a:lnTo>
                  <a:lnTo>
                    <a:pt x="804271" y="196901"/>
                  </a:lnTo>
                  <a:lnTo>
                    <a:pt x="830253" y="196901"/>
                  </a:lnTo>
                  <a:lnTo>
                    <a:pt x="878946" y="61112"/>
                  </a:lnTo>
                  <a:close/>
                </a:path>
                <a:path w="1762125" h="309879">
                  <a:moveTo>
                    <a:pt x="977642" y="57844"/>
                  </a:moveTo>
                  <a:lnTo>
                    <a:pt x="935974" y="69119"/>
                  </a:lnTo>
                  <a:lnTo>
                    <a:pt x="907542" y="101146"/>
                  </a:lnTo>
                  <a:lnTo>
                    <a:pt x="897411" y="147880"/>
                  </a:lnTo>
                  <a:lnTo>
                    <a:pt x="897515" y="151474"/>
                  </a:lnTo>
                  <a:lnTo>
                    <a:pt x="909911" y="202671"/>
                  </a:lnTo>
                  <a:lnTo>
                    <a:pt x="945410" y="234933"/>
                  </a:lnTo>
                  <a:lnTo>
                    <a:pt x="977968" y="241183"/>
                  </a:lnTo>
                  <a:lnTo>
                    <a:pt x="989550" y="240468"/>
                  </a:lnTo>
                  <a:lnTo>
                    <a:pt x="1028818" y="223464"/>
                  </a:lnTo>
                  <a:lnTo>
                    <a:pt x="1035964" y="216509"/>
                  </a:lnTo>
                  <a:lnTo>
                    <a:pt x="977968" y="216509"/>
                  </a:lnTo>
                  <a:lnTo>
                    <a:pt x="967072" y="215386"/>
                  </a:lnTo>
                  <a:lnTo>
                    <a:pt x="935433" y="189067"/>
                  </a:lnTo>
                  <a:lnTo>
                    <a:pt x="927804" y="151474"/>
                  </a:lnTo>
                  <a:lnTo>
                    <a:pt x="928662" y="135849"/>
                  </a:lnTo>
                  <a:lnTo>
                    <a:pt x="948934" y="92700"/>
                  </a:lnTo>
                  <a:lnTo>
                    <a:pt x="977642" y="82682"/>
                  </a:lnTo>
                  <a:lnTo>
                    <a:pt x="1035798" y="82682"/>
                  </a:lnTo>
                  <a:lnTo>
                    <a:pt x="1023997" y="71907"/>
                  </a:lnTo>
                  <a:lnTo>
                    <a:pt x="1010281" y="64094"/>
                  </a:lnTo>
                  <a:lnTo>
                    <a:pt x="994830" y="59407"/>
                  </a:lnTo>
                  <a:lnTo>
                    <a:pt x="977642" y="57844"/>
                  </a:lnTo>
                  <a:close/>
                </a:path>
                <a:path w="1762125" h="309879">
                  <a:moveTo>
                    <a:pt x="1035798" y="82682"/>
                  </a:moveTo>
                  <a:lnTo>
                    <a:pt x="977642" y="82682"/>
                  </a:lnTo>
                  <a:lnTo>
                    <a:pt x="988508" y="83815"/>
                  </a:lnTo>
                  <a:lnTo>
                    <a:pt x="998230" y="87216"/>
                  </a:lnTo>
                  <a:lnTo>
                    <a:pt x="1024661" y="121572"/>
                  </a:lnTo>
                  <a:lnTo>
                    <a:pt x="1028133" y="147880"/>
                  </a:lnTo>
                  <a:lnTo>
                    <a:pt x="1027286" y="163239"/>
                  </a:lnTo>
                  <a:lnTo>
                    <a:pt x="1007197" y="206398"/>
                  </a:lnTo>
                  <a:lnTo>
                    <a:pt x="977968" y="216509"/>
                  </a:lnTo>
                  <a:lnTo>
                    <a:pt x="1035964" y="216509"/>
                  </a:lnTo>
                  <a:lnTo>
                    <a:pt x="1055871" y="175985"/>
                  </a:lnTo>
                  <a:lnTo>
                    <a:pt x="1058363" y="151474"/>
                  </a:lnTo>
                  <a:lnTo>
                    <a:pt x="1058259" y="147880"/>
                  </a:lnTo>
                  <a:lnTo>
                    <a:pt x="1056964" y="129629"/>
                  </a:lnTo>
                  <a:lnTo>
                    <a:pt x="1052766" y="111972"/>
                  </a:lnTo>
                  <a:lnTo>
                    <a:pt x="1045771" y="96377"/>
                  </a:lnTo>
                  <a:lnTo>
                    <a:pt x="1035977" y="82845"/>
                  </a:lnTo>
                  <a:lnTo>
                    <a:pt x="1035798" y="82682"/>
                  </a:lnTo>
                  <a:close/>
                </a:path>
                <a:path w="1762125" h="309879">
                  <a:moveTo>
                    <a:pt x="1084507" y="282197"/>
                  </a:moveTo>
                  <a:lnTo>
                    <a:pt x="1084507" y="306708"/>
                  </a:lnTo>
                  <a:lnTo>
                    <a:pt x="1095782" y="308832"/>
                  </a:lnTo>
                  <a:lnTo>
                    <a:pt x="1101501" y="309322"/>
                  </a:lnTo>
                  <a:lnTo>
                    <a:pt x="1118260" y="306565"/>
                  </a:lnTo>
                  <a:lnTo>
                    <a:pt x="1132589" y="298292"/>
                  </a:lnTo>
                  <a:lnTo>
                    <a:pt x="1144487" y="284505"/>
                  </a:lnTo>
                  <a:lnTo>
                    <a:pt x="1145298" y="282851"/>
                  </a:lnTo>
                  <a:lnTo>
                    <a:pt x="1092678" y="282851"/>
                  </a:lnTo>
                  <a:lnTo>
                    <a:pt x="1084507" y="282197"/>
                  </a:lnTo>
                  <a:close/>
                </a:path>
                <a:path w="1762125" h="309879">
                  <a:moveTo>
                    <a:pt x="1107384" y="61112"/>
                  </a:moveTo>
                  <a:lnTo>
                    <a:pt x="1074376" y="61112"/>
                  </a:lnTo>
                  <a:lnTo>
                    <a:pt x="1137450" y="235954"/>
                  </a:lnTo>
                  <a:lnTo>
                    <a:pt x="1130751" y="253928"/>
                  </a:lnTo>
                  <a:lnTo>
                    <a:pt x="1102918" y="282851"/>
                  </a:lnTo>
                  <a:lnTo>
                    <a:pt x="1145298" y="282851"/>
                  </a:lnTo>
                  <a:lnTo>
                    <a:pt x="1153954" y="265203"/>
                  </a:lnTo>
                  <a:lnTo>
                    <a:pt x="1178880" y="193632"/>
                  </a:lnTo>
                  <a:lnTo>
                    <a:pt x="1151503" y="193632"/>
                  </a:lnTo>
                  <a:lnTo>
                    <a:pt x="1107384" y="61112"/>
                  </a:lnTo>
                  <a:close/>
                </a:path>
                <a:path w="1762125" h="309879">
                  <a:moveTo>
                    <a:pt x="1225034" y="61112"/>
                  </a:moveTo>
                  <a:lnTo>
                    <a:pt x="1192680" y="61112"/>
                  </a:lnTo>
                  <a:lnTo>
                    <a:pt x="1151503" y="193632"/>
                  </a:lnTo>
                  <a:lnTo>
                    <a:pt x="1178880" y="193632"/>
                  </a:lnTo>
                  <a:lnTo>
                    <a:pt x="1225034" y="61112"/>
                  </a:lnTo>
                  <a:close/>
                </a:path>
                <a:path w="1762125" h="309879">
                  <a:moveTo>
                    <a:pt x="1374209" y="82191"/>
                  </a:moveTo>
                  <a:lnTo>
                    <a:pt x="1316540" y="82191"/>
                  </a:lnTo>
                  <a:lnTo>
                    <a:pt x="1325211" y="82784"/>
                  </a:lnTo>
                  <a:lnTo>
                    <a:pt x="1332758" y="84561"/>
                  </a:lnTo>
                  <a:lnTo>
                    <a:pt x="1353960" y="116833"/>
                  </a:lnTo>
                  <a:lnTo>
                    <a:pt x="1353960" y="130722"/>
                  </a:lnTo>
                  <a:lnTo>
                    <a:pt x="1324547" y="130722"/>
                  </a:lnTo>
                  <a:lnTo>
                    <a:pt x="1306573" y="131682"/>
                  </a:lnTo>
                  <a:lnTo>
                    <a:pt x="1265395" y="146082"/>
                  </a:lnTo>
                  <a:lnTo>
                    <a:pt x="1244479" y="188894"/>
                  </a:lnTo>
                  <a:lnTo>
                    <a:pt x="1245521" y="199760"/>
                  </a:lnTo>
                  <a:lnTo>
                    <a:pt x="1270144" y="232911"/>
                  </a:lnTo>
                  <a:lnTo>
                    <a:pt x="1304122" y="241183"/>
                  </a:lnTo>
                  <a:lnTo>
                    <a:pt x="1318236" y="239814"/>
                  </a:lnTo>
                  <a:lnTo>
                    <a:pt x="1331328" y="235709"/>
                  </a:lnTo>
                  <a:lnTo>
                    <a:pt x="1343400" y="228866"/>
                  </a:lnTo>
                  <a:lnTo>
                    <a:pt x="1354450" y="219287"/>
                  </a:lnTo>
                  <a:lnTo>
                    <a:pt x="1385925" y="219287"/>
                  </a:lnTo>
                  <a:lnTo>
                    <a:pt x="1385741" y="218429"/>
                  </a:lnTo>
                  <a:lnTo>
                    <a:pt x="1385340" y="214875"/>
                  </a:lnTo>
                  <a:lnTo>
                    <a:pt x="1308533" y="214875"/>
                  </a:lnTo>
                  <a:lnTo>
                    <a:pt x="1274709" y="194123"/>
                  </a:lnTo>
                  <a:lnTo>
                    <a:pt x="1274709" y="184645"/>
                  </a:lnTo>
                  <a:lnTo>
                    <a:pt x="1305960" y="154160"/>
                  </a:lnTo>
                  <a:lnTo>
                    <a:pt x="1384189" y="152128"/>
                  </a:lnTo>
                  <a:lnTo>
                    <a:pt x="1384189" y="115199"/>
                  </a:lnTo>
                  <a:lnTo>
                    <a:pt x="1382821" y="102525"/>
                  </a:lnTo>
                  <a:lnTo>
                    <a:pt x="1379369" y="91301"/>
                  </a:lnTo>
                  <a:lnTo>
                    <a:pt x="1374209" y="82191"/>
                  </a:lnTo>
                  <a:close/>
                </a:path>
                <a:path w="1762125" h="309879">
                  <a:moveTo>
                    <a:pt x="1385925" y="219287"/>
                  </a:moveTo>
                  <a:lnTo>
                    <a:pt x="1354450" y="219287"/>
                  </a:lnTo>
                  <a:lnTo>
                    <a:pt x="1355539" y="228219"/>
                  </a:lnTo>
                  <a:lnTo>
                    <a:pt x="1356955" y="234429"/>
                  </a:lnTo>
                  <a:lnTo>
                    <a:pt x="1358698" y="237915"/>
                  </a:lnTo>
                  <a:lnTo>
                    <a:pt x="1390399" y="237915"/>
                  </a:lnTo>
                  <a:lnTo>
                    <a:pt x="1390399" y="235300"/>
                  </a:lnTo>
                  <a:lnTo>
                    <a:pt x="1387682" y="227488"/>
                  </a:lnTo>
                  <a:lnTo>
                    <a:pt x="1385925" y="219287"/>
                  </a:lnTo>
                  <a:close/>
                </a:path>
                <a:path w="1762125" h="309879">
                  <a:moveTo>
                    <a:pt x="1384189" y="152128"/>
                  </a:moveTo>
                  <a:lnTo>
                    <a:pt x="1353960" y="152128"/>
                  </a:lnTo>
                  <a:lnTo>
                    <a:pt x="1353960" y="188404"/>
                  </a:lnTo>
                  <a:lnTo>
                    <a:pt x="1350661" y="194010"/>
                  </a:lnTo>
                  <a:lnTo>
                    <a:pt x="1315550" y="214415"/>
                  </a:lnTo>
                  <a:lnTo>
                    <a:pt x="1308533" y="214875"/>
                  </a:lnTo>
                  <a:lnTo>
                    <a:pt x="1385340" y="214875"/>
                  </a:lnTo>
                  <a:lnTo>
                    <a:pt x="1384577" y="208124"/>
                  </a:lnTo>
                  <a:lnTo>
                    <a:pt x="1384273" y="199066"/>
                  </a:lnTo>
                  <a:lnTo>
                    <a:pt x="1384189" y="152128"/>
                  </a:lnTo>
                  <a:close/>
                </a:path>
                <a:path w="1762125" h="309879">
                  <a:moveTo>
                    <a:pt x="1318338" y="57844"/>
                  </a:moveTo>
                  <a:lnTo>
                    <a:pt x="1275281" y="68956"/>
                  </a:lnTo>
                  <a:lnTo>
                    <a:pt x="1248656" y="103577"/>
                  </a:lnTo>
                  <a:lnTo>
                    <a:pt x="1248074" y="110133"/>
                  </a:lnTo>
                  <a:lnTo>
                    <a:pt x="1278467" y="110133"/>
                  </a:lnTo>
                  <a:lnTo>
                    <a:pt x="1278467" y="102399"/>
                  </a:lnTo>
                  <a:lnTo>
                    <a:pt x="1282117" y="95808"/>
                  </a:lnTo>
                  <a:lnTo>
                    <a:pt x="1316540" y="82191"/>
                  </a:lnTo>
                  <a:lnTo>
                    <a:pt x="1374209" y="82191"/>
                  </a:lnTo>
                  <a:lnTo>
                    <a:pt x="1373833" y="81528"/>
                  </a:lnTo>
                  <a:lnTo>
                    <a:pt x="1366215" y="73204"/>
                  </a:lnTo>
                  <a:lnTo>
                    <a:pt x="1356727" y="66484"/>
                  </a:lnTo>
                  <a:lnTo>
                    <a:pt x="1345585" y="61684"/>
                  </a:lnTo>
                  <a:lnTo>
                    <a:pt x="1332789" y="58804"/>
                  </a:lnTo>
                  <a:lnTo>
                    <a:pt x="1318338" y="57844"/>
                  </a:lnTo>
                  <a:close/>
                </a:path>
                <a:path w="1762125" h="309879">
                  <a:moveTo>
                    <a:pt x="1449060" y="258830"/>
                  </a:moveTo>
                  <a:lnTo>
                    <a:pt x="1433374" y="276968"/>
                  </a:lnTo>
                  <a:lnTo>
                    <a:pt x="1438735" y="283698"/>
                  </a:lnTo>
                  <a:lnTo>
                    <a:pt x="1445180" y="289673"/>
                  </a:lnTo>
                  <a:lnTo>
                    <a:pt x="1489227" y="307014"/>
                  </a:lnTo>
                  <a:lnTo>
                    <a:pt x="1498735" y="307525"/>
                  </a:lnTo>
                  <a:lnTo>
                    <a:pt x="1515014" y="306289"/>
                  </a:lnTo>
                  <a:lnTo>
                    <a:pt x="1529536" y="302582"/>
                  </a:lnTo>
                  <a:lnTo>
                    <a:pt x="1542302" y="296403"/>
                  </a:lnTo>
                  <a:lnTo>
                    <a:pt x="1553312" y="287753"/>
                  </a:lnTo>
                  <a:lnTo>
                    <a:pt x="1557370" y="282851"/>
                  </a:lnTo>
                  <a:lnTo>
                    <a:pt x="1496611" y="282851"/>
                  </a:lnTo>
                  <a:lnTo>
                    <a:pt x="1483099" y="281349"/>
                  </a:lnTo>
                  <a:lnTo>
                    <a:pt x="1470670" y="276846"/>
                  </a:lnTo>
                  <a:lnTo>
                    <a:pt x="1459324" y="269339"/>
                  </a:lnTo>
                  <a:lnTo>
                    <a:pt x="1449060" y="258830"/>
                  </a:lnTo>
                  <a:close/>
                </a:path>
                <a:path w="1762125" h="309879">
                  <a:moveTo>
                    <a:pt x="1573737" y="220267"/>
                  </a:moveTo>
                  <a:lnTo>
                    <a:pt x="1543344" y="220267"/>
                  </a:lnTo>
                  <a:lnTo>
                    <a:pt x="1543308" y="235954"/>
                  </a:lnTo>
                  <a:lnTo>
                    <a:pt x="1542568" y="246105"/>
                  </a:lnTo>
                  <a:lnTo>
                    <a:pt x="1516219" y="279746"/>
                  </a:lnTo>
                  <a:lnTo>
                    <a:pt x="1496611" y="282851"/>
                  </a:lnTo>
                  <a:lnTo>
                    <a:pt x="1557370" y="282851"/>
                  </a:lnTo>
                  <a:lnTo>
                    <a:pt x="1562239" y="276968"/>
                  </a:lnTo>
                  <a:lnTo>
                    <a:pt x="1568631" y="264345"/>
                  </a:lnTo>
                  <a:lnTo>
                    <a:pt x="1572460" y="249915"/>
                  </a:lnTo>
                  <a:lnTo>
                    <a:pt x="1573638" y="234933"/>
                  </a:lnTo>
                  <a:lnTo>
                    <a:pt x="1573737" y="220267"/>
                  </a:lnTo>
                  <a:close/>
                </a:path>
                <a:path w="1762125" h="309879">
                  <a:moveTo>
                    <a:pt x="1494160" y="57844"/>
                  </a:moveTo>
                  <a:lnTo>
                    <a:pt x="1453840" y="71631"/>
                  </a:lnTo>
                  <a:lnTo>
                    <a:pt x="1429166" y="110950"/>
                  </a:lnTo>
                  <a:lnTo>
                    <a:pt x="1424386" y="148043"/>
                  </a:lnTo>
                  <a:lnTo>
                    <a:pt x="1425581" y="168479"/>
                  </a:lnTo>
                  <a:lnTo>
                    <a:pt x="1443505" y="216182"/>
                  </a:lnTo>
                  <a:lnTo>
                    <a:pt x="1479045" y="239620"/>
                  </a:lnTo>
                  <a:lnTo>
                    <a:pt x="1493833" y="241183"/>
                  </a:lnTo>
                  <a:lnTo>
                    <a:pt x="1508692" y="239876"/>
                  </a:lnTo>
                  <a:lnTo>
                    <a:pt x="1521897" y="235954"/>
                  </a:lnTo>
                  <a:lnTo>
                    <a:pt x="1533448" y="229418"/>
                  </a:lnTo>
                  <a:lnTo>
                    <a:pt x="1543344" y="220267"/>
                  </a:lnTo>
                  <a:lnTo>
                    <a:pt x="1573737" y="220267"/>
                  </a:lnTo>
                  <a:lnTo>
                    <a:pt x="1573737" y="215528"/>
                  </a:lnTo>
                  <a:lnTo>
                    <a:pt x="1501349" y="215528"/>
                  </a:lnTo>
                  <a:lnTo>
                    <a:pt x="1490932" y="214466"/>
                  </a:lnTo>
                  <a:lnTo>
                    <a:pt x="1461673" y="189159"/>
                  </a:lnTo>
                  <a:lnTo>
                    <a:pt x="1454779" y="151474"/>
                  </a:lnTo>
                  <a:lnTo>
                    <a:pt x="1455556" y="135675"/>
                  </a:lnTo>
                  <a:lnTo>
                    <a:pt x="1474010" y="93150"/>
                  </a:lnTo>
                  <a:lnTo>
                    <a:pt x="1501676" y="83499"/>
                  </a:lnTo>
                  <a:lnTo>
                    <a:pt x="1573737" y="83499"/>
                  </a:lnTo>
                  <a:lnTo>
                    <a:pt x="1573737" y="80721"/>
                  </a:lnTo>
                  <a:lnTo>
                    <a:pt x="1544651" y="80721"/>
                  </a:lnTo>
                  <a:lnTo>
                    <a:pt x="1534694" y="70712"/>
                  </a:lnTo>
                  <a:lnTo>
                    <a:pt x="1522959" y="63563"/>
                  </a:lnTo>
                  <a:lnTo>
                    <a:pt x="1509448" y="59274"/>
                  </a:lnTo>
                  <a:lnTo>
                    <a:pt x="1494160" y="57844"/>
                  </a:lnTo>
                  <a:close/>
                </a:path>
                <a:path w="1762125" h="309879">
                  <a:moveTo>
                    <a:pt x="1573737" y="83499"/>
                  </a:moveTo>
                  <a:lnTo>
                    <a:pt x="1501676" y="83499"/>
                  </a:lnTo>
                  <a:lnTo>
                    <a:pt x="1514697" y="85082"/>
                  </a:lnTo>
                  <a:lnTo>
                    <a:pt x="1525982" y="89830"/>
                  </a:lnTo>
                  <a:lnTo>
                    <a:pt x="1535531" y="97745"/>
                  </a:lnTo>
                  <a:lnTo>
                    <a:pt x="1543344" y="108826"/>
                  </a:lnTo>
                  <a:lnTo>
                    <a:pt x="1543344" y="189547"/>
                  </a:lnTo>
                  <a:lnTo>
                    <a:pt x="1535695" y="200914"/>
                  </a:lnTo>
                  <a:lnTo>
                    <a:pt x="1526146" y="209033"/>
                  </a:lnTo>
                  <a:lnTo>
                    <a:pt x="1514697" y="213905"/>
                  </a:lnTo>
                  <a:lnTo>
                    <a:pt x="1501349" y="215528"/>
                  </a:lnTo>
                  <a:lnTo>
                    <a:pt x="1573737" y="215528"/>
                  </a:lnTo>
                  <a:lnTo>
                    <a:pt x="1573737" y="83499"/>
                  </a:lnTo>
                  <a:close/>
                </a:path>
                <a:path w="1762125" h="309879">
                  <a:moveTo>
                    <a:pt x="1573737" y="61112"/>
                  </a:moveTo>
                  <a:lnTo>
                    <a:pt x="1546122" y="61112"/>
                  </a:lnTo>
                  <a:lnTo>
                    <a:pt x="1544651" y="80721"/>
                  </a:lnTo>
                  <a:lnTo>
                    <a:pt x="1573737" y="80721"/>
                  </a:lnTo>
                  <a:lnTo>
                    <a:pt x="1573737" y="61112"/>
                  </a:lnTo>
                  <a:close/>
                </a:path>
                <a:path w="1762125" h="309879">
                  <a:moveTo>
                    <a:pt x="1689100" y="57844"/>
                  </a:moveTo>
                  <a:lnTo>
                    <a:pt x="1649883" y="69609"/>
                  </a:lnTo>
                  <a:lnTo>
                    <a:pt x="1621778" y="101963"/>
                  </a:lnTo>
                  <a:lnTo>
                    <a:pt x="1611810" y="148860"/>
                  </a:lnTo>
                  <a:lnTo>
                    <a:pt x="1611810" y="154416"/>
                  </a:lnTo>
                  <a:lnTo>
                    <a:pt x="1624494" y="204815"/>
                  </a:lnTo>
                  <a:lnTo>
                    <a:pt x="1660259" y="235300"/>
                  </a:lnTo>
                  <a:lnTo>
                    <a:pt x="1692858" y="241183"/>
                  </a:lnTo>
                  <a:lnTo>
                    <a:pt x="1713692" y="239048"/>
                  </a:lnTo>
                  <a:lnTo>
                    <a:pt x="1731748" y="232645"/>
                  </a:lnTo>
                  <a:lnTo>
                    <a:pt x="1747026" y="221973"/>
                  </a:lnTo>
                  <a:lnTo>
                    <a:pt x="1751598" y="216509"/>
                  </a:lnTo>
                  <a:lnTo>
                    <a:pt x="1694492" y="216509"/>
                  </a:lnTo>
                  <a:lnTo>
                    <a:pt x="1683707" y="215508"/>
                  </a:lnTo>
                  <a:lnTo>
                    <a:pt x="1650833" y="191784"/>
                  </a:lnTo>
                  <a:lnTo>
                    <a:pt x="1642040" y="158174"/>
                  </a:lnTo>
                  <a:lnTo>
                    <a:pt x="1761814" y="158174"/>
                  </a:lnTo>
                  <a:lnTo>
                    <a:pt x="1761814" y="145592"/>
                  </a:lnTo>
                  <a:lnTo>
                    <a:pt x="1761080" y="133337"/>
                  </a:lnTo>
                  <a:lnTo>
                    <a:pt x="1643020" y="133337"/>
                  </a:lnTo>
                  <a:lnTo>
                    <a:pt x="1645083" y="122001"/>
                  </a:lnTo>
                  <a:lnTo>
                    <a:pt x="1672269" y="86031"/>
                  </a:lnTo>
                  <a:lnTo>
                    <a:pt x="1689100" y="82682"/>
                  </a:lnTo>
                  <a:lnTo>
                    <a:pt x="1744108" y="82682"/>
                  </a:lnTo>
                  <a:lnTo>
                    <a:pt x="1742696" y="80557"/>
                  </a:lnTo>
                  <a:lnTo>
                    <a:pt x="1732177" y="70620"/>
                  </a:lnTo>
                  <a:lnTo>
                    <a:pt x="1719738" y="63523"/>
                  </a:lnTo>
                  <a:lnTo>
                    <a:pt x="1705379" y="59264"/>
                  </a:lnTo>
                  <a:lnTo>
                    <a:pt x="1689100" y="57844"/>
                  </a:lnTo>
                  <a:close/>
                </a:path>
                <a:path w="1762125" h="309879">
                  <a:moveTo>
                    <a:pt x="1741062" y="192652"/>
                  </a:moveTo>
                  <a:lnTo>
                    <a:pt x="1709280" y="214875"/>
                  </a:lnTo>
                  <a:lnTo>
                    <a:pt x="1694492" y="216509"/>
                  </a:lnTo>
                  <a:lnTo>
                    <a:pt x="1751598" y="216509"/>
                  </a:lnTo>
                  <a:lnTo>
                    <a:pt x="1759527" y="207032"/>
                  </a:lnTo>
                  <a:lnTo>
                    <a:pt x="1741062" y="192652"/>
                  </a:lnTo>
                  <a:close/>
                </a:path>
                <a:path w="1762125" h="309879">
                  <a:moveTo>
                    <a:pt x="1744108" y="82682"/>
                  </a:moveTo>
                  <a:lnTo>
                    <a:pt x="1689100" y="82682"/>
                  </a:lnTo>
                  <a:lnTo>
                    <a:pt x="1698087" y="83478"/>
                  </a:lnTo>
                  <a:lnTo>
                    <a:pt x="1706094" y="85868"/>
                  </a:lnTo>
                  <a:lnTo>
                    <a:pt x="1730318" y="120183"/>
                  </a:lnTo>
                  <a:lnTo>
                    <a:pt x="1731585" y="131049"/>
                  </a:lnTo>
                  <a:lnTo>
                    <a:pt x="1731585" y="133337"/>
                  </a:lnTo>
                  <a:lnTo>
                    <a:pt x="1761080" y="133337"/>
                  </a:lnTo>
                  <a:lnTo>
                    <a:pt x="1760619" y="125657"/>
                  </a:lnTo>
                  <a:lnTo>
                    <a:pt x="1757035" y="108173"/>
                  </a:lnTo>
                  <a:lnTo>
                    <a:pt x="1751060" y="93139"/>
                  </a:lnTo>
                  <a:lnTo>
                    <a:pt x="1744108" y="826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12360" y="3046767"/>
            <a:ext cx="213268" cy="17278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19679" y="125493"/>
            <a:ext cx="1823842" cy="173181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3923771" y="10867759"/>
            <a:ext cx="7755890" cy="2058670"/>
            <a:chOff x="3923771" y="10867759"/>
            <a:chExt cx="7755890" cy="2058670"/>
          </a:xfrm>
        </p:grpSpPr>
        <p:sp>
          <p:nvSpPr>
            <p:cNvPr id="30" name="object 30"/>
            <p:cNvSpPr/>
            <p:nvPr/>
          </p:nvSpPr>
          <p:spPr>
            <a:xfrm>
              <a:off x="3923771" y="10867759"/>
              <a:ext cx="7755890" cy="2058670"/>
            </a:xfrm>
            <a:custGeom>
              <a:avLst/>
              <a:gdLst/>
              <a:ahLst/>
              <a:cxnLst/>
              <a:rect l="l" t="t" r="r" b="b"/>
              <a:pathLst>
                <a:path w="7755890" h="2058670">
                  <a:moveTo>
                    <a:pt x="7755514" y="0"/>
                  </a:moveTo>
                  <a:lnTo>
                    <a:pt x="0" y="0"/>
                  </a:lnTo>
                  <a:lnTo>
                    <a:pt x="0" y="2058097"/>
                  </a:lnTo>
                  <a:lnTo>
                    <a:pt x="7755514" y="2058097"/>
                  </a:lnTo>
                  <a:lnTo>
                    <a:pt x="7755514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667084" y="11895251"/>
              <a:ext cx="7012305" cy="1031240"/>
            </a:xfrm>
            <a:custGeom>
              <a:avLst/>
              <a:gdLst/>
              <a:ahLst/>
              <a:cxnLst/>
              <a:rect l="l" t="t" r="r" b="b"/>
              <a:pathLst>
                <a:path w="7012305" h="1031240">
                  <a:moveTo>
                    <a:pt x="2722689" y="0"/>
                  </a:moveTo>
                  <a:lnTo>
                    <a:pt x="0" y="0"/>
                  </a:lnTo>
                  <a:lnTo>
                    <a:pt x="0" y="452094"/>
                  </a:lnTo>
                  <a:lnTo>
                    <a:pt x="2722689" y="452094"/>
                  </a:lnTo>
                  <a:lnTo>
                    <a:pt x="2722689" y="0"/>
                  </a:lnTo>
                  <a:close/>
                </a:path>
                <a:path w="7012305" h="1031240">
                  <a:moveTo>
                    <a:pt x="6163653" y="0"/>
                  </a:moveTo>
                  <a:lnTo>
                    <a:pt x="3440950" y="0"/>
                  </a:lnTo>
                  <a:lnTo>
                    <a:pt x="3440950" y="452094"/>
                  </a:lnTo>
                  <a:lnTo>
                    <a:pt x="6163653" y="452094"/>
                  </a:lnTo>
                  <a:lnTo>
                    <a:pt x="6163653" y="0"/>
                  </a:lnTo>
                  <a:close/>
                </a:path>
                <a:path w="7012305" h="1031240">
                  <a:moveTo>
                    <a:pt x="7012191" y="721055"/>
                  </a:moveTo>
                  <a:lnTo>
                    <a:pt x="6593878" y="721055"/>
                  </a:lnTo>
                  <a:lnTo>
                    <a:pt x="6593878" y="1030617"/>
                  </a:lnTo>
                  <a:lnTo>
                    <a:pt x="7012191" y="1030617"/>
                  </a:lnTo>
                  <a:lnTo>
                    <a:pt x="7012191" y="721055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4892" y="11332086"/>
              <a:ext cx="4147292" cy="24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39682" y="12052245"/>
              <a:ext cx="239697" cy="1545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70287" y="12050505"/>
              <a:ext cx="2152445" cy="15477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787596" y="12042285"/>
              <a:ext cx="1094105" cy="154940"/>
            </a:xfrm>
            <a:custGeom>
              <a:avLst/>
              <a:gdLst/>
              <a:ahLst/>
              <a:cxnLst/>
              <a:rect l="l" t="t" r="r" b="b"/>
              <a:pathLst>
                <a:path w="1094104" h="154940">
                  <a:moveTo>
                    <a:pt x="19033" y="6692"/>
                  </a:moveTo>
                  <a:lnTo>
                    <a:pt x="0" y="6692"/>
                  </a:lnTo>
                  <a:lnTo>
                    <a:pt x="0" y="152684"/>
                  </a:lnTo>
                  <a:lnTo>
                    <a:pt x="96002" y="152684"/>
                  </a:lnTo>
                  <a:lnTo>
                    <a:pt x="96002" y="133650"/>
                  </a:lnTo>
                  <a:lnTo>
                    <a:pt x="19033" y="133650"/>
                  </a:lnTo>
                  <a:lnTo>
                    <a:pt x="19033" y="6692"/>
                  </a:lnTo>
                  <a:close/>
                </a:path>
                <a:path w="1094104" h="154940">
                  <a:moveTo>
                    <a:pt x="160458" y="43922"/>
                  </a:moveTo>
                  <a:lnTo>
                    <a:pt x="123228" y="60027"/>
                  </a:lnTo>
                  <a:lnTo>
                    <a:pt x="110470" y="101022"/>
                  </a:lnTo>
                  <a:lnTo>
                    <a:pt x="111359" y="112735"/>
                  </a:lnTo>
                  <a:lnTo>
                    <a:pt x="132484" y="146657"/>
                  </a:lnTo>
                  <a:lnTo>
                    <a:pt x="162759" y="154775"/>
                  </a:lnTo>
                  <a:lnTo>
                    <a:pt x="174289" y="154161"/>
                  </a:lnTo>
                  <a:lnTo>
                    <a:pt x="185034" y="152318"/>
                  </a:lnTo>
                  <a:lnTo>
                    <a:pt x="194995" y="149246"/>
                  </a:lnTo>
                  <a:lnTo>
                    <a:pt x="204172" y="144945"/>
                  </a:lnTo>
                  <a:lnTo>
                    <a:pt x="204172" y="136997"/>
                  </a:lnTo>
                  <a:lnTo>
                    <a:pt x="168406" y="136997"/>
                  </a:lnTo>
                  <a:lnTo>
                    <a:pt x="159687" y="136487"/>
                  </a:lnTo>
                  <a:lnTo>
                    <a:pt x="129712" y="106042"/>
                  </a:lnTo>
                  <a:lnTo>
                    <a:pt x="210447" y="106042"/>
                  </a:lnTo>
                  <a:lnTo>
                    <a:pt x="210447" y="99349"/>
                  </a:lnTo>
                  <a:lnTo>
                    <a:pt x="209819" y="90564"/>
                  </a:lnTo>
                  <a:lnTo>
                    <a:pt x="129712" y="90564"/>
                  </a:lnTo>
                  <a:lnTo>
                    <a:pt x="130270" y="80525"/>
                  </a:lnTo>
                  <a:lnTo>
                    <a:pt x="133617" y="72925"/>
                  </a:lnTo>
                  <a:lnTo>
                    <a:pt x="145887" y="62607"/>
                  </a:lnTo>
                  <a:lnTo>
                    <a:pt x="152789" y="60027"/>
                  </a:lnTo>
                  <a:lnTo>
                    <a:pt x="197688" y="60027"/>
                  </a:lnTo>
                  <a:lnTo>
                    <a:pt x="190577" y="52981"/>
                  </a:lnTo>
                  <a:lnTo>
                    <a:pt x="182001" y="47949"/>
                  </a:lnTo>
                  <a:lnTo>
                    <a:pt x="171962" y="44929"/>
                  </a:lnTo>
                  <a:lnTo>
                    <a:pt x="160458" y="43922"/>
                  </a:lnTo>
                  <a:close/>
                </a:path>
                <a:path w="1094104" h="154940">
                  <a:moveTo>
                    <a:pt x="204172" y="126539"/>
                  </a:moveTo>
                  <a:lnTo>
                    <a:pt x="203126" y="126539"/>
                  </a:lnTo>
                  <a:lnTo>
                    <a:pt x="194995" y="131114"/>
                  </a:lnTo>
                  <a:lnTo>
                    <a:pt x="186498" y="134382"/>
                  </a:lnTo>
                  <a:lnTo>
                    <a:pt x="177635" y="136343"/>
                  </a:lnTo>
                  <a:lnTo>
                    <a:pt x="168406" y="136997"/>
                  </a:lnTo>
                  <a:lnTo>
                    <a:pt x="204172" y="136997"/>
                  </a:lnTo>
                  <a:lnTo>
                    <a:pt x="204172" y="126539"/>
                  </a:lnTo>
                  <a:close/>
                </a:path>
                <a:path w="1094104" h="154940">
                  <a:moveTo>
                    <a:pt x="197688" y="60027"/>
                  </a:moveTo>
                  <a:lnTo>
                    <a:pt x="168127" y="60027"/>
                  </a:lnTo>
                  <a:lnTo>
                    <a:pt x="175030" y="62607"/>
                  </a:lnTo>
                  <a:lnTo>
                    <a:pt x="181165" y="67766"/>
                  </a:lnTo>
                  <a:lnTo>
                    <a:pt x="187439" y="72925"/>
                  </a:lnTo>
                  <a:lnTo>
                    <a:pt x="190856" y="80525"/>
                  </a:lnTo>
                  <a:lnTo>
                    <a:pt x="191413" y="90564"/>
                  </a:lnTo>
                  <a:lnTo>
                    <a:pt x="209819" y="90564"/>
                  </a:lnTo>
                  <a:lnTo>
                    <a:pt x="209649" y="88185"/>
                  </a:lnTo>
                  <a:lnTo>
                    <a:pt x="207257" y="77910"/>
                  </a:lnTo>
                  <a:lnTo>
                    <a:pt x="203270" y="68524"/>
                  </a:lnTo>
                  <a:lnTo>
                    <a:pt x="197688" y="60027"/>
                  </a:lnTo>
                  <a:close/>
                </a:path>
                <a:path w="1094104" h="154940">
                  <a:moveTo>
                    <a:pt x="232683" y="127167"/>
                  </a:moveTo>
                  <a:lnTo>
                    <a:pt x="231637" y="127167"/>
                  </a:lnTo>
                  <a:lnTo>
                    <a:pt x="231637" y="145363"/>
                  </a:lnTo>
                  <a:lnTo>
                    <a:pt x="240434" y="149481"/>
                  </a:lnTo>
                  <a:lnTo>
                    <a:pt x="249677" y="152422"/>
                  </a:lnTo>
                  <a:lnTo>
                    <a:pt x="259363" y="154187"/>
                  </a:lnTo>
                  <a:lnTo>
                    <a:pt x="269494" y="154775"/>
                  </a:lnTo>
                  <a:lnTo>
                    <a:pt x="279298" y="154226"/>
                  </a:lnTo>
                  <a:lnTo>
                    <a:pt x="309457" y="137206"/>
                  </a:lnTo>
                  <a:lnTo>
                    <a:pt x="269912" y="137206"/>
                  </a:lnTo>
                  <a:lnTo>
                    <a:pt x="259977" y="136579"/>
                  </a:lnTo>
                  <a:lnTo>
                    <a:pt x="250461" y="134696"/>
                  </a:lnTo>
                  <a:lnTo>
                    <a:pt x="241363" y="131559"/>
                  </a:lnTo>
                  <a:lnTo>
                    <a:pt x="232683" y="127167"/>
                  </a:lnTo>
                  <a:close/>
                </a:path>
                <a:path w="1094104" h="154940">
                  <a:moveTo>
                    <a:pt x="269703" y="43922"/>
                  </a:moveTo>
                  <a:lnTo>
                    <a:pt x="232996" y="63688"/>
                  </a:lnTo>
                  <a:lnTo>
                    <a:pt x="230382" y="76969"/>
                  </a:lnTo>
                  <a:lnTo>
                    <a:pt x="230382" y="84080"/>
                  </a:lnTo>
                  <a:lnTo>
                    <a:pt x="264823" y="107994"/>
                  </a:lnTo>
                  <a:lnTo>
                    <a:pt x="277093" y="110783"/>
                  </a:lnTo>
                  <a:lnTo>
                    <a:pt x="282322" y="112526"/>
                  </a:lnTo>
                  <a:lnTo>
                    <a:pt x="286645" y="114617"/>
                  </a:lnTo>
                  <a:lnTo>
                    <a:pt x="290967" y="116569"/>
                  </a:lnTo>
                  <a:lnTo>
                    <a:pt x="293129" y="119149"/>
                  </a:lnTo>
                  <a:lnTo>
                    <a:pt x="293129" y="122356"/>
                  </a:lnTo>
                  <a:lnTo>
                    <a:pt x="291678" y="128853"/>
                  </a:lnTo>
                  <a:lnTo>
                    <a:pt x="287325" y="133493"/>
                  </a:lnTo>
                  <a:lnTo>
                    <a:pt x="280070" y="136278"/>
                  </a:lnTo>
                  <a:lnTo>
                    <a:pt x="269912" y="137206"/>
                  </a:lnTo>
                  <a:lnTo>
                    <a:pt x="309457" y="137206"/>
                  </a:lnTo>
                  <a:lnTo>
                    <a:pt x="311534" y="133093"/>
                  </a:lnTo>
                  <a:lnTo>
                    <a:pt x="311511" y="116569"/>
                  </a:lnTo>
                  <a:lnTo>
                    <a:pt x="309373" y="110155"/>
                  </a:lnTo>
                  <a:lnTo>
                    <a:pt x="270749" y="90564"/>
                  </a:lnTo>
                  <a:lnTo>
                    <a:pt x="264614" y="89170"/>
                  </a:lnTo>
                  <a:lnTo>
                    <a:pt x="259385" y="87357"/>
                  </a:lnTo>
                  <a:lnTo>
                    <a:pt x="250740" y="82895"/>
                  </a:lnTo>
                  <a:lnTo>
                    <a:pt x="248578" y="79758"/>
                  </a:lnTo>
                  <a:lnTo>
                    <a:pt x="248578" y="71531"/>
                  </a:lnTo>
                  <a:lnTo>
                    <a:pt x="250670" y="68115"/>
                  </a:lnTo>
                  <a:lnTo>
                    <a:pt x="254853" y="65465"/>
                  </a:lnTo>
                  <a:lnTo>
                    <a:pt x="259176" y="62677"/>
                  </a:lnTo>
                  <a:lnTo>
                    <a:pt x="265799" y="61282"/>
                  </a:lnTo>
                  <a:lnTo>
                    <a:pt x="303587" y="61282"/>
                  </a:lnTo>
                  <a:lnTo>
                    <a:pt x="303587" y="49779"/>
                  </a:lnTo>
                  <a:lnTo>
                    <a:pt x="295586" y="47217"/>
                  </a:lnTo>
                  <a:lnTo>
                    <a:pt x="287272" y="45386"/>
                  </a:lnTo>
                  <a:lnTo>
                    <a:pt x="278645" y="44288"/>
                  </a:lnTo>
                  <a:lnTo>
                    <a:pt x="269703" y="43922"/>
                  </a:lnTo>
                  <a:close/>
                </a:path>
                <a:path w="1094104" h="154940">
                  <a:moveTo>
                    <a:pt x="303587" y="61282"/>
                  </a:moveTo>
                  <a:lnTo>
                    <a:pt x="274723" y="61282"/>
                  </a:lnTo>
                  <a:lnTo>
                    <a:pt x="281455" y="61648"/>
                  </a:lnTo>
                  <a:lnTo>
                    <a:pt x="288266" y="62746"/>
                  </a:lnTo>
                  <a:lnTo>
                    <a:pt x="295155" y="64576"/>
                  </a:lnTo>
                  <a:lnTo>
                    <a:pt x="302122" y="67139"/>
                  </a:lnTo>
                  <a:lnTo>
                    <a:pt x="303587" y="67139"/>
                  </a:lnTo>
                  <a:lnTo>
                    <a:pt x="303587" y="61282"/>
                  </a:lnTo>
                  <a:close/>
                </a:path>
                <a:path w="1094104" h="154940">
                  <a:moveTo>
                    <a:pt x="411560" y="0"/>
                  </a:moveTo>
                  <a:lnTo>
                    <a:pt x="392527" y="0"/>
                  </a:lnTo>
                  <a:lnTo>
                    <a:pt x="392527" y="152684"/>
                  </a:lnTo>
                  <a:lnTo>
                    <a:pt x="411560" y="152684"/>
                  </a:lnTo>
                  <a:lnTo>
                    <a:pt x="411560" y="0"/>
                  </a:lnTo>
                  <a:close/>
                </a:path>
                <a:path w="1094104" h="154940">
                  <a:moveTo>
                    <a:pt x="493058" y="43922"/>
                  </a:moveTo>
                  <a:lnTo>
                    <a:pt x="454364" y="59191"/>
                  </a:lnTo>
                  <a:lnTo>
                    <a:pt x="439723" y="99349"/>
                  </a:lnTo>
                  <a:lnTo>
                    <a:pt x="440638" y="111192"/>
                  </a:lnTo>
                  <a:lnTo>
                    <a:pt x="462272" y="146187"/>
                  </a:lnTo>
                  <a:lnTo>
                    <a:pt x="493058" y="154775"/>
                  </a:lnTo>
                  <a:lnTo>
                    <a:pt x="504587" y="153821"/>
                  </a:lnTo>
                  <a:lnTo>
                    <a:pt x="514914" y="150958"/>
                  </a:lnTo>
                  <a:lnTo>
                    <a:pt x="524039" y="146187"/>
                  </a:lnTo>
                  <a:lnTo>
                    <a:pt x="531961" y="139507"/>
                  </a:lnTo>
                  <a:lnTo>
                    <a:pt x="533611" y="137415"/>
                  </a:lnTo>
                  <a:lnTo>
                    <a:pt x="493267" y="137415"/>
                  </a:lnTo>
                  <a:lnTo>
                    <a:pt x="486574" y="136827"/>
                  </a:lnTo>
                  <a:lnTo>
                    <a:pt x="459397" y="108277"/>
                  </a:lnTo>
                  <a:lnTo>
                    <a:pt x="458756" y="99349"/>
                  </a:lnTo>
                  <a:lnTo>
                    <a:pt x="459397" y="90342"/>
                  </a:lnTo>
                  <a:lnTo>
                    <a:pt x="486574" y="61871"/>
                  </a:lnTo>
                  <a:lnTo>
                    <a:pt x="493267" y="61282"/>
                  </a:lnTo>
                  <a:lnTo>
                    <a:pt x="533611" y="61282"/>
                  </a:lnTo>
                  <a:lnTo>
                    <a:pt x="531961" y="59191"/>
                  </a:lnTo>
                  <a:lnTo>
                    <a:pt x="524039" y="52511"/>
                  </a:lnTo>
                  <a:lnTo>
                    <a:pt x="514914" y="47739"/>
                  </a:lnTo>
                  <a:lnTo>
                    <a:pt x="504587" y="44877"/>
                  </a:lnTo>
                  <a:lnTo>
                    <a:pt x="493058" y="43922"/>
                  </a:lnTo>
                  <a:close/>
                </a:path>
                <a:path w="1094104" h="154940">
                  <a:moveTo>
                    <a:pt x="533611" y="61282"/>
                  </a:moveTo>
                  <a:lnTo>
                    <a:pt x="493267" y="61282"/>
                  </a:lnTo>
                  <a:lnTo>
                    <a:pt x="499947" y="61871"/>
                  </a:lnTo>
                  <a:lnTo>
                    <a:pt x="506182" y="63635"/>
                  </a:lnTo>
                  <a:lnTo>
                    <a:pt x="527778" y="99349"/>
                  </a:lnTo>
                  <a:lnTo>
                    <a:pt x="527124" y="108277"/>
                  </a:lnTo>
                  <a:lnTo>
                    <a:pt x="499947" y="136827"/>
                  </a:lnTo>
                  <a:lnTo>
                    <a:pt x="493267" y="137415"/>
                  </a:lnTo>
                  <a:lnTo>
                    <a:pt x="533611" y="137415"/>
                  </a:lnTo>
                  <a:lnTo>
                    <a:pt x="538458" y="131271"/>
                  </a:lnTo>
                  <a:lnTo>
                    <a:pt x="543098" y="121833"/>
                  </a:lnTo>
                  <a:lnTo>
                    <a:pt x="545883" y="111192"/>
                  </a:lnTo>
                  <a:lnTo>
                    <a:pt x="546811" y="99349"/>
                  </a:lnTo>
                  <a:lnTo>
                    <a:pt x="545883" y="87505"/>
                  </a:lnTo>
                  <a:lnTo>
                    <a:pt x="543098" y="76864"/>
                  </a:lnTo>
                  <a:lnTo>
                    <a:pt x="538458" y="67426"/>
                  </a:lnTo>
                  <a:lnTo>
                    <a:pt x="533611" y="61282"/>
                  </a:lnTo>
                  <a:close/>
                </a:path>
                <a:path w="1094104" h="154940">
                  <a:moveTo>
                    <a:pt x="593327" y="46014"/>
                  </a:moveTo>
                  <a:lnTo>
                    <a:pt x="574294" y="46014"/>
                  </a:lnTo>
                  <a:lnTo>
                    <a:pt x="574294" y="152684"/>
                  </a:lnTo>
                  <a:lnTo>
                    <a:pt x="593327" y="152684"/>
                  </a:lnTo>
                  <a:lnTo>
                    <a:pt x="593327" y="46014"/>
                  </a:lnTo>
                  <a:close/>
                </a:path>
                <a:path w="1094104" h="154940">
                  <a:moveTo>
                    <a:pt x="594163" y="2928"/>
                  </a:moveTo>
                  <a:lnTo>
                    <a:pt x="573666" y="2928"/>
                  </a:lnTo>
                  <a:lnTo>
                    <a:pt x="573666" y="23425"/>
                  </a:lnTo>
                  <a:lnTo>
                    <a:pt x="594163" y="23425"/>
                  </a:lnTo>
                  <a:lnTo>
                    <a:pt x="594163" y="2928"/>
                  </a:lnTo>
                  <a:close/>
                </a:path>
                <a:path w="1094104" h="154940">
                  <a:moveTo>
                    <a:pt x="623829" y="127167"/>
                  </a:moveTo>
                  <a:lnTo>
                    <a:pt x="622784" y="127167"/>
                  </a:lnTo>
                  <a:lnTo>
                    <a:pt x="622784" y="145363"/>
                  </a:lnTo>
                  <a:lnTo>
                    <a:pt x="631581" y="149481"/>
                  </a:lnTo>
                  <a:lnTo>
                    <a:pt x="640823" y="152422"/>
                  </a:lnTo>
                  <a:lnTo>
                    <a:pt x="650510" y="154187"/>
                  </a:lnTo>
                  <a:lnTo>
                    <a:pt x="660641" y="154775"/>
                  </a:lnTo>
                  <a:lnTo>
                    <a:pt x="670445" y="154226"/>
                  </a:lnTo>
                  <a:lnTo>
                    <a:pt x="700604" y="137206"/>
                  </a:lnTo>
                  <a:lnTo>
                    <a:pt x="661059" y="137206"/>
                  </a:lnTo>
                  <a:lnTo>
                    <a:pt x="651124" y="136579"/>
                  </a:lnTo>
                  <a:lnTo>
                    <a:pt x="641608" y="134696"/>
                  </a:lnTo>
                  <a:lnTo>
                    <a:pt x="632509" y="131559"/>
                  </a:lnTo>
                  <a:lnTo>
                    <a:pt x="623829" y="127167"/>
                  </a:lnTo>
                  <a:close/>
                </a:path>
                <a:path w="1094104" h="154940">
                  <a:moveTo>
                    <a:pt x="660850" y="43922"/>
                  </a:moveTo>
                  <a:lnTo>
                    <a:pt x="624143" y="63688"/>
                  </a:lnTo>
                  <a:lnTo>
                    <a:pt x="621529" y="76969"/>
                  </a:lnTo>
                  <a:lnTo>
                    <a:pt x="621529" y="84080"/>
                  </a:lnTo>
                  <a:lnTo>
                    <a:pt x="655970" y="107994"/>
                  </a:lnTo>
                  <a:lnTo>
                    <a:pt x="668240" y="110783"/>
                  </a:lnTo>
                  <a:lnTo>
                    <a:pt x="673469" y="112526"/>
                  </a:lnTo>
                  <a:lnTo>
                    <a:pt x="677792" y="114617"/>
                  </a:lnTo>
                  <a:lnTo>
                    <a:pt x="682114" y="116569"/>
                  </a:lnTo>
                  <a:lnTo>
                    <a:pt x="684276" y="119149"/>
                  </a:lnTo>
                  <a:lnTo>
                    <a:pt x="684276" y="122356"/>
                  </a:lnTo>
                  <a:lnTo>
                    <a:pt x="682824" y="128853"/>
                  </a:lnTo>
                  <a:lnTo>
                    <a:pt x="678471" y="133493"/>
                  </a:lnTo>
                  <a:lnTo>
                    <a:pt x="671216" y="136278"/>
                  </a:lnTo>
                  <a:lnTo>
                    <a:pt x="661059" y="137206"/>
                  </a:lnTo>
                  <a:lnTo>
                    <a:pt x="700604" y="137206"/>
                  </a:lnTo>
                  <a:lnTo>
                    <a:pt x="702681" y="133093"/>
                  </a:lnTo>
                  <a:lnTo>
                    <a:pt x="702658" y="116569"/>
                  </a:lnTo>
                  <a:lnTo>
                    <a:pt x="700520" y="110155"/>
                  </a:lnTo>
                  <a:lnTo>
                    <a:pt x="661896" y="90564"/>
                  </a:lnTo>
                  <a:lnTo>
                    <a:pt x="655761" y="89170"/>
                  </a:lnTo>
                  <a:lnTo>
                    <a:pt x="650532" y="87357"/>
                  </a:lnTo>
                  <a:lnTo>
                    <a:pt x="641886" y="82895"/>
                  </a:lnTo>
                  <a:lnTo>
                    <a:pt x="639725" y="79758"/>
                  </a:lnTo>
                  <a:lnTo>
                    <a:pt x="639725" y="71531"/>
                  </a:lnTo>
                  <a:lnTo>
                    <a:pt x="641817" y="68115"/>
                  </a:lnTo>
                  <a:lnTo>
                    <a:pt x="646000" y="65465"/>
                  </a:lnTo>
                  <a:lnTo>
                    <a:pt x="650322" y="62677"/>
                  </a:lnTo>
                  <a:lnTo>
                    <a:pt x="656946" y="61282"/>
                  </a:lnTo>
                  <a:lnTo>
                    <a:pt x="694733" y="61282"/>
                  </a:lnTo>
                  <a:lnTo>
                    <a:pt x="694733" y="49779"/>
                  </a:lnTo>
                  <a:lnTo>
                    <a:pt x="686733" y="47217"/>
                  </a:lnTo>
                  <a:lnTo>
                    <a:pt x="678419" y="45386"/>
                  </a:lnTo>
                  <a:lnTo>
                    <a:pt x="669791" y="44288"/>
                  </a:lnTo>
                  <a:lnTo>
                    <a:pt x="660850" y="43922"/>
                  </a:lnTo>
                  <a:close/>
                </a:path>
                <a:path w="1094104" h="154940">
                  <a:moveTo>
                    <a:pt x="694733" y="61282"/>
                  </a:moveTo>
                  <a:lnTo>
                    <a:pt x="665870" y="61282"/>
                  </a:lnTo>
                  <a:lnTo>
                    <a:pt x="672602" y="61648"/>
                  </a:lnTo>
                  <a:lnTo>
                    <a:pt x="679413" y="62746"/>
                  </a:lnTo>
                  <a:lnTo>
                    <a:pt x="686302" y="64576"/>
                  </a:lnTo>
                  <a:lnTo>
                    <a:pt x="693269" y="67139"/>
                  </a:lnTo>
                  <a:lnTo>
                    <a:pt x="694733" y="67139"/>
                  </a:lnTo>
                  <a:lnTo>
                    <a:pt x="694733" y="61282"/>
                  </a:lnTo>
                  <a:close/>
                </a:path>
                <a:path w="1094104" h="154940">
                  <a:moveTo>
                    <a:pt x="747539" y="46014"/>
                  </a:moveTo>
                  <a:lnTo>
                    <a:pt x="728505" y="46014"/>
                  </a:lnTo>
                  <a:lnTo>
                    <a:pt x="728505" y="152684"/>
                  </a:lnTo>
                  <a:lnTo>
                    <a:pt x="747539" y="152684"/>
                  </a:lnTo>
                  <a:lnTo>
                    <a:pt x="747539" y="46014"/>
                  </a:lnTo>
                  <a:close/>
                </a:path>
                <a:path w="1094104" h="154940">
                  <a:moveTo>
                    <a:pt x="748375" y="2928"/>
                  </a:moveTo>
                  <a:lnTo>
                    <a:pt x="727878" y="2928"/>
                  </a:lnTo>
                  <a:lnTo>
                    <a:pt x="727878" y="23425"/>
                  </a:lnTo>
                  <a:lnTo>
                    <a:pt x="748375" y="23425"/>
                  </a:lnTo>
                  <a:lnTo>
                    <a:pt x="748375" y="2928"/>
                  </a:lnTo>
                  <a:close/>
                </a:path>
                <a:path w="1094104" h="154940">
                  <a:moveTo>
                    <a:pt x="798120" y="46014"/>
                  </a:moveTo>
                  <a:lnTo>
                    <a:pt x="781388" y="46014"/>
                  </a:lnTo>
                  <a:lnTo>
                    <a:pt x="781388" y="152684"/>
                  </a:lnTo>
                  <a:lnTo>
                    <a:pt x="800421" y="152684"/>
                  </a:lnTo>
                  <a:lnTo>
                    <a:pt x="800421" y="80316"/>
                  </a:lnTo>
                  <a:lnTo>
                    <a:pt x="804465" y="74599"/>
                  </a:lnTo>
                  <a:lnTo>
                    <a:pt x="810042" y="70137"/>
                  </a:lnTo>
                  <a:lnTo>
                    <a:pt x="824265" y="63722"/>
                  </a:lnTo>
                  <a:lnTo>
                    <a:pt x="829933" y="62537"/>
                  </a:lnTo>
                  <a:lnTo>
                    <a:pt x="800421" y="62537"/>
                  </a:lnTo>
                  <a:lnTo>
                    <a:pt x="800421" y="59400"/>
                  </a:lnTo>
                  <a:lnTo>
                    <a:pt x="798120" y="46014"/>
                  </a:lnTo>
                  <a:close/>
                </a:path>
                <a:path w="1094104" h="154940">
                  <a:moveTo>
                    <a:pt x="841834" y="43922"/>
                  </a:moveTo>
                  <a:lnTo>
                    <a:pt x="840161" y="43922"/>
                  </a:lnTo>
                  <a:lnTo>
                    <a:pt x="828605" y="45086"/>
                  </a:lnTo>
                  <a:lnTo>
                    <a:pt x="818199" y="48576"/>
                  </a:lnTo>
                  <a:lnTo>
                    <a:pt x="808944" y="54393"/>
                  </a:lnTo>
                  <a:lnTo>
                    <a:pt x="800839" y="62537"/>
                  </a:lnTo>
                  <a:lnTo>
                    <a:pt x="829933" y="62537"/>
                  </a:lnTo>
                  <a:lnTo>
                    <a:pt x="831934" y="62119"/>
                  </a:lnTo>
                  <a:lnTo>
                    <a:pt x="841834" y="62119"/>
                  </a:lnTo>
                  <a:lnTo>
                    <a:pt x="841834" y="43922"/>
                  </a:lnTo>
                  <a:close/>
                </a:path>
                <a:path w="1094104" h="154940">
                  <a:moveTo>
                    <a:pt x="858926" y="127167"/>
                  </a:moveTo>
                  <a:lnTo>
                    <a:pt x="857880" y="127167"/>
                  </a:lnTo>
                  <a:lnTo>
                    <a:pt x="857880" y="145363"/>
                  </a:lnTo>
                  <a:lnTo>
                    <a:pt x="866678" y="149481"/>
                  </a:lnTo>
                  <a:lnTo>
                    <a:pt x="875920" y="152422"/>
                  </a:lnTo>
                  <a:lnTo>
                    <a:pt x="885606" y="154187"/>
                  </a:lnTo>
                  <a:lnTo>
                    <a:pt x="895737" y="154775"/>
                  </a:lnTo>
                  <a:lnTo>
                    <a:pt x="905542" y="154226"/>
                  </a:lnTo>
                  <a:lnTo>
                    <a:pt x="935701" y="137206"/>
                  </a:lnTo>
                  <a:lnTo>
                    <a:pt x="896156" y="137206"/>
                  </a:lnTo>
                  <a:lnTo>
                    <a:pt x="886221" y="136579"/>
                  </a:lnTo>
                  <a:lnTo>
                    <a:pt x="876704" y="134696"/>
                  </a:lnTo>
                  <a:lnTo>
                    <a:pt x="867606" y="131559"/>
                  </a:lnTo>
                  <a:lnTo>
                    <a:pt x="858926" y="127167"/>
                  </a:lnTo>
                  <a:close/>
                </a:path>
                <a:path w="1094104" h="154940">
                  <a:moveTo>
                    <a:pt x="895947" y="43922"/>
                  </a:moveTo>
                  <a:lnTo>
                    <a:pt x="859240" y="63688"/>
                  </a:lnTo>
                  <a:lnTo>
                    <a:pt x="856625" y="76969"/>
                  </a:lnTo>
                  <a:lnTo>
                    <a:pt x="856625" y="84080"/>
                  </a:lnTo>
                  <a:lnTo>
                    <a:pt x="891066" y="107994"/>
                  </a:lnTo>
                  <a:lnTo>
                    <a:pt x="903337" y="110783"/>
                  </a:lnTo>
                  <a:lnTo>
                    <a:pt x="908566" y="112526"/>
                  </a:lnTo>
                  <a:lnTo>
                    <a:pt x="912888" y="114617"/>
                  </a:lnTo>
                  <a:lnTo>
                    <a:pt x="917211" y="116569"/>
                  </a:lnTo>
                  <a:lnTo>
                    <a:pt x="919372" y="119149"/>
                  </a:lnTo>
                  <a:lnTo>
                    <a:pt x="919372" y="122356"/>
                  </a:lnTo>
                  <a:lnTo>
                    <a:pt x="917921" y="128853"/>
                  </a:lnTo>
                  <a:lnTo>
                    <a:pt x="913568" y="133493"/>
                  </a:lnTo>
                  <a:lnTo>
                    <a:pt x="906313" y="136278"/>
                  </a:lnTo>
                  <a:lnTo>
                    <a:pt x="896156" y="137206"/>
                  </a:lnTo>
                  <a:lnTo>
                    <a:pt x="935701" y="137206"/>
                  </a:lnTo>
                  <a:lnTo>
                    <a:pt x="937778" y="133093"/>
                  </a:lnTo>
                  <a:lnTo>
                    <a:pt x="937755" y="116569"/>
                  </a:lnTo>
                  <a:lnTo>
                    <a:pt x="935617" y="110155"/>
                  </a:lnTo>
                  <a:lnTo>
                    <a:pt x="896992" y="90564"/>
                  </a:lnTo>
                  <a:lnTo>
                    <a:pt x="890857" y="89170"/>
                  </a:lnTo>
                  <a:lnTo>
                    <a:pt x="885628" y="87357"/>
                  </a:lnTo>
                  <a:lnTo>
                    <a:pt x="876983" y="82895"/>
                  </a:lnTo>
                  <a:lnTo>
                    <a:pt x="874822" y="79758"/>
                  </a:lnTo>
                  <a:lnTo>
                    <a:pt x="874822" y="71531"/>
                  </a:lnTo>
                  <a:lnTo>
                    <a:pt x="876913" y="68115"/>
                  </a:lnTo>
                  <a:lnTo>
                    <a:pt x="881096" y="65465"/>
                  </a:lnTo>
                  <a:lnTo>
                    <a:pt x="885419" y="62677"/>
                  </a:lnTo>
                  <a:lnTo>
                    <a:pt x="892042" y="61282"/>
                  </a:lnTo>
                  <a:lnTo>
                    <a:pt x="929830" y="61282"/>
                  </a:lnTo>
                  <a:lnTo>
                    <a:pt x="929830" y="49779"/>
                  </a:lnTo>
                  <a:lnTo>
                    <a:pt x="921830" y="47217"/>
                  </a:lnTo>
                  <a:lnTo>
                    <a:pt x="913516" y="45386"/>
                  </a:lnTo>
                  <a:lnTo>
                    <a:pt x="904888" y="44288"/>
                  </a:lnTo>
                  <a:lnTo>
                    <a:pt x="895947" y="43922"/>
                  </a:lnTo>
                  <a:close/>
                </a:path>
                <a:path w="1094104" h="154940">
                  <a:moveTo>
                    <a:pt x="929830" y="61282"/>
                  </a:moveTo>
                  <a:lnTo>
                    <a:pt x="900966" y="61282"/>
                  </a:lnTo>
                  <a:lnTo>
                    <a:pt x="907698" y="61648"/>
                  </a:lnTo>
                  <a:lnTo>
                    <a:pt x="914509" y="62746"/>
                  </a:lnTo>
                  <a:lnTo>
                    <a:pt x="921398" y="64576"/>
                  </a:lnTo>
                  <a:lnTo>
                    <a:pt x="928366" y="67139"/>
                  </a:lnTo>
                  <a:lnTo>
                    <a:pt x="929830" y="67139"/>
                  </a:lnTo>
                  <a:lnTo>
                    <a:pt x="929830" y="61282"/>
                  </a:lnTo>
                  <a:close/>
                </a:path>
                <a:path w="1094104" h="154940">
                  <a:moveTo>
                    <a:pt x="985145" y="129258"/>
                  </a:moveTo>
                  <a:lnTo>
                    <a:pt x="961720" y="129258"/>
                  </a:lnTo>
                  <a:lnTo>
                    <a:pt x="961720" y="152684"/>
                  </a:lnTo>
                  <a:lnTo>
                    <a:pt x="985145" y="152684"/>
                  </a:lnTo>
                  <a:lnTo>
                    <a:pt x="985145" y="129258"/>
                  </a:lnTo>
                  <a:close/>
                </a:path>
                <a:path w="1094104" h="154940">
                  <a:moveTo>
                    <a:pt x="1039477" y="129258"/>
                  </a:moveTo>
                  <a:lnTo>
                    <a:pt x="1016051" y="129258"/>
                  </a:lnTo>
                  <a:lnTo>
                    <a:pt x="1016051" y="152684"/>
                  </a:lnTo>
                  <a:lnTo>
                    <a:pt x="1039477" y="152684"/>
                  </a:lnTo>
                  <a:lnTo>
                    <a:pt x="1039477" y="129258"/>
                  </a:lnTo>
                  <a:close/>
                </a:path>
                <a:path w="1094104" h="154940">
                  <a:moveTo>
                    <a:pt x="1093808" y="129258"/>
                  </a:moveTo>
                  <a:lnTo>
                    <a:pt x="1070383" y="129258"/>
                  </a:lnTo>
                  <a:lnTo>
                    <a:pt x="1070383" y="152684"/>
                  </a:lnTo>
                  <a:lnTo>
                    <a:pt x="1093808" y="152684"/>
                  </a:lnTo>
                  <a:lnTo>
                    <a:pt x="1093808" y="129258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78100" y="12683235"/>
              <a:ext cx="173246" cy="17323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95744" y="12054537"/>
              <a:ext cx="239697" cy="154534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0" y="3488726"/>
            <a:ext cx="16063594" cy="3363595"/>
            <a:chOff x="0" y="3488726"/>
            <a:chExt cx="16063594" cy="3363595"/>
          </a:xfrm>
        </p:grpSpPr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3488726"/>
              <a:ext cx="16063199" cy="336323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555190" y="5053215"/>
              <a:ext cx="4944745" cy="1021080"/>
            </a:xfrm>
            <a:custGeom>
              <a:avLst/>
              <a:gdLst/>
              <a:ahLst/>
              <a:cxnLst/>
              <a:rect l="l" t="t" r="r" b="b"/>
              <a:pathLst>
                <a:path w="4944745" h="1021079">
                  <a:moveTo>
                    <a:pt x="4944454" y="0"/>
                  </a:moveTo>
                  <a:lnTo>
                    <a:pt x="0" y="0"/>
                  </a:lnTo>
                  <a:lnTo>
                    <a:pt x="0" y="1020682"/>
                  </a:lnTo>
                  <a:lnTo>
                    <a:pt x="4944454" y="1020682"/>
                  </a:lnTo>
                  <a:lnTo>
                    <a:pt x="4944454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859859" y="5521725"/>
              <a:ext cx="1572895" cy="309880"/>
            </a:xfrm>
            <a:custGeom>
              <a:avLst/>
              <a:gdLst/>
              <a:ahLst/>
              <a:cxnLst/>
              <a:rect l="l" t="t" r="r" b="b"/>
              <a:pathLst>
                <a:path w="1572895" h="309879">
                  <a:moveTo>
                    <a:pt x="1572855" y="0"/>
                  </a:moveTo>
                  <a:lnTo>
                    <a:pt x="0" y="0"/>
                  </a:lnTo>
                  <a:lnTo>
                    <a:pt x="0" y="309551"/>
                  </a:lnTo>
                  <a:lnTo>
                    <a:pt x="1572855" y="309551"/>
                  </a:lnTo>
                  <a:lnTo>
                    <a:pt x="1572855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29512" y="5164672"/>
              <a:ext cx="3427589" cy="19935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7021" y="5504993"/>
              <a:ext cx="1572855" cy="30955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05500" y="5637545"/>
              <a:ext cx="106564" cy="10587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28440" y="5513359"/>
              <a:ext cx="1572855" cy="30955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890982" y="5563975"/>
              <a:ext cx="1297940" cy="289560"/>
            </a:xfrm>
            <a:custGeom>
              <a:avLst/>
              <a:gdLst/>
              <a:ahLst/>
              <a:cxnLst/>
              <a:rect l="l" t="t" r="r" b="b"/>
              <a:pathLst>
                <a:path w="1297940" h="289560">
                  <a:moveTo>
                    <a:pt x="2886" y="74919"/>
                  </a:moveTo>
                  <a:lnTo>
                    <a:pt x="2258" y="74919"/>
                  </a:lnTo>
                  <a:lnTo>
                    <a:pt x="2258" y="86088"/>
                  </a:lnTo>
                  <a:lnTo>
                    <a:pt x="9506" y="89053"/>
                  </a:lnTo>
                  <a:lnTo>
                    <a:pt x="16941" y="91171"/>
                  </a:lnTo>
                  <a:lnTo>
                    <a:pt x="24565" y="92441"/>
                  </a:lnTo>
                  <a:lnTo>
                    <a:pt x="32377" y="92865"/>
                  </a:lnTo>
                  <a:lnTo>
                    <a:pt x="39844" y="92441"/>
                  </a:lnTo>
                  <a:lnTo>
                    <a:pt x="46432" y="91171"/>
                  </a:lnTo>
                  <a:lnTo>
                    <a:pt x="52142" y="89053"/>
                  </a:lnTo>
                  <a:lnTo>
                    <a:pt x="56974" y="86088"/>
                  </a:lnTo>
                  <a:lnTo>
                    <a:pt x="61996" y="82198"/>
                  </a:lnTo>
                  <a:lnTo>
                    <a:pt x="32628" y="82198"/>
                  </a:lnTo>
                  <a:lnTo>
                    <a:pt x="24510" y="81743"/>
                  </a:lnTo>
                  <a:lnTo>
                    <a:pt x="16847" y="80378"/>
                  </a:lnTo>
                  <a:lnTo>
                    <a:pt x="9639" y="78104"/>
                  </a:lnTo>
                  <a:lnTo>
                    <a:pt x="2886" y="74919"/>
                  </a:lnTo>
                  <a:close/>
                </a:path>
                <a:path w="1297940" h="289560">
                  <a:moveTo>
                    <a:pt x="33004" y="2760"/>
                  </a:moveTo>
                  <a:lnTo>
                    <a:pt x="23300" y="2760"/>
                  </a:lnTo>
                  <a:lnTo>
                    <a:pt x="15561" y="5228"/>
                  </a:lnTo>
                  <a:lnTo>
                    <a:pt x="9788" y="10164"/>
                  </a:lnTo>
                  <a:lnTo>
                    <a:pt x="4099" y="15101"/>
                  </a:lnTo>
                  <a:lnTo>
                    <a:pt x="1254" y="21208"/>
                  </a:lnTo>
                  <a:lnTo>
                    <a:pt x="1254" y="32670"/>
                  </a:lnTo>
                  <a:lnTo>
                    <a:pt x="37397" y="55133"/>
                  </a:lnTo>
                  <a:lnTo>
                    <a:pt x="40827" y="56095"/>
                  </a:lnTo>
                  <a:lnTo>
                    <a:pt x="51034" y="59358"/>
                  </a:lnTo>
                  <a:lnTo>
                    <a:pt x="54589" y="62872"/>
                  </a:lnTo>
                  <a:lnTo>
                    <a:pt x="54589" y="67641"/>
                  </a:lnTo>
                  <a:lnTo>
                    <a:pt x="53217" y="74009"/>
                  </a:lnTo>
                  <a:lnTo>
                    <a:pt x="49099" y="78559"/>
                  </a:lnTo>
                  <a:lnTo>
                    <a:pt x="42236" y="81288"/>
                  </a:lnTo>
                  <a:lnTo>
                    <a:pt x="32628" y="82198"/>
                  </a:lnTo>
                  <a:lnTo>
                    <a:pt x="61996" y="82198"/>
                  </a:lnTo>
                  <a:lnTo>
                    <a:pt x="62914" y="81487"/>
                  </a:lnTo>
                  <a:lnTo>
                    <a:pt x="65884" y="75589"/>
                  </a:lnTo>
                  <a:lnTo>
                    <a:pt x="65780" y="62872"/>
                  </a:lnTo>
                  <a:lnTo>
                    <a:pt x="64545" y="58898"/>
                  </a:lnTo>
                  <a:lnTo>
                    <a:pt x="61868" y="55468"/>
                  </a:lnTo>
                  <a:lnTo>
                    <a:pt x="59274" y="51954"/>
                  </a:lnTo>
                  <a:lnTo>
                    <a:pt x="56012" y="49444"/>
                  </a:lnTo>
                  <a:lnTo>
                    <a:pt x="48147" y="46432"/>
                  </a:lnTo>
                  <a:lnTo>
                    <a:pt x="43839" y="45052"/>
                  </a:lnTo>
                  <a:lnTo>
                    <a:pt x="39154" y="43797"/>
                  </a:lnTo>
                  <a:lnTo>
                    <a:pt x="34552" y="42458"/>
                  </a:lnTo>
                  <a:lnTo>
                    <a:pt x="30285" y="41371"/>
                  </a:lnTo>
                  <a:lnTo>
                    <a:pt x="26353" y="40534"/>
                  </a:lnTo>
                  <a:lnTo>
                    <a:pt x="22421" y="39614"/>
                  </a:lnTo>
                  <a:lnTo>
                    <a:pt x="19116" y="38066"/>
                  </a:lnTo>
                  <a:lnTo>
                    <a:pt x="16439" y="35891"/>
                  </a:lnTo>
                  <a:lnTo>
                    <a:pt x="13846" y="33715"/>
                  </a:lnTo>
                  <a:lnTo>
                    <a:pt x="12549" y="30955"/>
                  </a:lnTo>
                  <a:lnTo>
                    <a:pt x="12549" y="23090"/>
                  </a:lnTo>
                  <a:lnTo>
                    <a:pt x="14640" y="19577"/>
                  </a:lnTo>
                  <a:lnTo>
                    <a:pt x="18824" y="17067"/>
                  </a:lnTo>
                  <a:lnTo>
                    <a:pt x="23007" y="14473"/>
                  </a:lnTo>
                  <a:lnTo>
                    <a:pt x="28696" y="13176"/>
                  </a:lnTo>
                  <a:lnTo>
                    <a:pt x="59484" y="13176"/>
                  </a:lnTo>
                  <a:lnTo>
                    <a:pt x="59484" y="7278"/>
                  </a:lnTo>
                  <a:lnTo>
                    <a:pt x="53405" y="5302"/>
                  </a:lnTo>
                  <a:lnTo>
                    <a:pt x="46966" y="3890"/>
                  </a:lnTo>
                  <a:lnTo>
                    <a:pt x="40165" y="3043"/>
                  </a:lnTo>
                  <a:lnTo>
                    <a:pt x="33004" y="2760"/>
                  </a:lnTo>
                  <a:close/>
                </a:path>
                <a:path w="1297940" h="289560">
                  <a:moveTo>
                    <a:pt x="59484" y="13176"/>
                  </a:moveTo>
                  <a:lnTo>
                    <a:pt x="43169" y="13176"/>
                  </a:lnTo>
                  <a:lnTo>
                    <a:pt x="50741" y="14766"/>
                  </a:lnTo>
                  <a:lnTo>
                    <a:pt x="58605" y="17945"/>
                  </a:lnTo>
                  <a:lnTo>
                    <a:pt x="59484" y="17945"/>
                  </a:lnTo>
                  <a:lnTo>
                    <a:pt x="59484" y="13176"/>
                  </a:lnTo>
                  <a:close/>
                </a:path>
                <a:path w="1297940" h="289560">
                  <a:moveTo>
                    <a:pt x="117237" y="26353"/>
                  </a:moveTo>
                  <a:lnTo>
                    <a:pt x="97660" y="26353"/>
                  </a:lnTo>
                  <a:lnTo>
                    <a:pt x="90214" y="29574"/>
                  </a:lnTo>
                  <a:lnTo>
                    <a:pt x="77456" y="70485"/>
                  </a:lnTo>
                  <a:lnTo>
                    <a:pt x="80300" y="78349"/>
                  </a:lnTo>
                  <a:lnTo>
                    <a:pt x="85989" y="84206"/>
                  </a:lnTo>
                  <a:lnTo>
                    <a:pt x="91762" y="89979"/>
                  </a:lnTo>
                  <a:lnTo>
                    <a:pt x="99375" y="92865"/>
                  </a:lnTo>
                  <a:lnTo>
                    <a:pt x="108829" y="92865"/>
                  </a:lnTo>
                  <a:lnTo>
                    <a:pt x="115747" y="92496"/>
                  </a:lnTo>
                  <a:lnTo>
                    <a:pt x="122194" y="91390"/>
                  </a:lnTo>
                  <a:lnTo>
                    <a:pt x="128171" y="89547"/>
                  </a:lnTo>
                  <a:lnTo>
                    <a:pt x="133677" y="86967"/>
                  </a:lnTo>
                  <a:lnTo>
                    <a:pt x="133677" y="82198"/>
                  </a:lnTo>
                  <a:lnTo>
                    <a:pt x="104771" y="82198"/>
                  </a:lnTo>
                  <a:lnTo>
                    <a:pt x="99208" y="80567"/>
                  </a:lnTo>
                  <a:lnTo>
                    <a:pt x="91846" y="74041"/>
                  </a:lnTo>
                  <a:lnTo>
                    <a:pt x="89670" y="69481"/>
                  </a:lnTo>
                  <a:lnTo>
                    <a:pt x="89001" y="63625"/>
                  </a:lnTo>
                  <a:lnTo>
                    <a:pt x="137442" y="63625"/>
                  </a:lnTo>
                  <a:lnTo>
                    <a:pt x="137442" y="54338"/>
                  </a:lnTo>
                  <a:lnTo>
                    <a:pt x="89001" y="54338"/>
                  </a:lnTo>
                  <a:lnTo>
                    <a:pt x="89336" y="48315"/>
                  </a:lnTo>
                  <a:lnTo>
                    <a:pt x="91344" y="43755"/>
                  </a:lnTo>
                  <a:lnTo>
                    <a:pt x="98706" y="37564"/>
                  </a:lnTo>
                  <a:lnTo>
                    <a:pt x="102847" y="36016"/>
                  </a:lnTo>
                  <a:lnTo>
                    <a:pt x="129787" y="36016"/>
                  </a:lnTo>
                  <a:lnTo>
                    <a:pt x="124683" y="29574"/>
                  </a:lnTo>
                  <a:lnTo>
                    <a:pt x="117237" y="26353"/>
                  </a:lnTo>
                  <a:close/>
                </a:path>
                <a:path w="1297940" h="289560">
                  <a:moveTo>
                    <a:pt x="133677" y="75923"/>
                  </a:moveTo>
                  <a:lnTo>
                    <a:pt x="133049" y="75923"/>
                  </a:lnTo>
                  <a:lnTo>
                    <a:pt x="126691" y="80106"/>
                  </a:lnTo>
                  <a:lnTo>
                    <a:pt x="119747" y="82198"/>
                  </a:lnTo>
                  <a:lnTo>
                    <a:pt x="133677" y="82198"/>
                  </a:lnTo>
                  <a:lnTo>
                    <a:pt x="133677" y="75923"/>
                  </a:lnTo>
                  <a:close/>
                </a:path>
                <a:path w="1297940" h="289560">
                  <a:moveTo>
                    <a:pt x="129787" y="36016"/>
                  </a:moveTo>
                  <a:lnTo>
                    <a:pt x="112050" y="36016"/>
                  </a:lnTo>
                  <a:lnTo>
                    <a:pt x="116191" y="37564"/>
                  </a:lnTo>
                  <a:lnTo>
                    <a:pt x="119873" y="40659"/>
                  </a:lnTo>
                  <a:lnTo>
                    <a:pt x="123637" y="43755"/>
                  </a:lnTo>
                  <a:lnTo>
                    <a:pt x="125687" y="48315"/>
                  </a:lnTo>
                  <a:lnTo>
                    <a:pt x="126022" y="54338"/>
                  </a:lnTo>
                  <a:lnTo>
                    <a:pt x="137442" y="54338"/>
                  </a:lnTo>
                  <a:lnTo>
                    <a:pt x="137442" y="50322"/>
                  </a:lnTo>
                  <a:lnTo>
                    <a:pt x="134890" y="42458"/>
                  </a:lnTo>
                  <a:lnTo>
                    <a:pt x="129787" y="36016"/>
                  </a:lnTo>
                  <a:close/>
                </a:path>
                <a:path w="1297940" h="289560">
                  <a:moveTo>
                    <a:pt x="121504" y="2384"/>
                  </a:moveTo>
                  <a:lnTo>
                    <a:pt x="109080" y="2384"/>
                  </a:lnTo>
                  <a:lnTo>
                    <a:pt x="99543" y="19075"/>
                  </a:lnTo>
                  <a:lnTo>
                    <a:pt x="107323" y="19075"/>
                  </a:lnTo>
                  <a:lnTo>
                    <a:pt x="121504" y="2384"/>
                  </a:lnTo>
                  <a:close/>
                </a:path>
                <a:path w="1297940" h="289560">
                  <a:moveTo>
                    <a:pt x="165215" y="0"/>
                  </a:moveTo>
                  <a:lnTo>
                    <a:pt x="153795" y="0"/>
                  </a:lnTo>
                  <a:lnTo>
                    <a:pt x="153795" y="91610"/>
                  </a:lnTo>
                  <a:lnTo>
                    <a:pt x="165215" y="91610"/>
                  </a:lnTo>
                  <a:lnTo>
                    <a:pt x="165215" y="0"/>
                  </a:lnTo>
                  <a:close/>
                </a:path>
                <a:path w="1297940" h="289560">
                  <a:moveTo>
                    <a:pt x="222020" y="26353"/>
                  </a:moveTo>
                  <a:lnTo>
                    <a:pt x="202443" y="26353"/>
                  </a:lnTo>
                  <a:lnTo>
                    <a:pt x="194997" y="29574"/>
                  </a:lnTo>
                  <a:lnTo>
                    <a:pt x="182238" y="70485"/>
                  </a:lnTo>
                  <a:lnTo>
                    <a:pt x="185083" y="78349"/>
                  </a:lnTo>
                  <a:lnTo>
                    <a:pt x="190772" y="84206"/>
                  </a:lnTo>
                  <a:lnTo>
                    <a:pt x="196544" y="89979"/>
                  </a:lnTo>
                  <a:lnTo>
                    <a:pt x="204158" y="92865"/>
                  </a:lnTo>
                  <a:lnTo>
                    <a:pt x="213611" y="92865"/>
                  </a:lnTo>
                  <a:lnTo>
                    <a:pt x="220529" y="92496"/>
                  </a:lnTo>
                  <a:lnTo>
                    <a:pt x="226977" y="91390"/>
                  </a:lnTo>
                  <a:lnTo>
                    <a:pt x="232953" y="89547"/>
                  </a:lnTo>
                  <a:lnTo>
                    <a:pt x="238459" y="86967"/>
                  </a:lnTo>
                  <a:lnTo>
                    <a:pt x="238459" y="82198"/>
                  </a:lnTo>
                  <a:lnTo>
                    <a:pt x="209554" y="82198"/>
                  </a:lnTo>
                  <a:lnTo>
                    <a:pt x="203990" y="80567"/>
                  </a:lnTo>
                  <a:lnTo>
                    <a:pt x="196628" y="74041"/>
                  </a:lnTo>
                  <a:lnTo>
                    <a:pt x="194453" y="69481"/>
                  </a:lnTo>
                  <a:lnTo>
                    <a:pt x="193783" y="63625"/>
                  </a:lnTo>
                  <a:lnTo>
                    <a:pt x="242224" y="63625"/>
                  </a:lnTo>
                  <a:lnTo>
                    <a:pt x="242224" y="54338"/>
                  </a:lnTo>
                  <a:lnTo>
                    <a:pt x="193783" y="54338"/>
                  </a:lnTo>
                  <a:lnTo>
                    <a:pt x="194118" y="48315"/>
                  </a:lnTo>
                  <a:lnTo>
                    <a:pt x="196126" y="43755"/>
                  </a:lnTo>
                  <a:lnTo>
                    <a:pt x="203488" y="37564"/>
                  </a:lnTo>
                  <a:lnTo>
                    <a:pt x="207630" y="36016"/>
                  </a:lnTo>
                  <a:lnTo>
                    <a:pt x="234569" y="36016"/>
                  </a:lnTo>
                  <a:lnTo>
                    <a:pt x="229466" y="29574"/>
                  </a:lnTo>
                  <a:lnTo>
                    <a:pt x="222020" y="26353"/>
                  </a:lnTo>
                  <a:close/>
                </a:path>
                <a:path w="1297940" h="289560">
                  <a:moveTo>
                    <a:pt x="238459" y="75923"/>
                  </a:moveTo>
                  <a:lnTo>
                    <a:pt x="237832" y="75923"/>
                  </a:lnTo>
                  <a:lnTo>
                    <a:pt x="231473" y="80106"/>
                  </a:lnTo>
                  <a:lnTo>
                    <a:pt x="224529" y="82198"/>
                  </a:lnTo>
                  <a:lnTo>
                    <a:pt x="238459" y="82198"/>
                  </a:lnTo>
                  <a:lnTo>
                    <a:pt x="238459" y="75923"/>
                  </a:lnTo>
                  <a:close/>
                </a:path>
                <a:path w="1297940" h="289560">
                  <a:moveTo>
                    <a:pt x="234569" y="36016"/>
                  </a:moveTo>
                  <a:lnTo>
                    <a:pt x="216832" y="36016"/>
                  </a:lnTo>
                  <a:lnTo>
                    <a:pt x="220974" y="37564"/>
                  </a:lnTo>
                  <a:lnTo>
                    <a:pt x="224655" y="40659"/>
                  </a:lnTo>
                  <a:lnTo>
                    <a:pt x="228420" y="43755"/>
                  </a:lnTo>
                  <a:lnTo>
                    <a:pt x="230469" y="48315"/>
                  </a:lnTo>
                  <a:lnTo>
                    <a:pt x="230804" y="54338"/>
                  </a:lnTo>
                  <a:lnTo>
                    <a:pt x="242224" y="54338"/>
                  </a:lnTo>
                  <a:lnTo>
                    <a:pt x="242224" y="50322"/>
                  </a:lnTo>
                  <a:lnTo>
                    <a:pt x="239672" y="42458"/>
                  </a:lnTo>
                  <a:lnTo>
                    <a:pt x="234569" y="36016"/>
                  </a:lnTo>
                  <a:close/>
                </a:path>
                <a:path w="1297940" h="289560">
                  <a:moveTo>
                    <a:pt x="294469" y="26353"/>
                  </a:moveTo>
                  <a:lnTo>
                    <a:pt x="277652" y="26353"/>
                  </a:lnTo>
                  <a:lnTo>
                    <a:pt x="269746" y="29365"/>
                  </a:lnTo>
                  <a:lnTo>
                    <a:pt x="253432" y="59609"/>
                  </a:lnTo>
                  <a:lnTo>
                    <a:pt x="254044" y="66817"/>
                  </a:lnTo>
                  <a:lnTo>
                    <a:pt x="277652" y="92865"/>
                  </a:lnTo>
                  <a:lnTo>
                    <a:pt x="294469" y="92865"/>
                  </a:lnTo>
                  <a:lnTo>
                    <a:pt x="301705" y="90815"/>
                  </a:lnTo>
                  <a:lnTo>
                    <a:pt x="308649" y="86716"/>
                  </a:lnTo>
                  <a:lnTo>
                    <a:pt x="308649" y="82198"/>
                  </a:lnTo>
                  <a:lnTo>
                    <a:pt x="280748" y="82198"/>
                  </a:lnTo>
                  <a:lnTo>
                    <a:pt x="275101" y="80148"/>
                  </a:lnTo>
                  <a:lnTo>
                    <a:pt x="270878" y="75923"/>
                  </a:lnTo>
                  <a:lnTo>
                    <a:pt x="266902" y="71866"/>
                  </a:lnTo>
                  <a:lnTo>
                    <a:pt x="264852" y="66386"/>
                  </a:lnTo>
                  <a:lnTo>
                    <a:pt x="264852" y="52832"/>
                  </a:lnTo>
                  <a:lnTo>
                    <a:pt x="266902" y="47394"/>
                  </a:lnTo>
                  <a:lnTo>
                    <a:pt x="271001" y="43295"/>
                  </a:lnTo>
                  <a:lnTo>
                    <a:pt x="275101" y="39112"/>
                  </a:lnTo>
                  <a:lnTo>
                    <a:pt x="280748" y="37020"/>
                  </a:lnTo>
                  <a:lnTo>
                    <a:pt x="308649" y="37020"/>
                  </a:lnTo>
                  <a:lnTo>
                    <a:pt x="308649" y="32502"/>
                  </a:lnTo>
                  <a:lnTo>
                    <a:pt x="301705" y="28403"/>
                  </a:lnTo>
                  <a:lnTo>
                    <a:pt x="294469" y="26353"/>
                  </a:lnTo>
                  <a:close/>
                </a:path>
                <a:path w="1297940" h="289560">
                  <a:moveTo>
                    <a:pt x="308649" y="75923"/>
                  </a:moveTo>
                  <a:lnTo>
                    <a:pt x="308147" y="75923"/>
                  </a:lnTo>
                  <a:lnTo>
                    <a:pt x="301956" y="80106"/>
                  </a:lnTo>
                  <a:lnTo>
                    <a:pt x="295222" y="82198"/>
                  </a:lnTo>
                  <a:lnTo>
                    <a:pt x="308649" y="82198"/>
                  </a:lnTo>
                  <a:lnTo>
                    <a:pt x="308649" y="75923"/>
                  </a:lnTo>
                  <a:close/>
                </a:path>
                <a:path w="1297940" h="289560">
                  <a:moveTo>
                    <a:pt x="308649" y="37020"/>
                  </a:moveTo>
                  <a:lnTo>
                    <a:pt x="295222" y="37020"/>
                  </a:lnTo>
                  <a:lnTo>
                    <a:pt x="301956" y="39112"/>
                  </a:lnTo>
                  <a:lnTo>
                    <a:pt x="308147" y="43295"/>
                  </a:lnTo>
                  <a:lnTo>
                    <a:pt x="308649" y="43295"/>
                  </a:lnTo>
                  <a:lnTo>
                    <a:pt x="308649" y="37020"/>
                  </a:lnTo>
                  <a:close/>
                </a:path>
                <a:path w="1297940" h="289560">
                  <a:moveTo>
                    <a:pt x="340416" y="37397"/>
                  </a:moveTo>
                  <a:lnTo>
                    <a:pt x="328996" y="37397"/>
                  </a:lnTo>
                  <a:lnTo>
                    <a:pt x="328996" y="87343"/>
                  </a:lnTo>
                  <a:lnTo>
                    <a:pt x="335103" y="92865"/>
                  </a:lnTo>
                  <a:lnTo>
                    <a:pt x="351334" y="92865"/>
                  </a:lnTo>
                  <a:lnTo>
                    <a:pt x="355099" y="91945"/>
                  </a:lnTo>
                  <a:lnTo>
                    <a:pt x="358613" y="90104"/>
                  </a:lnTo>
                  <a:lnTo>
                    <a:pt x="358613" y="82825"/>
                  </a:lnTo>
                  <a:lnTo>
                    <a:pt x="346942" y="82825"/>
                  </a:lnTo>
                  <a:lnTo>
                    <a:pt x="344892" y="82491"/>
                  </a:lnTo>
                  <a:lnTo>
                    <a:pt x="341378" y="80985"/>
                  </a:lnTo>
                  <a:lnTo>
                    <a:pt x="340416" y="78810"/>
                  </a:lnTo>
                  <a:lnTo>
                    <a:pt x="340416" y="37397"/>
                  </a:lnTo>
                  <a:close/>
                </a:path>
                <a:path w="1297940" h="289560">
                  <a:moveTo>
                    <a:pt x="358613" y="80817"/>
                  </a:moveTo>
                  <a:lnTo>
                    <a:pt x="357734" y="80817"/>
                  </a:lnTo>
                  <a:lnTo>
                    <a:pt x="354722" y="82156"/>
                  </a:lnTo>
                  <a:lnTo>
                    <a:pt x="351961" y="82825"/>
                  </a:lnTo>
                  <a:lnTo>
                    <a:pt x="358613" y="82825"/>
                  </a:lnTo>
                  <a:lnTo>
                    <a:pt x="358613" y="80817"/>
                  </a:lnTo>
                  <a:close/>
                </a:path>
                <a:path w="1297940" h="289560">
                  <a:moveTo>
                    <a:pt x="340416" y="13804"/>
                  </a:moveTo>
                  <a:lnTo>
                    <a:pt x="317074" y="36644"/>
                  </a:lnTo>
                  <a:lnTo>
                    <a:pt x="317074" y="37397"/>
                  </a:lnTo>
                  <a:lnTo>
                    <a:pt x="358613" y="37397"/>
                  </a:lnTo>
                  <a:lnTo>
                    <a:pt x="358613" y="27608"/>
                  </a:lnTo>
                  <a:lnTo>
                    <a:pt x="340416" y="27608"/>
                  </a:lnTo>
                  <a:lnTo>
                    <a:pt x="340416" y="13804"/>
                  </a:lnTo>
                  <a:close/>
                </a:path>
                <a:path w="1297940" h="289560">
                  <a:moveTo>
                    <a:pt x="384940" y="27608"/>
                  </a:moveTo>
                  <a:lnTo>
                    <a:pt x="373520" y="27608"/>
                  </a:lnTo>
                  <a:lnTo>
                    <a:pt x="373520" y="91610"/>
                  </a:lnTo>
                  <a:lnTo>
                    <a:pt x="384940" y="91610"/>
                  </a:lnTo>
                  <a:lnTo>
                    <a:pt x="384940" y="27608"/>
                  </a:lnTo>
                  <a:close/>
                </a:path>
                <a:path w="1297940" h="289560">
                  <a:moveTo>
                    <a:pt x="385442" y="1756"/>
                  </a:moveTo>
                  <a:lnTo>
                    <a:pt x="373143" y="1756"/>
                  </a:lnTo>
                  <a:lnTo>
                    <a:pt x="373143" y="14055"/>
                  </a:lnTo>
                  <a:lnTo>
                    <a:pt x="385442" y="14055"/>
                  </a:lnTo>
                  <a:lnTo>
                    <a:pt x="385442" y="1756"/>
                  </a:lnTo>
                  <a:close/>
                </a:path>
                <a:path w="1297940" h="289560">
                  <a:moveTo>
                    <a:pt x="443065" y="26353"/>
                  </a:moveTo>
                  <a:lnTo>
                    <a:pt x="423739" y="26353"/>
                  </a:lnTo>
                  <a:lnTo>
                    <a:pt x="416000" y="29407"/>
                  </a:lnTo>
                  <a:lnTo>
                    <a:pt x="401359" y="59609"/>
                  </a:lnTo>
                  <a:lnTo>
                    <a:pt x="401908" y="66715"/>
                  </a:lnTo>
                  <a:lnTo>
                    <a:pt x="423739" y="92865"/>
                  </a:lnTo>
                  <a:lnTo>
                    <a:pt x="443065" y="92865"/>
                  </a:lnTo>
                  <a:lnTo>
                    <a:pt x="450845" y="89811"/>
                  </a:lnTo>
                  <a:lnTo>
                    <a:pt x="456702" y="83704"/>
                  </a:lnTo>
                  <a:lnTo>
                    <a:pt x="457692" y="82449"/>
                  </a:lnTo>
                  <a:lnTo>
                    <a:pt x="427964" y="82449"/>
                  </a:lnTo>
                  <a:lnTo>
                    <a:pt x="423111" y="80567"/>
                  </a:lnTo>
                  <a:lnTo>
                    <a:pt x="418928" y="76802"/>
                  </a:lnTo>
                  <a:lnTo>
                    <a:pt x="414829" y="72953"/>
                  </a:lnTo>
                  <a:lnTo>
                    <a:pt x="412779" y="67222"/>
                  </a:lnTo>
                  <a:lnTo>
                    <a:pt x="412779" y="51912"/>
                  </a:lnTo>
                  <a:lnTo>
                    <a:pt x="414829" y="46181"/>
                  </a:lnTo>
                  <a:lnTo>
                    <a:pt x="418928" y="42416"/>
                  </a:lnTo>
                  <a:lnTo>
                    <a:pt x="423111" y="38652"/>
                  </a:lnTo>
                  <a:lnTo>
                    <a:pt x="427964" y="36769"/>
                  </a:lnTo>
                  <a:lnTo>
                    <a:pt x="457692" y="36769"/>
                  </a:lnTo>
                  <a:lnTo>
                    <a:pt x="456702" y="35514"/>
                  </a:lnTo>
                  <a:lnTo>
                    <a:pt x="450845" y="29407"/>
                  </a:lnTo>
                  <a:lnTo>
                    <a:pt x="443065" y="26353"/>
                  </a:lnTo>
                  <a:close/>
                </a:path>
                <a:path w="1297940" h="289560">
                  <a:moveTo>
                    <a:pt x="457692" y="36769"/>
                  </a:moveTo>
                  <a:lnTo>
                    <a:pt x="439007" y="36769"/>
                  </a:lnTo>
                  <a:lnTo>
                    <a:pt x="443818" y="38652"/>
                  </a:lnTo>
                  <a:lnTo>
                    <a:pt x="447917" y="42416"/>
                  </a:lnTo>
                  <a:lnTo>
                    <a:pt x="452100" y="46181"/>
                  </a:lnTo>
                  <a:lnTo>
                    <a:pt x="454192" y="51912"/>
                  </a:lnTo>
                  <a:lnTo>
                    <a:pt x="454192" y="67222"/>
                  </a:lnTo>
                  <a:lnTo>
                    <a:pt x="452100" y="72953"/>
                  </a:lnTo>
                  <a:lnTo>
                    <a:pt x="443818" y="80567"/>
                  </a:lnTo>
                  <a:lnTo>
                    <a:pt x="439007" y="82449"/>
                  </a:lnTo>
                  <a:lnTo>
                    <a:pt x="457692" y="82449"/>
                  </a:lnTo>
                  <a:lnTo>
                    <a:pt x="460600" y="78763"/>
                  </a:lnTo>
                  <a:lnTo>
                    <a:pt x="463384" y="73100"/>
                  </a:lnTo>
                  <a:lnTo>
                    <a:pt x="465055" y="66715"/>
                  </a:lnTo>
                  <a:lnTo>
                    <a:pt x="465612" y="59609"/>
                  </a:lnTo>
                  <a:lnTo>
                    <a:pt x="465055" y="52503"/>
                  </a:lnTo>
                  <a:lnTo>
                    <a:pt x="463384" y="46118"/>
                  </a:lnTo>
                  <a:lnTo>
                    <a:pt x="460600" y="40456"/>
                  </a:lnTo>
                  <a:lnTo>
                    <a:pt x="457692" y="36769"/>
                  </a:lnTo>
                  <a:close/>
                </a:path>
                <a:path w="1297940" h="289560">
                  <a:moveTo>
                    <a:pt x="491639" y="27608"/>
                  </a:moveTo>
                  <a:lnTo>
                    <a:pt x="481599" y="27608"/>
                  </a:lnTo>
                  <a:lnTo>
                    <a:pt x="481599" y="91610"/>
                  </a:lnTo>
                  <a:lnTo>
                    <a:pt x="493019" y="91610"/>
                  </a:lnTo>
                  <a:lnTo>
                    <a:pt x="493019" y="48942"/>
                  </a:lnTo>
                  <a:lnTo>
                    <a:pt x="499461" y="40910"/>
                  </a:lnTo>
                  <a:lnTo>
                    <a:pt x="505250" y="37522"/>
                  </a:lnTo>
                  <a:lnTo>
                    <a:pt x="493019" y="37522"/>
                  </a:lnTo>
                  <a:lnTo>
                    <a:pt x="493019" y="35640"/>
                  </a:lnTo>
                  <a:lnTo>
                    <a:pt x="491639" y="27608"/>
                  </a:lnTo>
                  <a:close/>
                </a:path>
                <a:path w="1297940" h="289560">
                  <a:moveTo>
                    <a:pt x="535813" y="36895"/>
                  </a:moveTo>
                  <a:lnTo>
                    <a:pt x="522803" y="36895"/>
                  </a:lnTo>
                  <a:lnTo>
                    <a:pt x="527405" y="41998"/>
                  </a:lnTo>
                  <a:lnTo>
                    <a:pt x="527405" y="91610"/>
                  </a:lnTo>
                  <a:lnTo>
                    <a:pt x="538825" y="91610"/>
                  </a:lnTo>
                  <a:lnTo>
                    <a:pt x="538825" y="43922"/>
                  </a:lnTo>
                  <a:lnTo>
                    <a:pt x="536817" y="38066"/>
                  </a:lnTo>
                  <a:lnTo>
                    <a:pt x="535813" y="36895"/>
                  </a:lnTo>
                  <a:close/>
                </a:path>
                <a:path w="1297940" h="289560">
                  <a:moveTo>
                    <a:pt x="523305" y="26353"/>
                  </a:moveTo>
                  <a:lnTo>
                    <a:pt x="516361" y="26353"/>
                  </a:lnTo>
                  <a:lnTo>
                    <a:pt x="510071" y="27051"/>
                  </a:lnTo>
                  <a:lnTo>
                    <a:pt x="504126" y="29145"/>
                  </a:lnTo>
                  <a:lnTo>
                    <a:pt x="498525" y="32636"/>
                  </a:lnTo>
                  <a:lnTo>
                    <a:pt x="493270" y="37522"/>
                  </a:lnTo>
                  <a:lnTo>
                    <a:pt x="505250" y="37522"/>
                  </a:lnTo>
                  <a:lnTo>
                    <a:pt x="506322" y="36895"/>
                  </a:lnTo>
                  <a:lnTo>
                    <a:pt x="535813" y="36895"/>
                  </a:lnTo>
                  <a:lnTo>
                    <a:pt x="528785" y="28696"/>
                  </a:lnTo>
                  <a:lnTo>
                    <a:pt x="523305" y="26353"/>
                  </a:lnTo>
                  <a:close/>
                </a:path>
                <a:path w="1297940" h="289560">
                  <a:moveTo>
                    <a:pt x="568112" y="27608"/>
                  </a:moveTo>
                  <a:lnTo>
                    <a:pt x="558072" y="27608"/>
                  </a:lnTo>
                  <a:lnTo>
                    <a:pt x="558072" y="91610"/>
                  </a:lnTo>
                  <a:lnTo>
                    <a:pt x="569492" y="91610"/>
                  </a:lnTo>
                  <a:lnTo>
                    <a:pt x="569492" y="48942"/>
                  </a:lnTo>
                  <a:lnTo>
                    <a:pt x="575934" y="40910"/>
                  </a:lnTo>
                  <a:lnTo>
                    <a:pt x="581723" y="37522"/>
                  </a:lnTo>
                  <a:lnTo>
                    <a:pt x="569492" y="37522"/>
                  </a:lnTo>
                  <a:lnTo>
                    <a:pt x="569492" y="35640"/>
                  </a:lnTo>
                  <a:lnTo>
                    <a:pt x="568112" y="27608"/>
                  </a:lnTo>
                  <a:close/>
                </a:path>
                <a:path w="1297940" h="289560">
                  <a:moveTo>
                    <a:pt x="612286" y="36895"/>
                  </a:moveTo>
                  <a:lnTo>
                    <a:pt x="599276" y="36895"/>
                  </a:lnTo>
                  <a:lnTo>
                    <a:pt x="603877" y="41998"/>
                  </a:lnTo>
                  <a:lnTo>
                    <a:pt x="603877" y="91610"/>
                  </a:lnTo>
                  <a:lnTo>
                    <a:pt x="615297" y="91610"/>
                  </a:lnTo>
                  <a:lnTo>
                    <a:pt x="615297" y="43922"/>
                  </a:lnTo>
                  <a:lnTo>
                    <a:pt x="613290" y="38066"/>
                  </a:lnTo>
                  <a:lnTo>
                    <a:pt x="612286" y="36895"/>
                  </a:lnTo>
                  <a:close/>
                </a:path>
                <a:path w="1297940" h="289560">
                  <a:moveTo>
                    <a:pt x="599778" y="26353"/>
                  </a:moveTo>
                  <a:lnTo>
                    <a:pt x="592834" y="26353"/>
                  </a:lnTo>
                  <a:lnTo>
                    <a:pt x="586544" y="27051"/>
                  </a:lnTo>
                  <a:lnTo>
                    <a:pt x="580598" y="29145"/>
                  </a:lnTo>
                  <a:lnTo>
                    <a:pt x="574998" y="32636"/>
                  </a:lnTo>
                  <a:lnTo>
                    <a:pt x="569743" y="37522"/>
                  </a:lnTo>
                  <a:lnTo>
                    <a:pt x="581723" y="37522"/>
                  </a:lnTo>
                  <a:lnTo>
                    <a:pt x="582794" y="36895"/>
                  </a:lnTo>
                  <a:lnTo>
                    <a:pt x="612286" y="36895"/>
                  </a:lnTo>
                  <a:lnTo>
                    <a:pt x="605258" y="28696"/>
                  </a:lnTo>
                  <a:lnTo>
                    <a:pt x="599778" y="26353"/>
                  </a:lnTo>
                  <a:close/>
                </a:path>
                <a:path w="1297940" h="289560">
                  <a:moveTo>
                    <a:pt x="670562" y="26353"/>
                  </a:moveTo>
                  <a:lnTo>
                    <a:pt x="650985" y="26353"/>
                  </a:lnTo>
                  <a:lnTo>
                    <a:pt x="643539" y="29574"/>
                  </a:lnTo>
                  <a:lnTo>
                    <a:pt x="630780" y="70485"/>
                  </a:lnTo>
                  <a:lnTo>
                    <a:pt x="633625" y="78349"/>
                  </a:lnTo>
                  <a:lnTo>
                    <a:pt x="639314" y="84206"/>
                  </a:lnTo>
                  <a:lnTo>
                    <a:pt x="645086" y="89979"/>
                  </a:lnTo>
                  <a:lnTo>
                    <a:pt x="652700" y="92865"/>
                  </a:lnTo>
                  <a:lnTo>
                    <a:pt x="662154" y="92865"/>
                  </a:lnTo>
                  <a:lnTo>
                    <a:pt x="669071" y="92496"/>
                  </a:lnTo>
                  <a:lnTo>
                    <a:pt x="675519" y="91390"/>
                  </a:lnTo>
                  <a:lnTo>
                    <a:pt x="681495" y="89547"/>
                  </a:lnTo>
                  <a:lnTo>
                    <a:pt x="687001" y="86967"/>
                  </a:lnTo>
                  <a:lnTo>
                    <a:pt x="687001" y="82198"/>
                  </a:lnTo>
                  <a:lnTo>
                    <a:pt x="658096" y="82198"/>
                  </a:lnTo>
                  <a:lnTo>
                    <a:pt x="652532" y="80567"/>
                  </a:lnTo>
                  <a:lnTo>
                    <a:pt x="645170" y="74041"/>
                  </a:lnTo>
                  <a:lnTo>
                    <a:pt x="642995" y="69481"/>
                  </a:lnTo>
                  <a:lnTo>
                    <a:pt x="642326" y="63625"/>
                  </a:lnTo>
                  <a:lnTo>
                    <a:pt x="690766" y="63625"/>
                  </a:lnTo>
                  <a:lnTo>
                    <a:pt x="690766" y="54338"/>
                  </a:lnTo>
                  <a:lnTo>
                    <a:pt x="642326" y="54338"/>
                  </a:lnTo>
                  <a:lnTo>
                    <a:pt x="642660" y="48315"/>
                  </a:lnTo>
                  <a:lnTo>
                    <a:pt x="644668" y="43755"/>
                  </a:lnTo>
                  <a:lnTo>
                    <a:pt x="652030" y="37564"/>
                  </a:lnTo>
                  <a:lnTo>
                    <a:pt x="656172" y="36016"/>
                  </a:lnTo>
                  <a:lnTo>
                    <a:pt x="683111" y="36016"/>
                  </a:lnTo>
                  <a:lnTo>
                    <a:pt x="678008" y="29574"/>
                  </a:lnTo>
                  <a:lnTo>
                    <a:pt x="670562" y="26353"/>
                  </a:lnTo>
                  <a:close/>
                </a:path>
                <a:path w="1297940" h="289560">
                  <a:moveTo>
                    <a:pt x="687001" y="75923"/>
                  </a:moveTo>
                  <a:lnTo>
                    <a:pt x="686374" y="75923"/>
                  </a:lnTo>
                  <a:lnTo>
                    <a:pt x="680016" y="80106"/>
                  </a:lnTo>
                  <a:lnTo>
                    <a:pt x="673072" y="82198"/>
                  </a:lnTo>
                  <a:lnTo>
                    <a:pt x="687001" y="82198"/>
                  </a:lnTo>
                  <a:lnTo>
                    <a:pt x="687001" y="75923"/>
                  </a:lnTo>
                  <a:close/>
                </a:path>
                <a:path w="1297940" h="289560">
                  <a:moveTo>
                    <a:pt x="683111" y="36016"/>
                  </a:moveTo>
                  <a:lnTo>
                    <a:pt x="665375" y="36016"/>
                  </a:lnTo>
                  <a:lnTo>
                    <a:pt x="669516" y="37564"/>
                  </a:lnTo>
                  <a:lnTo>
                    <a:pt x="673197" y="40659"/>
                  </a:lnTo>
                  <a:lnTo>
                    <a:pt x="676962" y="43755"/>
                  </a:lnTo>
                  <a:lnTo>
                    <a:pt x="679012" y="48315"/>
                  </a:lnTo>
                  <a:lnTo>
                    <a:pt x="679346" y="54338"/>
                  </a:lnTo>
                  <a:lnTo>
                    <a:pt x="690766" y="54338"/>
                  </a:lnTo>
                  <a:lnTo>
                    <a:pt x="690766" y="50322"/>
                  </a:lnTo>
                  <a:lnTo>
                    <a:pt x="688214" y="42458"/>
                  </a:lnTo>
                  <a:lnTo>
                    <a:pt x="683111" y="36016"/>
                  </a:lnTo>
                  <a:close/>
                </a:path>
                <a:path w="1297940" h="289560">
                  <a:moveTo>
                    <a:pt x="716155" y="27608"/>
                  </a:moveTo>
                  <a:lnTo>
                    <a:pt x="706116" y="27608"/>
                  </a:lnTo>
                  <a:lnTo>
                    <a:pt x="706116" y="91610"/>
                  </a:lnTo>
                  <a:lnTo>
                    <a:pt x="717536" y="91610"/>
                  </a:lnTo>
                  <a:lnTo>
                    <a:pt x="717536" y="48189"/>
                  </a:lnTo>
                  <a:lnTo>
                    <a:pt x="719962" y="44759"/>
                  </a:lnTo>
                  <a:lnTo>
                    <a:pt x="723308" y="42082"/>
                  </a:lnTo>
                  <a:lnTo>
                    <a:pt x="731842" y="38233"/>
                  </a:lnTo>
                  <a:lnTo>
                    <a:pt x="735243" y="37522"/>
                  </a:lnTo>
                  <a:lnTo>
                    <a:pt x="717536" y="37522"/>
                  </a:lnTo>
                  <a:lnTo>
                    <a:pt x="717536" y="35640"/>
                  </a:lnTo>
                  <a:lnTo>
                    <a:pt x="716155" y="27608"/>
                  </a:lnTo>
                  <a:close/>
                </a:path>
                <a:path w="1297940" h="289560">
                  <a:moveTo>
                    <a:pt x="742383" y="26353"/>
                  </a:moveTo>
                  <a:lnTo>
                    <a:pt x="741379" y="26353"/>
                  </a:lnTo>
                  <a:lnTo>
                    <a:pt x="734446" y="27051"/>
                  </a:lnTo>
                  <a:lnTo>
                    <a:pt x="728203" y="29145"/>
                  </a:lnTo>
                  <a:lnTo>
                    <a:pt x="722649" y="32636"/>
                  </a:lnTo>
                  <a:lnTo>
                    <a:pt x="717787" y="37522"/>
                  </a:lnTo>
                  <a:lnTo>
                    <a:pt x="735243" y="37522"/>
                  </a:lnTo>
                  <a:lnTo>
                    <a:pt x="736443" y="37271"/>
                  </a:lnTo>
                  <a:lnTo>
                    <a:pt x="742383" y="37271"/>
                  </a:lnTo>
                  <a:lnTo>
                    <a:pt x="742383" y="26353"/>
                  </a:lnTo>
                  <a:close/>
                </a:path>
                <a:path w="1297940" h="289560">
                  <a:moveTo>
                    <a:pt x="798163" y="27608"/>
                  </a:moveTo>
                  <a:lnTo>
                    <a:pt x="786743" y="27608"/>
                  </a:lnTo>
                  <a:lnTo>
                    <a:pt x="786743" y="75296"/>
                  </a:lnTo>
                  <a:lnTo>
                    <a:pt x="788751" y="81152"/>
                  </a:lnTo>
                  <a:lnTo>
                    <a:pt x="796783" y="90522"/>
                  </a:lnTo>
                  <a:lnTo>
                    <a:pt x="802263" y="92865"/>
                  </a:lnTo>
                  <a:lnTo>
                    <a:pt x="809207" y="92865"/>
                  </a:lnTo>
                  <a:lnTo>
                    <a:pt x="815497" y="92167"/>
                  </a:lnTo>
                  <a:lnTo>
                    <a:pt x="821442" y="90073"/>
                  </a:lnTo>
                  <a:lnTo>
                    <a:pt x="827043" y="86582"/>
                  </a:lnTo>
                  <a:lnTo>
                    <a:pt x="831623" y="82323"/>
                  </a:lnTo>
                  <a:lnTo>
                    <a:pt x="802765" y="82323"/>
                  </a:lnTo>
                  <a:lnTo>
                    <a:pt x="798163" y="77220"/>
                  </a:lnTo>
                  <a:lnTo>
                    <a:pt x="798163" y="27608"/>
                  </a:lnTo>
                  <a:close/>
                </a:path>
                <a:path w="1297940" h="289560">
                  <a:moveTo>
                    <a:pt x="843969" y="81696"/>
                  </a:moveTo>
                  <a:lnTo>
                    <a:pt x="832549" y="81696"/>
                  </a:lnTo>
                  <a:lnTo>
                    <a:pt x="832549" y="83578"/>
                  </a:lnTo>
                  <a:lnTo>
                    <a:pt x="833929" y="91610"/>
                  </a:lnTo>
                  <a:lnTo>
                    <a:pt x="843969" y="91610"/>
                  </a:lnTo>
                  <a:lnTo>
                    <a:pt x="843969" y="81696"/>
                  </a:lnTo>
                  <a:close/>
                </a:path>
                <a:path w="1297940" h="289560">
                  <a:moveTo>
                    <a:pt x="843969" y="27608"/>
                  </a:moveTo>
                  <a:lnTo>
                    <a:pt x="832549" y="27608"/>
                  </a:lnTo>
                  <a:lnTo>
                    <a:pt x="832549" y="70276"/>
                  </a:lnTo>
                  <a:lnTo>
                    <a:pt x="826107" y="78308"/>
                  </a:lnTo>
                  <a:lnTo>
                    <a:pt x="819246" y="82323"/>
                  </a:lnTo>
                  <a:lnTo>
                    <a:pt x="831623" y="82323"/>
                  </a:lnTo>
                  <a:lnTo>
                    <a:pt x="832298" y="81696"/>
                  </a:lnTo>
                  <a:lnTo>
                    <a:pt x="843969" y="81696"/>
                  </a:lnTo>
                  <a:lnTo>
                    <a:pt x="843969" y="27608"/>
                  </a:lnTo>
                  <a:close/>
                </a:path>
                <a:path w="1297940" h="289560">
                  <a:moveTo>
                    <a:pt x="873880" y="27608"/>
                  </a:moveTo>
                  <a:lnTo>
                    <a:pt x="863841" y="27608"/>
                  </a:lnTo>
                  <a:lnTo>
                    <a:pt x="863841" y="91610"/>
                  </a:lnTo>
                  <a:lnTo>
                    <a:pt x="875261" y="91610"/>
                  </a:lnTo>
                  <a:lnTo>
                    <a:pt x="875261" y="48942"/>
                  </a:lnTo>
                  <a:lnTo>
                    <a:pt x="881703" y="40910"/>
                  </a:lnTo>
                  <a:lnTo>
                    <a:pt x="887491" y="37522"/>
                  </a:lnTo>
                  <a:lnTo>
                    <a:pt x="875261" y="37522"/>
                  </a:lnTo>
                  <a:lnTo>
                    <a:pt x="875261" y="35640"/>
                  </a:lnTo>
                  <a:lnTo>
                    <a:pt x="873880" y="27608"/>
                  </a:lnTo>
                  <a:close/>
                </a:path>
                <a:path w="1297940" h="289560">
                  <a:moveTo>
                    <a:pt x="918054" y="36895"/>
                  </a:moveTo>
                  <a:lnTo>
                    <a:pt x="905045" y="36895"/>
                  </a:lnTo>
                  <a:lnTo>
                    <a:pt x="909646" y="41998"/>
                  </a:lnTo>
                  <a:lnTo>
                    <a:pt x="909646" y="91610"/>
                  </a:lnTo>
                  <a:lnTo>
                    <a:pt x="921066" y="91610"/>
                  </a:lnTo>
                  <a:lnTo>
                    <a:pt x="921066" y="43922"/>
                  </a:lnTo>
                  <a:lnTo>
                    <a:pt x="919058" y="38066"/>
                  </a:lnTo>
                  <a:lnTo>
                    <a:pt x="918054" y="36895"/>
                  </a:lnTo>
                  <a:close/>
                </a:path>
                <a:path w="1297940" h="289560">
                  <a:moveTo>
                    <a:pt x="905546" y="26353"/>
                  </a:moveTo>
                  <a:lnTo>
                    <a:pt x="898602" y="26353"/>
                  </a:lnTo>
                  <a:lnTo>
                    <a:pt x="892312" y="27051"/>
                  </a:lnTo>
                  <a:lnTo>
                    <a:pt x="886367" y="29145"/>
                  </a:lnTo>
                  <a:lnTo>
                    <a:pt x="880767" y="32636"/>
                  </a:lnTo>
                  <a:lnTo>
                    <a:pt x="875512" y="37522"/>
                  </a:lnTo>
                  <a:lnTo>
                    <a:pt x="887491" y="37522"/>
                  </a:lnTo>
                  <a:lnTo>
                    <a:pt x="888563" y="36895"/>
                  </a:lnTo>
                  <a:lnTo>
                    <a:pt x="918054" y="36895"/>
                  </a:lnTo>
                  <a:lnTo>
                    <a:pt x="911026" y="28696"/>
                  </a:lnTo>
                  <a:lnTo>
                    <a:pt x="905546" y="26353"/>
                  </a:lnTo>
                  <a:close/>
                </a:path>
                <a:path w="1297940" h="289560">
                  <a:moveTo>
                    <a:pt x="976330" y="26353"/>
                  </a:moveTo>
                  <a:lnTo>
                    <a:pt x="956753" y="26353"/>
                  </a:lnTo>
                  <a:lnTo>
                    <a:pt x="949307" y="29574"/>
                  </a:lnTo>
                  <a:lnTo>
                    <a:pt x="936549" y="70485"/>
                  </a:lnTo>
                  <a:lnTo>
                    <a:pt x="939393" y="78349"/>
                  </a:lnTo>
                  <a:lnTo>
                    <a:pt x="945082" y="84206"/>
                  </a:lnTo>
                  <a:lnTo>
                    <a:pt x="950855" y="89979"/>
                  </a:lnTo>
                  <a:lnTo>
                    <a:pt x="958468" y="92865"/>
                  </a:lnTo>
                  <a:lnTo>
                    <a:pt x="967922" y="92865"/>
                  </a:lnTo>
                  <a:lnTo>
                    <a:pt x="974840" y="92496"/>
                  </a:lnTo>
                  <a:lnTo>
                    <a:pt x="981287" y="91390"/>
                  </a:lnTo>
                  <a:lnTo>
                    <a:pt x="987264" y="89547"/>
                  </a:lnTo>
                  <a:lnTo>
                    <a:pt x="992770" y="86967"/>
                  </a:lnTo>
                  <a:lnTo>
                    <a:pt x="992770" y="82198"/>
                  </a:lnTo>
                  <a:lnTo>
                    <a:pt x="963864" y="82198"/>
                  </a:lnTo>
                  <a:lnTo>
                    <a:pt x="958301" y="80567"/>
                  </a:lnTo>
                  <a:lnTo>
                    <a:pt x="950939" y="74041"/>
                  </a:lnTo>
                  <a:lnTo>
                    <a:pt x="948763" y="69481"/>
                  </a:lnTo>
                  <a:lnTo>
                    <a:pt x="948094" y="63625"/>
                  </a:lnTo>
                  <a:lnTo>
                    <a:pt x="996535" y="63625"/>
                  </a:lnTo>
                  <a:lnTo>
                    <a:pt x="996535" y="54338"/>
                  </a:lnTo>
                  <a:lnTo>
                    <a:pt x="948094" y="54338"/>
                  </a:lnTo>
                  <a:lnTo>
                    <a:pt x="948429" y="48315"/>
                  </a:lnTo>
                  <a:lnTo>
                    <a:pt x="950437" y="43755"/>
                  </a:lnTo>
                  <a:lnTo>
                    <a:pt x="957799" y="37564"/>
                  </a:lnTo>
                  <a:lnTo>
                    <a:pt x="961940" y="36016"/>
                  </a:lnTo>
                  <a:lnTo>
                    <a:pt x="988880" y="36016"/>
                  </a:lnTo>
                  <a:lnTo>
                    <a:pt x="983776" y="29574"/>
                  </a:lnTo>
                  <a:lnTo>
                    <a:pt x="976330" y="26353"/>
                  </a:lnTo>
                  <a:close/>
                </a:path>
                <a:path w="1297940" h="289560">
                  <a:moveTo>
                    <a:pt x="992770" y="75923"/>
                  </a:moveTo>
                  <a:lnTo>
                    <a:pt x="992142" y="75923"/>
                  </a:lnTo>
                  <a:lnTo>
                    <a:pt x="985784" y="80106"/>
                  </a:lnTo>
                  <a:lnTo>
                    <a:pt x="978840" y="82198"/>
                  </a:lnTo>
                  <a:lnTo>
                    <a:pt x="992770" y="82198"/>
                  </a:lnTo>
                  <a:lnTo>
                    <a:pt x="992770" y="75923"/>
                  </a:lnTo>
                  <a:close/>
                </a:path>
                <a:path w="1297940" h="289560">
                  <a:moveTo>
                    <a:pt x="988880" y="36016"/>
                  </a:moveTo>
                  <a:lnTo>
                    <a:pt x="971143" y="36016"/>
                  </a:lnTo>
                  <a:lnTo>
                    <a:pt x="975284" y="37564"/>
                  </a:lnTo>
                  <a:lnTo>
                    <a:pt x="978966" y="40659"/>
                  </a:lnTo>
                  <a:lnTo>
                    <a:pt x="982730" y="43755"/>
                  </a:lnTo>
                  <a:lnTo>
                    <a:pt x="984780" y="48315"/>
                  </a:lnTo>
                  <a:lnTo>
                    <a:pt x="985115" y="54338"/>
                  </a:lnTo>
                  <a:lnTo>
                    <a:pt x="996535" y="54338"/>
                  </a:lnTo>
                  <a:lnTo>
                    <a:pt x="996535" y="50322"/>
                  </a:lnTo>
                  <a:lnTo>
                    <a:pt x="993983" y="42458"/>
                  </a:lnTo>
                  <a:lnTo>
                    <a:pt x="988880" y="36016"/>
                  </a:lnTo>
                  <a:close/>
                </a:path>
                <a:path w="1297940" h="289560">
                  <a:moveTo>
                    <a:pt x="1079078" y="26353"/>
                  </a:moveTo>
                  <a:lnTo>
                    <a:pt x="1062847" y="26353"/>
                  </a:lnTo>
                  <a:lnTo>
                    <a:pt x="1055736" y="29365"/>
                  </a:lnTo>
                  <a:lnTo>
                    <a:pt x="1040593" y="59609"/>
                  </a:lnTo>
                  <a:lnTo>
                    <a:pt x="1041158" y="66817"/>
                  </a:lnTo>
                  <a:lnTo>
                    <a:pt x="1062847" y="92865"/>
                  </a:lnTo>
                  <a:lnTo>
                    <a:pt x="1079078" y="92865"/>
                  </a:lnTo>
                  <a:lnTo>
                    <a:pt x="1086105" y="89769"/>
                  </a:lnTo>
                  <a:lnTo>
                    <a:pt x="1092045" y="83578"/>
                  </a:lnTo>
                  <a:lnTo>
                    <a:pt x="1103842" y="83578"/>
                  </a:lnTo>
                  <a:lnTo>
                    <a:pt x="1103842" y="82198"/>
                  </a:lnTo>
                  <a:lnTo>
                    <a:pt x="1066403" y="82198"/>
                  </a:lnTo>
                  <a:lnTo>
                    <a:pt x="1061425" y="80232"/>
                  </a:lnTo>
                  <a:lnTo>
                    <a:pt x="1053895" y="72368"/>
                  </a:lnTo>
                  <a:lnTo>
                    <a:pt x="1052017" y="66817"/>
                  </a:lnTo>
                  <a:lnTo>
                    <a:pt x="1052017" y="52401"/>
                  </a:lnTo>
                  <a:lnTo>
                    <a:pt x="1053895" y="46851"/>
                  </a:lnTo>
                  <a:lnTo>
                    <a:pt x="1061425" y="38986"/>
                  </a:lnTo>
                  <a:lnTo>
                    <a:pt x="1066403" y="37020"/>
                  </a:lnTo>
                  <a:lnTo>
                    <a:pt x="1103842" y="37020"/>
                  </a:lnTo>
                  <a:lnTo>
                    <a:pt x="1103842" y="35640"/>
                  </a:lnTo>
                  <a:lnTo>
                    <a:pt x="1092045" y="35640"/>
                  </a:lnTo>
                  <a:lnTo>
                    <a:pt x="1086105" y="29449"/>
                  </a:lnTo>
                  <a:lnTo>
                    <a:pt x="1079078" y="26353"/>
                  </a:lnTo>
                  <a:close/>
                </a:path>
                <a:path w="1297940" h="289560">
                  <a:moveTo>
                    <a:pt x="1103842" y="83578"/>
                  </a:moveTo>
                  <a:lnTo>
                    <a:pt x="1092422" y="83578"/>
                  </a:lnTo>
                  <a:lnTo>
                    <a:pt x="1093802" y="91610"/>
                  </a:lnTo>
                  <a:lnTo>
                    <a:pt x="1103842" y="91610"/>
                  </a:lnTo>
                  <a:lnTo>
                    <a:pt x="1103842" y="83578"/>
                  </a:lnTo>
                  <a:close/>
                </a:path>
                <a:path w="1297940" h="289560">
                  <a:moveTo>
                    <a:pt x="1103842" y="37020"/>
                  </a:moveTo>
                  <a:lnTo>
                    <a:pt x="1080123" y="37020"/>
                  </a:lnTo>
                  <a:lnTo>
                    <a:pt x="1086733" y="40158"/>
                  </a:lnTo>
                  <a:lnTo>
                    <a:pt x="1092422" y="46432"/>
                  </a:lnTo>
                  <a:lnTo>
                    <a:pt x="1092422" y="72786"/>
                  </a:lnTo>
                  <a:lnTo>
                    <a:pt x="1086733" y="79061"/>
                  </a:lnTo>
                  <a:lnTo>
                    <a:pt x="1080123" y="82198"/>
                  </a:lnTo>
                  <a:lnTo>
                    <a:pt x="1103842" y="82198"/>
                  </a:lnTo>
                  <a:lnTo>
                    <a:pt x="1103842" y="37020"/>
                  </a:lnTo>
                  <a:close/>
                </a:path>
                <a:path w="1297940" h="289560">
                  <a:moveTo>
                    <a:pt x="1103842" y="0"/>
                  </a:moveTo>
                  <a:lnTo>
                    <a:pt x="1092422" y="0"/>
                  </a:lnTo>
                  <a:lnTo>
                    <a:pt x="1092422" y="35640"/>
                  </a:lnTo>
                  <a:lnTo>
                    <a:pt x="1103842" y="35640"/>
                  </a:lnTo>
                  <a:lnTo>
                    <a:pt x="1103842" y="0"/>
                  </a:lnTo>
                  <a:close/>
                </a:path>
                <a:path w="1297940" h="289560">
                  <a:moveTo>
                    <a:pt x="1170535" y="37146"/>
                  </a:moveTo>
                  <a:lnTo>
                    <a:pt x="1151052" y="37146"/>
                  </a:lnTo>
                  <a:lnTo>
                    <a:pt x="1155737" y="38359"/>
                  </a:lnTo>
                  <a:lnTo>
                    <a:pt x="1158414" y="40785"/>
                  </a:lnTo>
                  <a:lnTo>
                    <a:pt x="1161175" y="43211"/>
                  </a:lnTo>
                  <a:lnTo>
                    <a:pt x="1162555" y="47185"/>
                  </a:lnTo>
                  <a:lnTo>
                    <a:pt x="1162555" y="53711"/>
                  </a:lnTo>
                  <a:lnTo>
                    <a:pt x="1137916" y="53711"/>
                  </a:lnTo>
                  <a:lnTo>
                    <a:pt x="1130722" y="55551"/>
                  </a:lnTo>
                  <a:lnTo>
                    <a:pt x="1125785" y="59233"/>
                  </a:lnTo>
                  <a:lnTo>
                    <a:pt x="1120933" y="62914"/>
                  </a:lnTo>
                  <a:lnTo>
                    <a:pt x="1118507" y="67724"/>
                  </a:lnTo>
                  <a:lnTo>
                    <a:pt x="1118507" y="79604"/>
                  </a:lnTo>
                  <a:lnTo>
                    <a:pt x="1120473" y="84289"/>
                  </a:lnTo>
                  <a:lnTo>
                    <a:pt x="1124405" y="87720"/>
                  </a:lnTo>
                  <a:lnTo>
                    <a:pt x="1128421" y="91150"/>
                  </a:lnTo>
                  <a:lnTo>
                    <a:pt x="1133273" y="92865"/>
                  </a:lnTo>
                  <a:lnTo>
                    <a:pt x="1148416" y="92865"/>
                  </a:lnTo>
                  <a:lnTo>
                    <a:pt x="1156155" y="89769"/>
                  </a:lnTo>
                  <a:lnTo>
                    <a:pt x="1162179" y="83578"/>
                  </a:lnTo>
                  <a:lnTo>
                    <a:pt x="1173975" y="83578"/>
                  </a:lnTo>
                  <a:lnTo>
                    <a:pt x="1173975" y="82825"/>
                  </a:lnTo>
                  <a:lnTo>
                    <a:pt x="1134361" y="82825"/>
                  </a:lnTo>
                  <a:lnTo>
                    <a:pt x="1130039" y="79604"/>
                  </a:lnTo>
                  <a:lnTo>
                    <a:pt x="1129927" y="66218"/>
                  </a:lnTo>
                  <a:lnTo>
                    <a:pt x="1136243" y="62872"/>
                  </a:lnTo>
                  <a:lnTo>
                    <a:pt x="1173975" y="62872"/>
                  </a:lnTo>
                  <a:lnTo>
                    <a:pt x="1173975" y="44299"/>
                  </a:lnTo>
                  <a:lnTo>
                    <a:pt x="1171758" y="38484"/>
                  </a:lnTo>
                  <a:lnTo>
                    <a:pt x="1170535" y="37146"/>
                  </a:lnTo>
                  <a:close/>
                </a:path>
                <a:path w="1297940" h="289560">
                  <a:moveTo>
                    <a:pt x="1173975" y="83578"/>
                  </a:moveTo>
                  <a:lnTo>
                    <a:pt x="1162555" y="83578"/>
                  </a:lnTo>
                  <a:lnTo>
                    <a:pt x="1163936" y="91610"/>
                  </a:lnTo>
                  <a:lnTo>
                    <a:pt x="1173975" y="91610"/>
                  </a:lnTo>
                  <a:lnTo>
                    <a:pt x="1173975" y="83578"/>
                  </a:lnTo>
                  <a:close/>
                </a:path>
                <a:path w="1297940" h="289560">
                  <a:moveTo>
                    <a:pt x="1173975" y="62872"/>
                  </a:moveTo>
                  <a:lnTo>
                    <a:pt x="1162555" y="62872"/>
                  </a:lnTo>
                  <a:lnTo>
                    <a:pt x="1162555" y="73413"/>
                  </a:lnTo>
                  <a:lnTo>
                    <a:pt x="1160212" y="76091"/>
                  </a:lnTo>
                  <a:lnTo>
                    <a:pt x="1157326" y="78349"/>
                  </a:lnTo>
                  <a:lnTo>
                    <a:pt x="1153896" y="80190"/>
                  </a:lnTo>
                  <a:lnTo>
                    <a:pt x="1150466" y="81947"/>
                  </a:lnTo>
                  <a:lnTo>
                    <a:pt x="1146910" y="82825"/>
                  </a:lnTo>
                  <a:lnTo>
                    <a:pt x="1173975" y="82825"/>
                  </a:lnTo>
                  <a:lnTo>
                    <a:pt x="1173975" y="62872"/>
                  </a:lnTo>
                  <a:close/>
                </a:path>
                <a:path w="1297940" h="289560">
                  <a:moveTo>
                    <a:pt x="1156490" y="26353"/>
                  </a:moveTo>
                  <a:lnTo>
                    <a:pt x="1139841" y="26353"/>
                  </a:lnTo>
                  <a:lnTo>
                    <a:pt x="1132060" y="27943"/>
                  </a:lnTo>
                  <a:lnTo>
                    <a:pt x="1124782" y="31122"/>
                  </a:lnTo>
                  <a:lnTo>
                    <a:pt x="1124782" y="41412"/>
                  </a:lnTo>
                  <a:lnTo>
                    <a:pt x="1125534" y="41412"/>
                  </a:lnTo>
                  <a:lnTo>
                    <a:pt x="1131391" y="38568"/>
                  </a:lnTo>
                  <a:lnTo>
                    <a:pt x="1137666" y="37146"/>
                  </a:lnTo>
                  <a:lnTo>
                    <a:pt x="1170535" y="37146"/>
                  </a:lnTo>
                  <a:lnTo>
                    <a:pt x="1162890" y="28779"/>
                  </a:lnTo>
                  <a:lnTo>
                    <a:pt x="1156490" y="26353"/>
                  </a:lnTo>
                  <a:close/>
                </a:path>
                <a:path w="1297940" h="289560">
                  <a:moveTo>
                    <a:pt x="1208823" y="37397"/>
                  </a:moveTo>
                  <a:lnTo>
                    <a:pt x="1197403" y="37397"/>
                  </a:lnTo>
                  <a:lnTo>
                    <a:pt x="1197403" y="87343"/>
                  </a:lnTo>
                  <a:lnTo>
                    <a:pt x="1203510" y="92865"/>
                  </a:lnTo>
                  <a:lnTo>
                    <a:pt x="1219741" y="92865"/>
                  </a:lnTo>
                  <a:lnTo>
                    <a:pt x="1223506" y="91945"/>
                  </a:lnTo>
                  <a:lnTo>
                    <a:pt x="1227020" y="90104"/>
                  </a:lnTo>
                  <a:lnTo>
                    <a:pt x="1227020" y="82825"/>
                  </a:lnTo>
                  <a:lnTo>
                    <a:pt x="1215349" y="82825"/>
                  </a:lnTo>
                  <a:lnTo>
                    <a:pt x="1213299" y="82491"/>
                  </a:lnTo>
                  <a:lnTo>
                    <a:pt x="1209785" y="80985"/>
                  </a:lnTo>
                  <a:lnTo>
                    <a:pt x="1208823" y="78810"/>
                  </a:lnTo>
                  <a:lnTo>
                    <a:pt x="1208823" y="37397"/>
                  </a:lnTo>
                  <a:close/>
                </a:path>
                <a:path w="1297940" h="289560">
                  <a:moveTo>
                    <a:pt x="1227020" y="80817"/>
                  </a:moveTo>
                  <a:lnTo>
                    <a:pt x="1226141" y="80817"/>
                  </a:lnTo>
                  <a:lnTo>
                    <a:pt x="1223129" y="82156"/>
                  </a:lnTo>
                  <a:lnTo>
                    <a:pt x="1220369" y="82825"/>
                  </a:lnTo>
                  <a:lnTo>
                    <a:pt x="1227020" y="82825"/>
                  </a:lnTo>
                  <a:lnTo>
                    <a:pt x="1227020" y="80817"/>
                  </a:lnTo>
                  <a:close/>
                </a:path>
                <a:path w="1297940" h="289560">
                  <a:moveTo>
                    <a:pt x="1208823" y="13804"/>
                  </a:moveTo>
                  <a:lnTo>
                    <a:pt x="1185481" y="36644"/>
                  </a:lnTo>
                  <a:lnTo>
                    <a:pt x="1185481" y="37397"/>
                  </a:lnTo>
                  <a:lnTo>
                    <a:pt x="1227020" y="37397"/>
                  </a:lnTo>
                  <a:lnTo>
                    <a:pt x="1227020" y="27608"/>
                  </a:lnTo>
                  <a:lnTo>
                    <a:pt x="1208823" y="27608"/>
                  </a:lnTo>
                  <a:lnTo>
                    <a:pt x="1208823" y="13804"/>
                  </a:lnTo>
                  <a:close/>
                </a:path>
                <a:path w="1297940" h="289560">
                  <a:moveTo>
                    <a:pt x="1277442" y="26353"/>
                  </a:moveTo>
                  <a:lnTo>
                    <a:pt x="1257865" y="26353"/>
                  </a:lnTo>
                  <a:lnTo>
                    <a:pt x="1250419" y="29574"/>
                  </a:lnTo>
                  <a:lnTo>
                    <a:pt x="1237660" y="70485"/>
                  </a:lnTo>
                  <a:lnTo>
                    <a:pt x="1240505" y="78349"/>
                  </a:lnTo>
                  <a:lnTo>
                    <a:pt x="1246194" y="84206"/>
                  </a:lnTo>
                  <a:lnTo>
                    <a:pt x="1251966" y="89979"/>
                  </a:lnTo>
                  <a:lnTo>
                    <a:pt x="1259580" y="92865"/>
                  </a:lnTo>
                  <a:lnTo>
                    <a:pt x="1269034" y="92865"/>
                  </a:lnTo>
                  <a:lnTo>
                    <a:pt x="1275951" y="92496"/>
                  </a:lnTo>
                  <a:lnTo>
                    <a:pt x="1282399" y="91390"/>
                  </a:lnTo>
                  <a:lnTo>
                    <a:pt x="1288375" y="89547"/>
                  </a:lnTo>
                  <a:lnTo>
                    <a:pt x="1293881" y="86967"/>
                  </a:lnTo>
                  <a:lnTo>
                    <a:pt x="1293881" y="82198"/>
                  </a:lnTo>
                  <a:lnTo>
                    <a:pt x="1264976" y="82198"/>
                  </a:lnTo>
                  <a:lnTo>
                    <a:pt x="1259412" y="80567"/>
                  </a:lnTo>
                  <a:lnTo>
                    <a:pt x="1252050" y="74041"/>
                  </a:lnTo>
                  <a:lnTo>
                    <a:pt x="1249875" y="69481"/>
                  </a:lnTo>
                  <a:lnTo>
                    <a:pt x="1249206" y="63625"/>
                  </a:lnTo>
                  <a:lnTo>
                    <a:pt x="1297646" y="63625"/>
                  </a:lnTo>
                  <a:lnTo>
                    <a:pt x="1297646" y="54338"/>
                  </a:lnTo>
                  <a:lnTo>
                    <a:pt x="1249206" y="54338"/>
                  </a:lnTo>
                  <a:lnTo>
                    <a:pt x="1249540" y="48315"/>
                  </a:lnTo>
                  <a:lnTo>
                    <a:pt x="1251548" y="43755"/>
                  </a:lnTo>
                  <a:lnTo>
                    <a:pt x="1258910" y="37564"/>
                  </a:lnTo>
                  <a:lnTo>
                    <a:pt x="1263052" y="36016"/>
                  </a:lnTo>
                  <a:lnTo>
                    <a:pt x="1289991" y="36016"/>
                  </a:lnTo>
                  <a:lnTo>
                    <a:pt x="1284888" y="29574"/>
                  </a:lnTo>
                  <a:lnTo>
                    <a:pt x="1277442" y="26353"/>
                  </a:lnTo>
                  <a:close/>
                </a:path>
                <a:path w="1297940" h="289560">
                  <a:moveTo>
                    <a:pt x="1293881" y="75923"/>
                  </a:moveTo>
                  <a:lnTo>
                    <a:pt x="1293254" y="75923"/>
                  </a:lnTo>
                  <a:lnTo>
                    <a:pt x="1286896" y="80106"/>
                  </a:lnTo>
                  <a:lnTo>
                    <a:pt x="1279952" y="82198"/>
                  </a:lnTo>
                  <a:lnTo>
                    <a:pt x="1293881" y="82198"/>
                  </a:lnTo>
                  <a:lnTo>
                    <a:pt x="1293881" y="75923"/>
                  </a:lnTo>
                  <a:close/>
                </a:path>
                <a:path w="1297940" h="289560">
                  <a:moveTo>
                    <a:pt x="1289991" y="36016"/>
                  </a:moveTo>
                  <a:lnTo>
                    <a:pt x="1272255" y="36016"/>
                  </a:lnTo>
                  <a:lnTo>
                    <a:pt x="1276396" y="37564"/>
                  </a:lnTo>
                  <a:lnTo>
                    <a:pt x="1280077" y="40659"/>
                  </a:lnTo>
                  <a:lnTo>
                    <a:pt x="1283842" y="43755"/>
                  </a:lnTo>
                  <a:lnTo>
                    <a:pt x="1285892" y="48315"/>
                  </a:lnTo>
                  <a:lnTo>
                    <a:pt x="1286226" y="54338"/>
                  </a:lnTo>
                  <a:lnTo>
                    <a:pt x="1297646" y="54338"/>
                  </a:lnTo>
                  <a:lnTo>
                    <a:pt x="1297646" y="50322"/>
                  </a:lnTo>
                  <a:lnTo>
                    <a:pt x="1295095" y="42458"/>
                  </a:lnTo>
                  <a:lnTo>
                    <a:pt x="1289991" y="36016"/>
                  </a:lnTo>
                  <a:close/>
                </a:path>
                <a:path w="1297940" h="289560">
                  <a:moveTo>
                    <a:pt x="38484" y="193678"/>
                  </a:moveTo>
                  <a:lnTo>
                    <a:pt x="22254" y="193678"/>
                  </a:lnTo>
                  <a:lnTo>
                    <a:pt x="15142" y="196690"/>
                  </a:lnTo>
                  <a:lnTo>
                    <a:pt x="0" y="226934"/>
                  </a:lnTo>
                  <a:lnTo>
                    <a:pt x="564" y="234142"/>
                  </a:lnTo>
                  <a:lnTo>
                    <a:pt x="22254" y="260190"/>
                  </a:lnTo>
                  <a:lnTo>
                    <a:pt x="38484" y="260190"/>
                  </a:lnTo>
                  <a:lnTo>
                    <a:pt x="45512" y="257094"/>
                  </a:lnTo>
                  <a:lnTo>
                    <a:pt x="51452" y="250903"/>
                  </a:lnTo>
                  <a:lnTo>
                    <a:pt x="63248" y="250903"/>
                  </a:lnTo>
                  <a:lnTo>
                    <a:pt x="63248" y="249523"/>
                  </a:lnTo>
                  <a:lnTo>
                    <a:pt x="25809" y="249523"/>
                  </a:lnTo>
                  <a:lnTo>
                    <a:pt x="20831" y="247557"/>
                  </a:lnTo>
                  <a:lnTo>
                    <a:pt x="13302" y="239693"/>
                  </a:lnTo>
                  <a:lnTo>
                    <a:pt x="11424" y="234142"/>
                  </a:lnTo>
                  <a:lnTo>
                    <a:pt x="11424" y="219726"/>
                  </a:lnTo>
                  <a:lnTo>
                    <a:pt x="13302" y="214176"/>
                  </a:lnTo>
                  <a:lnTo>
                    <a:pt x="20831" y="206311"/>
                  </a:lnTo>
                  <a:lnTo>
                    <a:pt x="25809" y="204345"/>
                  </a:lnTo>
                  <a:lnTo>
                    <a:pt x="63248" y="204345"/>
                  </a:lnTo>
                  <a:lnTo>
                    <a:pt x="63248" y="202965"/>
                  </a:lnTo>
                  <a:lnTo>
                    <a:pt x="51452" y="202965"/>
                  </a:lnTo>
                  <a:lnTo>
                    <a:pt x="45512" y="196774"/>
                  </a:lnTo>
                  <a:lnTo>
                    <a:pt x="38484" y="193678"/>
                  </a:lnTo>
                  <a:close/>
                </a:path>
                <a:path w="1297940" h="289560">
                  <a:moveTo>
                    <a:pt x="63248" y="250903"/>
                  </a:moveTo>
                  <a:lnTo>
                    <a:pt x="51828" y="250903"/>
                  </a:lnTo>
                  <a:lnTo>
                    <a:pt x="53209" y="258935"/>
                  </a:lnTo>
                  <a:lnTo>
                    <a:pt x="63248" y="258935"/>
                  </a:lnTo>
                  <a:lnTo>
                    <a:pt x="63248" y="250903"/>
                  </a:lnTo>
                  <a:close/>
                </a:path>
                <a:path w="1297940" h="289560">
                  <a:moveTo>
                    <a:pt x="63248" y="204345"/>
                  </a:moveTo>
                  <a:lnTo>
                    <a:pt x="39530" y="204345"/>
                  </a:lnTo>
                  <a:lnTo>
                    <a:pt x="46139" y="207483"/>
                  </a:lnTo>
                  <a:lnTo>
                    <a:pt x="51828" y="213757"/>
                  </a:lnTo>
                  <a:lnTo>
                    <a:pt x="51828" y="240111"/>
                  </a:lnTo>
                  <a:lnTo>
                    <a:pt x="46139" y="246386"/>
                  </a:lnTo>
                  <a:lnTo>
                    <a:pt x="39530" y="249523"/>
                  </a:lnTo>
                  <a:lnTo>
                    <a:pt x="63248" y="249523"/>
                  </a:lnTo>
                  <a:lnTo>
                    <a:pt x="63248" y="204345"/>
                  </a:lnTo>
                  <a:close/>
                </a:path>
                <a:path w="1297940" h="289560">
                  <a:moveTo>
                    <a:pt x="63248" y="167325"/>
                  </a:moveTo>
                  <a:lnTo>
                    <a:pt x="51828" y="167325"/>
                  </a:lnTo>
                  <a:lnTo>
                    <a:pt x="51828" y="202965"/>
                  </a:lnTo>
                  <a:lnTo>
                    <a:pt x="63248" y="202965"/>
                  </a:lnTo>
                  <a:lnTo>
                    <a:pt x="63248" y="167325"/>
                  </a:lnTo>
                  <a:close/>
                </a:path>
                <a:path w="1297940" h="289560">
                  <a:moveTo>
                    <a:pt x="119075" y="193678"/>
                  </a:moveTo>
                  <a:lnTo>
                    <a:pt x="99498" y="193678"/>
                  </a:lnTo>
                  <a:lnTo>
                    <a:pt x="92052" y="196899"/>
                  </a:lnTo>
                  <a:lnTo>
                    <a:pt x="79294" y="237810"/>
                  </a:lnTo>
                  <a:lnTo>
                    <a:pt x="82138" y="245674"/>
                  </a:lnTo>
                  <a:lnTo>
                    <a:pt x="87827" y="251531"/>
                  </a:lnTo>
                  <a:lnTo>
                    <a:pt x="93600" y="257304"/>
                  </a:lnTo>
                  <a:lnTo>
                    <a:pt x="101213" y="260190"/>
                  </a:lnTo>
                  <a:lnTo>
                    <a:pt x="110667" y="260190"/>
                  </a:lnTo>
                  <a:lnTo>
                    <a:pt x="117585" y="259821"/>
                  </a:lnTo>
                  <a:lnTo>
                    <a:pt x="124032" y="258715"/>
                  </a:lnTo>
                  <a:lnTo>
                    <a:pt x="130009" y="256872"/>
                  </a:lnTo>
                  <a:lnTo>
                    <a:pt x="135515" y="254292"/>
                  </a:lnTo>
                  <a:lnTo>
                    <a:pt x="135515" y="249523"/>
                  </a:lnTo>
                  <a:lnTo>
                    <a:pt x="106610" y="249523"/>
                  </a:lnTo>
                  <a:lnTo>
                    <a:pt x="101046" y="247892"/>
                  </a:lnTo>
                  <a:lnTo>
                    <a:pt x="93684" y="241366"/>
                  </a:lnTo>
                  <a:lnTo>
                    <a:pt x="91509" y="236806"/>
                  </a:lnTo>
                  <a:lnTo>
                    <a:pt x="90839" y="230950"/>
                  </a:lnTo>
                  <a:lnTo>
                    <a:pt x="139280" y="230950"/>
                  </a:lnTo>
                  <a:lnTo>
                    <a:pt x="139280" y="221663"/>
                  </a:lnTo>
                  <a:lnTo>
                    <a:pt x="90839" y="221663"/>
                  </a:lnTo>
                  <a:lnTo>
                    <a:pt x="91174" y="215640"/>
                  </a:lnTo>
                  <a:lnTo>
                    <a:pt x="93182" y="211080"/>
                  </a:lnTo>
                  <a:lnTo>
                    <a:pt x="100544" y="204889"/>
                  </a:lnTo>
                  <a:lnTo>
                    <a:pt x="104685" y="203341"/>
                  </a:lnTo>
                  <a:lnTo>
                    <a:pt x="131625" y="203341"/>
                  </a:lnTo>
                  <a:lnTo>
                    <a:pt x="126521" y="196899"/>
                  </a:lnTo>
                  <a:lnTo>
                    <a:pt x="119075" y="193678"/>
                  </a:lnTo>
                  <a:close/>
                </a:path>
                <a:path w="1297940" h="289560">
                  <a:moveTo>
                    <a:pt x="135515" y="243248"/>
                  </a:moveTo>
                  <a:lnTo>
                    <a:pt x="134888" y="243248"/>
                  </a:lnTo>
                  <a:lnTo>
                    <a:pt x="128529" y="247431"/>
                  </a:lnTo>
                  <a:lnTo>
                    <a:pt x="121585" y="249523"/>
                  </a:lnTo>
                  <a:lnTo>
                    <a:pt x="135515" y="249523"/>
                  </a:lnTo>
                  <a:lnTo>
                    <a:pt x="135515" y="243248"/>
                  </a:lnTo>
                  <a:close/>
                </a:path>
                <a:path w="1297940" h="289560">
                  <a:moveTo>
                    <a:pt x="131625" y="203341"/>
                  </a:moveTo>
                  <a:lnTo>
                    <a:pt x="113888" y="203341"/>
                  </a:lnTo>
                  <a:lnTo>
                    <a:pt x="118030" y="204889"/>
                  </a:lnTo>
                  <a:lnTo>
                    <a:pt x="121711" y="207985"/>
                  </a:lnTo>
                  <a:lnTo>
                    <a:pt x="125476" y="211080"/>
                  </a:lnTo>
                  <a:lnTo>
                    <a:pt x="127525" y="215640"/>
                  </a:lnTo>
                  <a:lnTo>
                    <a:pt x="127860" y="221663"/>
                  </a:lnTo>
                  <a:lnTo>
                    <a:pt x="139280" y="221663"/>
                  </a:lnTo>
                  <a:lnTo>
                    <a:pt x="139280" y="217648"/>
                  </a:lnTo>
                  <a:lnTo>
                    <a:pt x="136728" y="209783"/>
                  </a:lnTo>
                  <a:lnTo>
                    <a:pt x="131625" y="203341"/>
                  </a:lnTo>
                  <a:close/>
                </a:path>
                <a:path w="1297940" h="289560">
                  <a:moveTo>
                    <a:pt x="185220" y="243625"/>
                  </a:moveTo>
                  <a:lnTo>
                    <a:pt x="184593" y="243625"/>
                  </a:lnTo>
                  <a:lnTo>
                    <a:pt x="184593" y="254543"/>
                  </a:lnTo>
                  <a:lnTo>
                    <a:pt x="191453" y="258307"/>
                  </a:lnTo>
                  <a:lnTo>
                    <a:pt x="199025" y="260190"/>
                  </a:lnTo>
                  <a:lnTo>
                    <a:pt x="215674" y="260190"/>
                  </a:lnTo>
                  <a:lnTo>
                    <a:pt x="221948" y="258433"/>
                  </a:lnTo>
                  <a:lnTo>
                    <a:pt x="226131" y="254919"/>
                  </a:lnTo>
                  <a:lnTo>
                    <a:pt x="230398" y="251405"/>
                  </a:lnTo>
                  <a:lnTo>
                    <a:pt x="231285" y="249648"/>
                  </a:lnTo>
                  <a:lnTo>
                    <a:pt x="199443" y="249648"/>
                  </a:lnTo>
                  <a:lnTo>
                    <a:pt x="191997" y="247641"/>
                  </a:lnTo>
                  <a:lnTo>
                    <a:pt x="185220" y="243625"/>
                  </a:lnTo>
                  <a:close/>
                </a:path>
                <a:path w="1297940" h="289560">
                  <a:moveTo>
                    <a:pt x="214711" y="193678"/>
                  </a:moveTo>
                  <a:lnTo>
                    <a:pt x="200154" y="193678"/>
                  </a:lnTo>
                  <a:lnTo>
                    <a:pt x="194382" y="195519"/>
                  </a:lnTo>
                  <a:lnTo>
                    <a:pt x="190115" y="199200"/>
                  </a:lnTo>
                  <a:lnTo>
                    <a:pt x="185932" y="202881"/>
                  </a:lnTo>
                  <a:lnTo>
                    <a:pt x="183858" y="207608"/>
                  </a:lnTo>
                  <a:lnTo>
                    <a:pt x="183840" y="217773"/>
                  </a:lnTo>
                  <a:lnTo>
                    <a:pt x="185137" y="221287"/>
                  </a:lnTo>
                  <a:lnTo>
                    <a:pt x="211867" y="233794"/>
                  </a:lnTo>
                  <a:lnTo>
                    <a:pt x="215004" y="234840"/>
                  </a:lnTo>
                  <a:lnTo>
                    <a:pt x="217598" y="236095"/>
                  </a:lnTo>
                  <a:lnTo>
                    <a:pt x="220191" y="237266"/>
                  </a:lnTo>
                  <a:lnTo>
                    <a:pt x="221488" y="238814"/>
                  </a:lnTo>
                  <a:lnTo>
                    <a:pt x="221488" y="246678"/>
                  </a:lnTo>
                  <a:lnTo>
                    <a:pt x="216845" y="249648"/>
                  </a:lnTo>
                  <a:lnTo>
                    <a:pt x="231285" y="249648"/>
                  </a:lnTo>
                  <a:lnTo>
                    <a:pt x="232532" y="247180"/>
                  </a:lnTo>
                  <a:lnTo>
                    <a:pt x="232518" y="237266"/>
                  </a:lnTo>
                  <a:lnTo>
                    <a:pt x="231235" y="233418"/>
                  </a:lnTo>
                  <a:lnTo>
                    <a:pt x="208060" y="221663"/>
                  </a:lnTo>
                  <a:lnTo>
                    <a:pt x="204379" y="220827"/>
                  </a:lnTo>
                  <a:lnTo>
                    <a:pt x="201242" y="219739"/>
                  </a:lnTo>
                  <a:lnTo>
                    <a:pt x="196055" y="217062"/>
                  </a:lnTo>
                  <a:lnTo>
                    <a:pt x="194758" y="215179"/>
                  </a:lnTo>
                  <a:lnTo>
                    <a:pt x="194758" y="210243"/>
                  </a:lnTo>
                  <a:lnTo>
                    <a:pt x="196013" y="208194"/>
                  </a:lnTo>
                  <a:lnTo>
                    <a:pt x="198523" y="206604"/>
                  </a:lnTo>
                  <a:lnTo>
                    <a:pt x="201116" y="204931"/>
                  </a:lnTo>
                  <a:lnTo>
                    <a:pt x="205090" y="204094"/>
                  </a:lnTo>
                  <a:lnTo>
                    <a:pt x="227763" y="204094"/>
                  </a:lnTo>
                  <a:lnTo>
                    <a:pt x="227763" y="197192"/>
                  </a:lnTo>
                  <a:lnTo>
                    <a:pt x="221488" y="194849"/>
                  </a:lnTo>
                  <a:lnTo>
                    <a:pt x="214711" y="193678"/>
                  </a:lnTo>
                  <a:close/>
                </a:path>
                <a:path w="1297940" h="289560">
                  <a:moveTo>
                    <a:pt x="227763" y="204094"/>
                  </a:moveTo>
                  <a:lnTo>
                    <a:pt x="215799" y="204094"/>
                  </a:lnTo>
                  <a:lnTo>
                    <a:pt x="221279" y="205265"/>
                  </a:lnTo>
                  <a:lnTo>
                    <a:pt x="226884" y="207608"/>
                  </a:lnTo>
                  <a:lnTo>
                    <a:pt x="227763" y="207608"/>
                  </a:lnTo>
                  <a:lnTo>
                    <a:pt x="227763" y="204094"/>
                  </a:lnTo>
                  <a:close/>
                </a:path>
                <a:path w="1297940" h="289560">
                  <a:moveTo>
                    <a:pt x="283541" y="193678"/>
                  </a:moveTo>
                  <a:lnTo>
                    <a:pt x="263964" y="193678"/>
                  </a:lnTo>
                  <a:lnTo>
                    <a:pt x="256518" y="196899"/>
                  </a:lnTo>
                  <a:lnTo>
                    <a:pt x="243759" y="237810"/>
                  </a:lnTo>
                  <a:lnTo>
                    <a:pt x="246604" y="245674"/>
                  </a:lnTo>
                  <a:lnTo>
                    <a:pt x="252293" y="251531"/>
                  </a:lnTo>
                  <a:lnTo>
                    <a:pt x="258066" y="257304"/>
                  </a:lnTo>
                  <a:lnTo>
                    <a:pt x="265679" y="260190"/>
                  </a:lnTo>
                  <a:lnTo>
                    <a:pt x="275133" y="260190"/>
                  </a:lnTo>
                  <a:lnTo>
                    <a:pt x="282051" y="259821"/>
                  </a:lnTo>
                  <a:lnTo>
                    <a:pt x="288498" y="258715"/>
                  </a:lnTo>
                  <a:lnTo>
                    <a:pt x="294475" y="256872"/>
                  </a:lnTo>
                  <a:lnTo>
                    <a:pt x="299981" y="254292"/>
                  </a:lnTo>
                  <a:lnTo>
                    <a:pt x="299981" y="249523"/>
                  </a:lnTo>
                  <a:lnTo>
                    <a:pt x="271075" y="249523"/>
                  </a:lnTo>
                  <a:lnTo>
                    <a:pt x="265512" y="247892"/>
                  </a:lnTo>
                  <a:lnTo>
                    <a:pt x="258149" y="241366"/>
                  </a:lnTo>
                  <a:lnTo>
                    <a:pt x="255974" y="236806"/>
                  </a:lnTo>
                  <a:lnTo>
                    <a:pt x="255305" y="230950"/>
                  </a:lnTo>
                  <a:lnTo>
                    <a:pt x="303745" y="230950"/>
                  </a:lnTo>
                  <a:lnTo>
                    <a:pt x="303745" y="221663"/>
                  </a:lnTo>
                  <a:lnTo>
                    <a:pt x="255305" y="221663"/>
                  </a:lnTo>
                  <a:lnTo>
                    <a:pt x="255639" y="215640"/>
                  </a:lnTo>
                  <a:lnTo>
                    <a:pt x="257647" y="211080"/>
                  </a:lnTo>
                  <a:lnTo>
                    <a:pt x="265010" y="204889"/>
                  </a:lnTo>
                  <a:lnTo>
                    <a:pt x="269151" y="203341"/>
                  </a:lnTo>
                  <a:lnTo>
                    <a:pt x="296090" y="203341"/>
                  </a:lnTo>
                  <a:lnTo>
                    <a:pt x="290987" y="196899"/>
                  </a:lnTo>
                  <a:lnTo>
                    <a:pt x="283541" y="193678"/>
                  </a:lnTo>
                  <a:close/>
                </a:path>
                <a:path w="1297940" h="289560">
                  <a:moveTo>
                    <a:pt x="299981" y="243248"/>
                  </a:moveTo>
                  <a:lnTo>
                    <a:pt x="299353" y="243248"/>
                  </a:lnTo>
                  <a:lnTo>
                    <a:pt x="292995" y="247431"/>
                  </a:lnTo>
                  <a:lnTo>
                    <a:pt x="286051" y="249523"/>
                  </a:lnTo>
                  <a:lnTo>
                    <a:pt x="299981" y="249523"/>
                  </a:lnTo>
                  <a:lnTo>
                    <a:pt x="299981" y="243248"/>
                  </a:lnTo>
                  <a:close/>
                </a:path>
                <a:path w="1297940" h="289560">
                  <a:moveTo>
                    <a:pt x="296090" y="203341"/>
                  </a:moveTo>
                  <a:lnTo>
                    <a:pt x="278354" y="203341"/>
                  </a:lnTo>
                  <a:lnTo>
                    <a:pt x="282495" y="204889"/>
                  </a:lnTo>
                  <a:lnTo>
                    <a:pt x="286176" y="207985"/>
                  </a:lnTo>
                  <a:lnTo>
                    <a:pt x="289941" y="211080"/>
                  </a:lnTo>
                  <a:lnTo>
                    <a:pt x="291991" y="215640"/>
                  </a:lnTo>
                  <a:lnTo>
                    <a:pt x="292325" y="221663"/>
                  </a:lnTo>
                  <a:lnTo>
                    <a:pt x="303745" y="221663"/>
                  </a:lnTo>
                  <a:lnTo>
                    <a:pt x="303745" y="217648"/>
                  </a:lnTo>
                  <a:lnTo>
                    <a:pt x="301194" y="209783"/>
                  </a:lnTo>
                  <a:lnTo>
                    <a:pt x="296090" y="203341"/>
                  </a:lnTo>
                  <a:close/>
                </a:path>
                <a:path w="1297940" h="289560">
                  <a:moveTo>
                    <a:pt x="287808" y="169709"/>
                  </a:moveTo>
                  <a:lnTo>
                    <a:pt x="275384" y="169709"/>
                  </a:lnTo>
                  <a:lnTo>
                    <a:pt x="265846" y="186400"/>
                  </a:lnTo>
                  <a:lnTo>
                    <a:pt x="273627" y="186400"/>
                  </a:lnTo>
                  <a:lnTo>
                    <a:pt x="287808" y="169709"/>
                  </a:lnTo>
                  <a:close/>
                </a:path>
                <a:path w="1297940" h="289560">
                  <a:moveTo>
                    <a:pt x="331519" y="169081"/>
                  </a:moveTo>
                  <a:lnTo>
                    <a:pt x="319220" y="169081"/>
                  </a:lnTo>
                  <a:lnTo>
                    <a:pt x="319220" y="181380"/>
                  </a:lnTo>
                  <a:lnTo>
                    <a:pt x="331519" y="181380"/>
                  </a:lnTo>
                  <a:lnTo>
                    <a:pt x="331519" y="169081"/>
                  </a:lnTo>
                  <a:close/>
                </a:path>
                <a:path w="1297940" h="289560">
                  <a:moveTo>
                    <a:pt x="306169" y="278010"/>
                  </a:moveTo>
                  <a:lnTo>
                    <a:pt x="305165" y="278010"/>
                  </a:lnTo>
                  <a:lnTo>
                    <a:pt x="305268" y="287464"/>
                  </a:lnTo>
                  <a:lnTo>
                    <a:pt x="307842" y="288510"/>
                  </a:lnTo>
                  <a:lnTo>
                    <a:pt x="310980" y="289053"/>
                  </a:lnTo>
                  <a:lnTo>
                    <a:pt x="320266" y="289053"/>
                  </a:lnTo>
                  <a:lnTo>
                    <a:pt x="324407" y="287464"/>
                  </a:lnTo>
                  <a:lnTo>
                    <a:pt x="327001" y="284285"/>
                  </a:lnTo>
                  <a:lnTo>
                    <a:pt x="329678" y="281189"/>
                  </a:lnTo>
                  <a:lnTo>
                    <a:pt x="330381" y="279014"/>
                  </a:lnTo>
                  <a:lnTo>
                    <a:pt x="310268" y="279014"/>
                  </a:lnTo>
                  <a:lnTo>
                    <a:pt x="308177" y="278679"/>
                  </a:lnTo>
                  <a:lnTo>
                    <a:pt x="306169" y="278010"/>
                  </a:lnTo>
                  <a:close/>
                </a:path>
                <a:path w="1297940" h="289560">
                  <a:moveTo>
                    <a:pt x="331017" y="194933"/>
                  </a:moveTo>
                  <a:lnTo>
                    <a:pt x="319597" y="194933"/>
                  </a:lnTo>
                  <a:lnTo>
                    <a:pt x="319597" y="274705"/>
                  </a:lnTo>
                  <a:lnTo>
                    <a:pt x="318969" y="276713"/>
                  </a:lnTo>
                  <a:lnTo>
                    <a:pt x="316459" y="278554"/>
                  </a:lnTo>
                  <a:lnTo>
                    <a:pt x="314703" y="279014"/>
                  </a:lnTo>
                  <a:lnTo>
                    <a:pt x="330381" y="279014"/>
                  </a:lnTo>
                  <a:lnTo>
                    <a:pt x="331017" y="277048"/>
                  </a:lnTo>
                  <a:lnTo>
                    <a:pt x="331017" y="194933"/>
                  </a:lnTo>
                  <a:close/>
                </a:path>
                <a:path w="1297940" h="289560">
                  <a:moveTo>
                    <a:pt x="389142" y="193678"/>
                  </a:moveTo>
                  <a:lnTo>
                    <a:pt x="369816" y="193678"/>
                  </a:lnTo>
                  <a:lnTo>
                    <a:pt x="362077" y="196732"/>
                  </a:lnTo>
                  <a:lnTo>
                    <a:pt x="347436" y="226934"/>
                  </a:lnTo>
                  <a:lnTo>
                    <a:pt x="347985" y="234040"/>
                  </a:lnTo>
                  <a:lnTo>
                    <a:pt x="369816" y="260190"/>
                  </a:lnTo>
                  <a:lnTo>
                    <a:pt x="389142" y="260190"/>
                  </a:lnTo>
                  <a:lnTo>
                    <a:pt x="396922" y="257136"/>
                  </a:lnTo>
                  <a:lnTo>
                    <a:pt x="402779" y="251029"/>
                  </a:lnTo>
                  <a:lnTo>
                    <a:pt x="403769" y="249774"/>
                  </a:lnTo>
                  <a:lnTo>
                    <a:pt x="374041" y="249774"/>
                  </a:lnTo>
                  <a:lnTo>
                    <a:pt x="369188" y="247892"/>
                  </a:lnTo>
                  <a:lnTo>
                    <a:pt x="365005" y="244127"/>
                  </a:lnTo>
                  <a:lnTo>
                    <a:pt x="360905" y="240278"/>
                  </a:lnTo>
                  <a:lnTo>
                    <a:pt x="358856" y="234547"/>
                  </a:lnTo>
                  <a:lnTo>
                    <a:pt x="358856" y="219237"/>
                  </a:lnTo>
                  <a:lnTo>
                    <a:pt x="360905" y="213506"/>
                  </a:lnTo>
                  <a:lnTo>
                    <a:pt x="365005" y="209741"/>
                  </a:lnTo>
                  <a:lnTo>
                    <a:pt x="369188" y="205977"/>
                  </a:lnTo>
                  <a:lnTo>
                    <a:pt x="374041" y="204094"/>
                  </a:lnTo>
                  <a:lnTo>
                    <a:pt x="403769" y="204094"/>
                  </a:lnTo>
                  <a:lnTo>
                    <a:pt x="402779" y="202839"/>
                  </a:lnTo>
                  <a:lnTo>
                    <a:pt x="396922" y="196732"/>
                  </a:lnTo>
                  <a:lnTo>
                    <a:pt x="389142" y="193678"/>
                  </a:lnTo>
                  <a:close/>
                </a:path>
                <a:path w="1297940" h="289560">
                  <a:moveTo>
                    <a:pt x="403769" y="204094"/>
                  </a:moveTo>
                  <a:lnTo>
                    <a:pt x="385084" y="204094"/>
                  </a:lnTo>
                  <a:lnTo>
                    <a:pt x="389895" y="205977"/>
                  </a:lnTo>
                  <a:lnTo>
                    <a:pt x="393994" y="209741"/>
                  </a:lnTo>
                  <a:lnTo>
                    <a:pt x="398177" y="213506"/>
                  </a:lnTo>
                  <a:lnTo>
                    <a:pt x="400269" y="219237"/>
                  </a:lnTo>
                  <a:lnTo>
                    <a:pt x="400269" y="234547"/>
                  </a:lnTo>
                  <a:lnTo>
                    <a:pt x="398177" y="240278"/>
                  </a:lnTo>
                  <a:lnTo>
                    <a:pt x="389895" y="247892"/>
                  </a:lnTo>
                  <a:lnTo>
                    <a:pt x="385084" y="249774"/>
                  </a:lnTo>
                  <a:lnTo>
                    <a:pt x="403769" y="249774"/>
                  </a:lnTo>
                  <a:lnTo>
                    <a:pt x="406677" y="246088"/>
                  </a:lnTo>
                  <a:lnTo>
                    <a:pt x="409461" y="240425"/>
                  </a:lnTo>
                  <a:lnTo>
                    <a:pt x="411132" y="234040"/>
                  </a:lnTo>
                  <a:lnTo>
                    <a:pt x="411689" y="226934"/>
                  </a:lnTo>
                  <a:lnTo>
                    <a:pt x="411132" y="219828"/>
                  </a:lnTo>
                  <a:lnTo>
                    <a:pt x="409461" y="213443"/>
                  </a:lnTo>
                  <a:lnTo>
                    <a:pt x="406677" y="207781"/>
                  </a:lnTo>
                  <a:lnTo>
                    <a:pt x="403769" y="204094"/>
                  </a:lnTo>
                  <a:close/>
                </a:path>
                <a:path w="1297940" h="289560">
                  <a:moveTo>
                    <a:pt x="438594" y="194933"/>
                  </a:moveTo>
                  <a:lnTo>
                    <a:pt x="427174" y="194933"/>
                  </a:lnTo>
                  <a:lnTo>
                    <a:pt x="427174" y="242621"/>
                  </a:lnTo>
                  <a:lnTo>
                    <a:pt x="429182" y="248477"/>
                  </a:lnTo>
                  <a:lnTo>
                    <a:pt x="437214" y="257847"/>
                  </a:lnTo>
                  <a:lnTo>
                    <a:pt x="442694" y="260190"/>
                  </a:lnTo>
                  <a:lnTo>
                    <a:pt x="449638" y="260190"/>
                  </a:lnTo>
                  <a:lnTo>
                    <a:pt x="455928" y="259492"/>
                  </a:lnTo>
                  <a:lnTo>
                    <a:pt x="461873" y="257398"/>
                  </a:lnTo>
                  <a:lnTo>
                    <a:pt x="467474" y="253907"/>
                  </a:lnTo>
                  <a:lnTo>
                    <a:pt x="472054" y="249648"/>
                  </a:lnTo>
                  <a:lnTo>
                    <a:pt x="443196" y="249648"/>
                  </a:lnTo>
                  <a:lnTo>
                    <a:pt x="438594" y="244545"/>
                  </a:lnTo>
                  <a:lnTo>
                    <a:pt x="438594" y="194933"/>
                  </a:lnTo>
                  <a:close/>
                </a:path>
                <a:path w="1297940" h="289560">
                  <a:moveTo>
                    <a:pt x="484400" y="249021"/>
                  </a:moveTo>
                  <a:lnTo>
                    <a:pt x="472980" y="249021"/>
                  </a:lnTo>
                  <a:lnTo>
                    <a:pt x="472980" y="250903"/>
                  </a:lnTo>
                  <a:lnTo>
                    <a:pt x="474360" y="258935"/>
                  </a:lnTo>
                  <a:lnTo>
                    <a:pt x="484400" y="258935"/>
                  </a:lnTo>
                  <a:lnTo>
                    <a:pt x="484400" y="249021"/>
                  </a:lnTo>
                  <a:close/>
                </a:path>
                <a:path w="1297940" h="289560">
                  <a:moveTo>
                    <a:pt x="484400" y="194933"/>
                  </a:moveTo>
                  <a:lnTo>
                    <a:pt x="472980" y="194933"/>
                  </a:lnTo>
                  <a:lnTo>
                    <a:pt x="472980" y="237601"/>
                  </a:lnTo>
                  <a:lnTo>
                    <a:pt x="466538" y="245633"/>
                  </a:lnTo>
                  <a:lnTo>
                    <a:pt x="459677" y="249648"/>
                  </a:lnTo>
                  <a:lnTo>
                    <a:pt x="472054" y="249648"/>
                  </a:lnTo>
                  <a:lnTo>
                    <a:pt x="472729" y="249021"/>
                  </a:lnTo>
                  <a:lnTo>
                    <a:pt x="484400" y="249021"/>
                  </a:lnTo>
                  <a:lnTo>
                    <a:pt x="484400" y="194933"/>
                  </a:lnTo>
                  <a:close/>
                </a:path>
                <a:path w="1297940" h="289560">
                  <a:moveTo>
                    <a:pt x="514311" y="194933"/>
                  </a:moveTo>
                  <a:lnTo>
                    <a:pt x="504272" y="194933"/>
                  </a:lnTo>
                  <a:lnTo>
                    <a:pt x="504272" y="258935"/>
                  </a:lnTo>
                  <a:lnTo>
                    <a:pt x="515692" y="258935"/>
                  </a:lnTo>
                  <a:lnTo>
                    <a:pt x="515692" y="215514"/>
                  </a:lnTo>
                  <a:lnTo>
                    <a:pt x="518118" y="212084"/>
                  </a:lnTo>
                  <a:lnTo>
                    <a:pt x="521464" y="209407"/>
                  </a:lnTo>
                  <a:lnTo>
                    <a:pt x="529998" y="205558"/>
                  </a:lnTo>
                  <a:lnTo>
                    <a:pt x="533399" y="204847"/>
                  </a:lnTo>
                  <a:lnTo>
                    <a:pt x="515692" y="204847"/>
                  </a:lnTo>
                  <a:lnTo>
                    <a:pt x="515692" y="202965"/>
                  </a:lnTo>
                  <a:lnTo>
                    <a:pt x="514311" y="194933"/>
                  </a:lnTo>
                  <a:close/>
                </a:path>
                <a:path w="1297940" h="289560">
                  <a:moveTo>
                    <a:pt x="540539" y="193678"/>
                  </a:moveTo>
                  <a:lnTo>
                    <a:pt x="539535" y="193678"/>
                  </a:lnTo>
                  <a:lnTo>
                    <a:pt x="532602" y="194376"/>
                  </a:lnTo>
                  <a:lnTo>
                    <a:pt x="526359" y="196470"/>
                  </a:lnTo>
                  <a:lnTo>
                    <a:pt x="520805" y="199961"/>
                  </a:lnTo>
                  <a:lnTo>
                    <a:pt x="515943" y="204847"/>
                  </a:lnTo>
                  <a:lnTo>
                    <a:pt x="533399" y="204847"/>
                  </a:lnTo>
                  <a:lnTo>
                    <a:pt x="534599" y="204596"/>
                  </a:lnTo>
                  <a:lnTo>
                    <a:pt x="540539" y="204596"/>
                  </a:lnTo>
                  <a:lnTo>
                    <a:pt x="540539" y="193678"/>
                  </a:lnTo>
                  <a:close/>
                </a:path>
                <a:path w="1297940" h="289560">
                  <a:moveTo>
                    <a:pt x="566230" y="244880"/>
                  </a:moveTo>
                  <a:lnTo>
                    <a:pt x="552175" y="244880"/>
                  </a:lnTo>
                  <a:lnTo>
                    <a:pt x="552175" y="258935"/>
                  </a:lnTo>
                  <a:lnTo>
                    <a:pt x="566230" y="258935"/>
                  </a:lnTo>
                  <a:lnTo>
                    <a:pt x="566230" y="244880"/>
                  </a:lnTo>
                  <a:close/>
                </a:path>
                <a:path w="1297940" h="289560">
                  <a:moveTo>
                    <a:pt x="598829" y="244880"/>
                  </a:moveTo>
                  <a:lnTo>
                    <a:pt x="584774" y="244880"/>
                  </a:lnTo>
                  <a:lnTo>
                    <a:pt x="584774" y="258935"/>
                  </a:lnTo>
                  <a:lnTo>
                    <a:pt x="598829" y="258935"/>
                  </a:lnTo>
                  <a:lnTo>
                    <a:pt x="598829" y="244880"/>
                  </a:lnTo>
                  <a:close/>
                </a:path>
                <a:path w="1297940" h="289560">
                  <a:moveTo>
                    <a:pt x="631428" y="244880"/>
                  </a:moveTo>
                  <a:lnTo>
                    <a:pt x="617373" y="244880"/>
                  </a:lnTo>
                  <a:lnTo>
                    <a:pt x="617373" y="258935"/>
                  </a:lnTo>
                  <a:lnTo>
                    <a:pt x="631428" y="258935"/>
                  </a:lnTo>
                  <a:lnTo>
                    <a:pt x="631428" y="244880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600965" y="6269976"/>
              <a:ext cx="2868295" cy="324485"/>
            </a:xfrm>
            <a:custGeom>
              <a:avLst/>
              <a:gdLst/>
              <a:ahLst/>
              <a:cxnLst/>
              <a:rect l="l" t="t" r="r" b="b"/>
              <a:pathLst>
                <a:path w="2868295" h="324484">
                  <a:moveTo>
                    <a:pt x="474383" y="158076"/>
                  </a:moveTo>
                  <a:lnTo>
                    <a:pt x="16205" y="317"/>
                  </a:lnTo>
                  <a:lnTo>
                    <a:pt x="14122" y="0"/>
                  </a:lnTo>
                  <a:lnTo>
                    <a:pt x="9880" y="38"/>
                  </a:lnTo>
                  <a:lnTo>
                    <a:pt x="0" y="6197"/>
                  </a:lnTo>
                  <a:lnTo>
                    <a:pt x="0" y="144449"/>
                  </a:lnTo>
                  <a:lnTo>
                    <a:pt x="146253" y="144449"/>
                  </a:lnTo>
                  <a:lnTo>
                    <a:pt x="146253" y="174371"/>
                  </a:lnTo>
                  <a:lnTo>
                    <a:pt x="0" y="174371"/>
                  </a:lnTo>
                  <a:lnTo>
                    <a:pt x="0" y="312635"/>
                  </a:lnTo>
                  <a:lnTo>
                    <a:pt x="14122" y="318833"/>
                  </a:lnTo>
                  <a:lnTo>
                    <a:pt x="16205" y="318503"/>
                  </a:lnTo>
                  <a:lnTo>
                    <a:pt x="469976" y="165315"/>
                  </a:lnTo>
                  <a:lnTo>
                    <a:pt x="471576" y="164376"/>
                  </a:lnTo>
                  <a:lnTo>
                    <a:pt x="473798" y="162064"/>
                  </a:lnTo>
                  <a:lnTo>
                    <a:pt x="474383" y="160756"/>
                  </a:lnTo>
                  <a:lnTo>
                    <a:pt x="474383" y="158076"/>
                  </a:lnTo>
                  <a:close/>
                </a:path>
                <a:path w="2868295" h="324484">
                  <a:moveTo>
                    <a:pt x="1072832" y="163385"/>
                  </a:moveTo>
                  <a:lnTo>
                    <a:pt x="614654" y="5638"/>
                  </a:lnTo>
                  <a:lnTo>
                    <a:pt x="612571" y="5308"/>
                  </a:lnTo>
                  <a:lnTo>
                    <a:pt x="608330" y="5359"/>
                  </a:lnTo>
                  <a:lnTo>
                    <a:pt x="598449" y="11518"/>
                  </a:lnTo>
                  <a:lnTo>
                    <a:pt x="598449" y="149771"/>
                  </a:lnTo>
                  <a:lnTo>
                    <a:pt x="744702" y="149771"/>
                  </a:lnTo>
                  <a:lnTo>
                    <a:pt x="744702" y="179692"/>
                  </a:lnTo>
                  <a:lnTo>
                    <a:pt x="598449" y="179692"/>
                  </a:lnTo>
                  <a:lnTo>
                    <a:pt x="598449" y="317944"/>
                  </a:lnTo>
                  <a:lnTo>
                    <a:pt x="612571" y="324142"/>
                  </a:lnTo>
                  <a:lnTo>
                    <a:pt x="614654" y="323824"/>
                  </a:lnTo>
                  <a:lnTo>
                    <a:pt x="1068425" y="170637"/>
                  </a:lnTo>
                  <a:lnTo>
                    <a:pt x="1070025" y="169684"/>
                  </a:lnTo>
                  <a:lnTo>
                    <a:pt x="1072248" y="167386"/>
                  </a:lnTo>
                  <a:lnTo>
                    <a:pt x="1072832" y="166065"/>
                  </a:lnTo>
                  <a:lnTo>
                    <a:pt x="1072832" y="163385"/>
                  </a:lnTo>
                  <a:close/>
                </a:path>
                <a:path w="2868295" h="324484">
                  <a:moveTo>
                    <a:pt x="2269718" y="158076"/>
                  </a:moveTo>
                  <a:lnTo>
                    <a:pt x="1811553" y="317"/>
                  </a:lnTo>
                  <a:lnTo>
                    <a:pt x="1809457" y="0"/>
                  </a:lnTo>
                  <a:lnTo>
                    <a:pt x="1805228" y="38"/>
                  </a:lnTo>
                  <a:lnTo>
                    <a:pt x="1795335" y="144449"/>
                  </a:lnTo>
                  <a:lnTo>
                    <a:pt x="1941588" y="144449"/>
                  </a:lnTo>
                  <a:lnTo>
                    <a:pt x="1941588" y="174371"/>
                  </a:lnTo>
                  <a:lnTo>
                    <a:pt x="1795335" y="174371"/>
                  </a:lnTo>
                  <a:lnTo>
                    <a:pt x="1795348" y="312635"/>
                  </a:lnTo>
                  <a:lnTo>
                    <a:pt x="1795894" y="313905"/>
                  </a:lnTo>
                  <a:lnTo>
                    <a:pt x="1809457" y="318833"/>
                  </a:lnTo>
                  <a:lnTo>
                    <a:pt x="1811553" y="318503"/>
                  </a:lnTo>
                  <a:lnTo>
                    <a:pt x="2265324" y="165315"/>
                  </a:lnTo>
                  <a:lnTo>
                    <a:pt x="2266912" y="164376"/>
                  </a:lnTo>
                  <a:lnTo>
                    <a:pt x="2269134" y="162064"/>
                  </a:lnTo>
                  <a:lnTo>
                    <a:pt x="2269718" y="160756"/>
                  </a:lnTo>
                  <a:lnTo>
                    <a:pt x="2269718" y="158076"/>
                  </a:lnTo>
                  <a:close/>
                </a:path>
                <a:path w="2868295" h="324484">
                  <a:moveTo>
                    <a:pt x="2868168" y="158076"/>
                  </a:moveTo>
                  <a:lnTo>
                    <a:pt x="2409990" y="317"/>
                  </a:lnTo>
                  <a:lnTo>
                    <a:pt x="2407907" y="0"/>
                  </a:lnTo>
                  <a:lnTo>
                    <a:pt x="2403665" y="38"/>
                  </a:lnTo>
                  <a:lnTo>
                    <a:pt x="2393785" y="6197"/>
                  </a:lnTo>
                  <a:lnTo>
                    <a:pt x="2393785" y="144449"/>
                  </a:lnTo>
                  <a:lnTo>
                    <a:pt x="2540038" y="144449"/>
                  </a:lnTo>
                  <a:lnTo>
                    <a:pt x="2540038" y="174371"/>
                  </a:lnTo>
                  <a:lnTo>
                    <a:pt x="2393785" y="174371"/>
                  </a:lnTo>
                  <a:lnTo>
                    <a:pt x="2393785" y="312635"/>
                  </a:lnTo>
                  <a:lnTo>
                    <a:pt x="2407907" y="318833"/>
                  </a:lnTo>
                  <a:lnTo>
                    <a:pt x="2409990" y="318503"/>
                  </a:lnTo>
                  <a:lnTo>
                    <a:pt x="2863773" y="165315"/>
                  </a:lnTo>
                  <a:lnTo>
                    <a:pt x="2865361" y="164376"/>
                  </a:lnTo>
                  <a:lnTo>
                    <a:pt x="2867583" y="162064"/>
                  </a:lnTo>
                  <a:lnTo>
                    <a:pt x="2868168" y="160756"/>
                  </a:lnTo>
                  <a:lnTo>
                    <a:pt x="2868168" y="158076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797864" y="6275285"/>
              <a:ext cx="474980" cy="319405"/>
            </a:xfrm>
            <a:custGeom>
              <a:avLst/>
              <a:gdLst/>
              <a:ahLst/>
              <a:cxnLst/>
              <a:rect l="l" t="t" r="r" b="b"/>
              <a:pathLst>
                <a:path w="474979" h="319404">
                  <a:moveTo>
                    <a:pt x="14116" y="0"/>
                  </a:moveTo>
                  <a:lnTo>
                    <a:pt x="0" y="144452"/>
                  </a:lnTo>
                  <a:lnTo>
                    <a:pt x="146249" y="144452"/>
                  </a:lnTo>
                  <a:lnTo>
                    <a:pt x="146249" y="174375"/>
                  </a:lnTo>
                  <a:lnTo>
                    <a:pt x="0" y="174375"/>
                  </a:lnTo>
                  <a:lnTo>
                    <a:pt x="0" y="312629"/>
                  </a:lnTo>
                  <a:lnTo>
                    <a:pt x="552" y="313906"/>
                  </a:lnTo>
                  <a:lnTo>
                    <a:pt x="14116" y="318828"/>
                  </a:lnTo>
                  <a:lnTo>
                    <a:pt x="16206" y="318509"/>
                  </a:lnTo>
                  <a:lnTo>
                    <a:pt x="469980" y="165321"/>
                  </a:lnTo>
                  <a:lnTo>
                    <a:pt x="471574" y="164372"/>
                  </a:lnTo>
                  <a:lnTo>
                    <a:pt x="473793" y="162067"/>
                  </a:lnTo>
                  <a:lnTo>
                    <a:pt x="474379" y="160752"/>
                  </a:lnTo>
                  <a:lnTo>
                    <a:pt x="474379" y="158075"/>
                  </a:lnTo>
                  <a:lnTo>
                    <a:pt x="473793" y="156760"/>
                  </a:lnTo>
                  <a:lnTo>
                    <a:pt x="471574" y="154455"/>
                  </a:lnTo>
                  <a:lnTo>
                    <a:pt x="469980" y="153506"/>
                  </a:lnTo>
                  <a:lnTo>
                    <a:pt x="16206" y="318"/>
                  </a:lnTo>
                  <a:lnTo>
                    <a:pt x="14116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3669" y="2866314"/>
            <a:ext cx="1903095" cy="564515"/>
            <a:chOff x="1223669" y="2866314"/>
            <a:chExt cx="1903095" cy="564515"/>
          </a:xfrm>
        </p:grpSpPr>
        <p:sp>
          <p:nvSpPr>
            <p:cNvPr id="3" name="object 3"/>
            <p:cNvSpPr/>
            <p:nvPr/>
          </p:nvSpPr>
          <p:spPr>
            <a:xfrm>
              <a:off x="1223669" y="2866314"/>
              <a:ext cx="435609" cy="564515"/>
            </a:xfrm>
            <a:custGeom>
              <a:avLst/>
              <a:gdLst/>
              <a:ahLst/>
              <a:cxnLst/>
              <a:rect l="l" t="t" r="r" b="b"/>
              <a:pathLst>
                <a:path w="435610" h="564514">
                  <a:moveTo>
                    <a:pt x="0" y="0"/>
                  </a:moveTo>
                  <a:lnTo>
                    <a:pt x="4782" y="564332"/>
                  </a:lnTo>
                  <a:lnTo>
                    <a:pt x="435297" y="278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852" y="3063964"/>
              <a:ext cx="1552394" cy="2910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453" y="3063963"/>
              <a:ext cx="1499191" cy="23781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7209" y="8173317"/>
            <a:ext cx="3791496" cy="20210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51004" y="8966781"/>
            <a:ext cx="3134360" cy="1874520"/>
          </a:xfrm>
          <a:custGeom>
            <a:avLst/>
            <a:gdLst/>
            <a:ahLst/>
            <a:cxnLst/>
            <a:rect l="l" t="t" r="r" b="b"/>
            <a:pathLst>
              <a:path w="3134360" h="1874520">
                <a:moveTo>
                  <a:pt x="3134313" y="0"/>
                </a:moveTo>
                <a:lnTo>
                  <a:pt x="0" y="0"/>
                </a:lnTo>
                <a:lnTo>
                  <a:pt x="0" y="1874334"/>
                </a:lnTo>
                <a:lnTo>
                  <a:pt x="3134313" y="1874334"/>
                </a:lnTo>
                <a:lnTo>
                  <a:pt x="313431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436960" y="9569170"/>
            <a:ext cx="387985" cy="504190"/>
          </a:xfrm>
          <a:custGeom>
            <a:avLst/>
            <a:gdLst/>
            <a:ahLst/>
            <a:cxnLst/>
            <a:rect l="l" t="t" r="r" b="b"/>
            <a:pathLst>
              <a:path w="387984" h="504190">
                <a:moveTo>
                  <a:pt x="387413" y="77050"/>
                </a:moveTo>
                <a:lnTo>
                  <a:pt x="376135" y="34556"/>
                </a:lnTo>
                <a:lnTo>
                  <a:pt x="374116" y="32321"/>
                </a:lnTo>
                <a:lnTo>
                  <a:pt x="374116" y="77050"/>
                </a:lnTo>
                <a:lnTo>
                  <a:pt x="374116" y="402996"/>
                </a:lnTo>
                <a:lnTo>
                  <a:pt x="362927" y="441655"/>
                </a:lnTo>
                <a:lnTo>
                  <a:pt x="258356" y="488784"/>
                </a:lnTo>
                <a:lnTo>
                  <a:pt x="256476" y="489585"/>
                </a:lnTo>
                <a:lnTo>
                  <a:pt x="256476" y="62674"/>
                </a:lnTo>
                <a:lnTo>
                  <a:pt x="256641" y="62661"/>
                </a:lnTo>
                <a:lnTo>
                  <a:pt x="263525" y="60579"/>
                </a:lnTo>
                <a:lnTo>
                  <a:pt x="335661" y="30238"/>
                </a:lnTo>
                <a:lnTo>
                  <a:pt x="339890" y="28460"/>
                </a:lnTo>
                <a:lnTo>
                  <a:pt x="344220" y="28181"/>
                </a:lnTo>
                <a:lnTo>
                  <a:pt x="348437" y="29337"/>
                </a:lnTo>
                <a:lnTo>
                  <a:pt x="352704" y="30505"/>
                </a:lnTo>
                <a:lnTo>
                  <a:pt x="357022" y="33197"/>
                </a:lnTo>
                <a:lnTo>
                  <a:pt x="360934" y="37553"/>
                </a:lnTo>
                <a:lnTo>
                  <a:pt x="364858" y="41910"/>
                </a:lnTo>
                <a:lnTo>
                  <a:pt x="368198" y="47726"/>
                </a:lnTo>
                <a:lnTo>
                  <a:pt x="370535" y="54635"/>
                </a:lnTo>
                <a:lnTo>
                  <a:pt x="372872" y="61531"/>
                </a:lnTo>
                <a:lnTo>
                  <a:pt x="374103" y="69215"/>
                </a:lnTo>
                <a:lnTo>
                  <a:pt x="374116" y="77050"/>
                </a:lnTo>
                <a:lnTo>
                  <a:pt x="374116" y="32321"/>
                </a:lnTo>
                <a:lnTo>
                  <a:pt x="344792" y="14554"/>
                </a:lnTo>
                <a:lnTo>
                  <a:pt x="337413" y="15074"/>
                </a:lnTo>
                <a:lnTo>
                  <a:pt x="330504" y="17983"/>
                </a:lnTo>
                <a:lnTo>
                  <a:pt x="258381" y="48323"/>
                </a:lnTo>
                <a:lnTo>
                  <a:pt x="259334" y="50609"/>
                </a:lnTo>
                <a:lnTo>
                  <a:pt x="258368" y="48323"/>
                </a:lnTo>
                <a:lnTo>
                  <a:pt x="252920" y="50609"/>
                </a:lnTo>
                <a:lnTo>
                  <a:pt x="247230" y="50444"/>
                </a:lnTo>
                <a:lnTo>
                  <a:pt x="243179" y="48463"/>
                </a:lnTo>
                <a:lnTo>
                  <a:pt x="243179" y="62280"/>
                </a:lnTo>
                <a:lnTo>
                  <a:pt x="243179" y="488937"/>
                </a:lnTo>
                <a:lnTo>
                  <a:pt x="241757" y="488226"/>
                </a:lnTo>
                <a:lnTo>
                  <a:pt x="151498" y="443966"/>
                </a:lnTo>
                <a:lnTo>
                  <a:pt x="144729" y="441452"/>
                </a:lnTo>
                <a:lnTo>
                  <a:pt x="144246" y="441388"/>
                </a:lnTo>
                <a:lnTo>
                  <a:pt x="144246" y="14757"/>
                </a:lnTo>
                <a:lnTo>
                  <a:pt x="145643" y="15430"/>
                </a:lnTo>
                <a:lnTo>
                  <a:pt x="235915" y="59702"/>
                </a:lnTo>
                <a:lnTo>
                  <a:pt x="242684" y="62204"/>
                </a:lnTo>
                <a:lnTo>
                  <a:pt x="243179" y="62280"/>
                </a:lnTo>
                <a:lnTo>
                  <a:pt x="243179" y="48463"/>
                </a:lnTo>
                <a:lnTo>
                  <a:pt x="241769" y="47764"/>
                </a:lnTo>
                <a:lnTo>
                  <a:pt x="151498" y="3492"/>
                </a:lnTo>
                <a:lnTo>
                  <a:pt x="144729" y="990"/>
                </a:lnTo>
                <a:lnTo>
                  <a:pt x="137769" y="0"/>
                </a:lnTo>
                <a:lnTo>
                  <a:pt x="130937" y="533"/>
                </a:lnTo>
                <a:lnTo>
                  <a:pt x="130937" y="14097"/>
                </a:lnTo>
                <a:lnTo>
                  <a:pt x="130937" y="441007"/>
                </a:lnTo>
                <a:lnTo>
                  <a:pt x="130771" y="441007"/>
                </a:lnTo>
                <a:lnTo>
                  <a:pt x="123888" y="443090"/>
                </a:lnTo>
                <a:lnTo>
                  <a:pt x="51777" y="473430"/>
                </a:lnTo>
                <a:lnTo>
                  <a:pt x="47536" y="475208"/>
                </a:lnTo>
                <a:lnTo>
                  <a:pt x="16878" y="449046"/>
                </a:lnTo>
                <a:lnTo>
                  <a:pt x="13309" y="434454"/>
                </a:lnTo>
                <a:lnTo>
                  <a:pt x="13309" y="426618"/>
                </a:lnTo>
                <a:lnTo>
                  <a:pt x="13309" y="100672"/>
                </a:lnTo>
                <a:lnTo>
                  <a:pt x="24485" y="62014"/>
                </a:lnTo>
                <a:lnTo>
                  <a:pt x="36360" y="53860"/>
                </a:lnTo>
                <a:lnTo>
                  <a:pt x="50927" y="47726"/>
                </a:lnTo>
                <a:lnTo>
                  <a:pt x="129032" y="14884"/>
                </a:lnTo>
                <a:lnTo>
                  <a:pt x="130937" y="14097"/>
                </a:lnTo>
                <a:lnTo>
                  <a:pt x="130937" y="533"/>
                </a:lnTo>
                <a:lnTo>
                  <a:pt x="130771" y="546"/>
                </a:lnTo>
                <a:lnTo>
                  <a:pt x="123888" y="2616"/>
                </a:lnTo>
                <a:lnTo>
                  <a:pt x="31203" y="41605"/>
                </a:lnTo>
                <a:lnTo>
                  <a:pt x="33185" y="46355"/>
                </a:lnTo>
                <a:lnTo>
                  <a:pt x="31191" y="41605"/>
                </a:lnTo>
                <a:lnTo>
                  <a:pt x="4686" y="72796"/>
                </a:lnTo>
                <a:lnTo>
                  <a:pt x="0" y="100672"/>
                </a:lnTo>
                <a:lnTo>
                  <a:pt x="0" y="426618"/>
                </a:lnTo>
                <a:lnTo>
                  <a:pt x="11277" y="469125"/>
                </a:lnTo>
                <a:lnTo>
                  <a:pt x="35471" y="487159"/>
                </a:lnTo>
                <a:lnTo>
                  <a:pt x="42633" y="489127"/>
                </a:lnTo>
                <a:lnTo>
                  <a:pt x="50025" y="488594"/>
                </a:lnTo>
                <a:lnTo>
                  <a:pt x="56934" y="485686"/>
                </a:lnTo>
                <a:lnTo>
                  <a:pt x="71501" y="479552"/>
                </a:lnTo>
                <a:lnTo>
                  <a:pt x="129032" y="455345"/>
                </a:lnTo>
                <a:lnTo>
                  <a:pt x="134467" y="453072"/>
                </a:lnTo>
                <a:lnTo>
                  <a:pt x="134912" y="453072"/>
                </a:lnTo>
                <a:lnTo>
                  <a:pt x="140182" y="453224"/>
                </a:lnTo>
                <a:lnTo>
                  <a:pt x="145643" y="455904"/>
                </a:lnTo>
                <a:lnTo>
                  <a:pt x="235889" y="500176"/>
                </a:lnTo>
                <a:lnTo>
                  <a:pt x="237794" y="496277"/>
                </a:lnTo>
                <a:lnTo>
                  <a:pt x="235902" y="500164"/>
                </a:lnTo>
                <a:lnTo>
                  <a:pt x="242671" y="502678"/>
                </a:lnTo>
                <a:lnTo>
                  <a:pt x="249631" y="503669"/>
                </a:lnTo>
                <a:lnTo>
                  <a:pt x="256616" y="503123"/>
                </a:lnTo>
                <a:lnTo>
                  <a:pt x="263512" y="501053"/>
                </a:lnTo>
                <a:lnTo>
                  <a:pt x="260629" y="494195"/>
                </a:lnTo>
                <a:lnTo>
                  <a:pt x="263512" y="501040"/>
                </a:lnTo>
                <a:lnTo>
                  <a:pt x="356209" y="462064"/>
                </a:lnTo>
                <a:lnTo>
                  <a:pt x="363093" y="458266"/>
                </a:lnTo>
                <a:lnTo>
                  <a:pt x="385305" y="421944"/>
                </a:lnTo>
                <a:lnTo>
                  <a:pt x="387413" y="402996"/>
                </a:lnTo>
                <a:lnTo>
                  <a:pt x="387413" y="77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56185" y="8927803"/>
            <a:ext cx="4537144" cy="11412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1492" y="8479235"/>
            <a:ext cx="3283172" cy="22684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38900" y="11760106"/>
            <a:ext cx="3820072" cy="25926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51004" y="12557986"/>
            <a:ext cx="3134360" cy="1874520"/>
          </a:xfrm>
          <a:custGeom>
            <a:avLst/>
            <a:gdLst/>
            <a:ahLst/>
            <a:cxnLst/>
            <a:rect l="l" t="t" r="r" b="b"/>
            <a:pathLst>
              <a:path w="3134360" h="1874519">
                <a:moveTo>
                  <a:pt x="3134313" y="0"/>
                </a:moveTo>
                <a:lnTo>
                  <a:pt x="0" y="0"/>
                </a:lnTo>
                <a:lnTo>
                  <a:pt x="0" y="1874334"/>
                </a:lnTo>
                <a:lnTo>
                  <a:pt x="3134313" y="1874334"/>
                </a:lnTo>
                <a:lnTo>
                  <a:pt x="313431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36960" y="13160375"/>
            <a:ext cx="387985" cy="504190"/>
          </a:xfrm>
          <a:custGeom>
            <a:avLst/>
            <a:gdLst/>
            <a:ahLst/>
            <a:cxnLst/>
            <a:rect l="l" t="t" r="r" b="b"/>
            <a:pathLst>
              <a:path w="387984" h="504190">
                <a:moveTo>
                  <a:pt x="387413" y="77050"/>
                </a:moveTo>
                <a:lnTo>
                  <a:pt x="376135" y="34556"/>
                </a:lnTo>
                <a:lnTo>
                  <a:pt x="374116" y="32321"/>
                </a:lnTo>
                <a:lnTo>
                  <a:pt x="374116" y="77050"/>
                </a:lnTo>
                <a:lnTo>
                  <a:pt x="374116" y="402996"/>
                </a:lnTo>
                <a:lnTo>
                  <a:pt x="362927" y="441655"/>
                </a:lnTo>
                <a:lnTo>
                  <a:pt x="258356" y="488784"/>
                </a:lnTo>
                <a:lnTo>
                  <a:pt x="256476" y="489585"/>
                </a:lnTo>
                <a:lnTo>
                  <a:pt x="256476" y="62674"/>
                </a:lnTo>
                <a:lnTo>
                  <a:pt x="256641" y="62661"/>
                </a:lnTo>
                <a:lnTo>
                  <a:pt x="263525" y="60579"/>
                </a:lnTo>
                <a:lnTo>
                  <a:pt x="335661" y="30238"/>
                </a:lnTo>
                <a:lnTo>
                  <a:pt x="339890" y="28473"/>
                </a:lnTo>
                <a:lnTo>
                  <a:pt x="344220" y="28181"/>
                </a:lnTo>
                <a:lnTo>
                  <a:pt x="348437" y="29337"/>
                </a:lnTo>
                <a:lnTo>
                  <a:pt x="352704" y="30518"/>
                </a:lnTo>
                <a:lnTo>
                  <a:pt x="357022" y="33197"/>
                </a:lnTo>
                <a:lnTo>
                  <a:pt x="360934" y="37553"/>
                </a:lnTo>
                <a:lnTo>
                  <a:pt x="364858" y="41910"/>
                </a:lnTo>
                <a:lnTo>
                  <a:pt x="368198" y="47726"/>
                </a:lnTo>
                <a:lnTo>
                  <a:pt x="370535" y="54635"/>
                </a:lnTo>
                <a:lnTo>
                  <a:pt x="372872" y="61531"/>
                </a:lnTo>
                <a:lnTo>
                  <a:pt x="374103" y="69215"/>
                </a:lnTo>
                <a:lnTo>
                  <a:pt x="374116" y="77050"/>
                </a:lnTo>
                <a:lnTo>
                  <a:pt x="374116" y="32321"/>
                </a:lnTo>
                <a:lnTo>
                  <a:pt x="344792" y="14554"/>
                </a:lnTo>
                <a:lnTo>
                  <a:pt x="337413" y="15074"/>
                </a:lnTo>
                <a:lnTo>
                  <a:pt x="330504" y="17983"/>
                </a:lnTo>
                <a:lnTo>
                  <a:pt x="258381" y="48323"/>
                </a:lnTo>
                <a:lnTo>
                  <a:pt x="259334" y="50609"/>
                </a:lnTo>
                <a:lnTo>
                  <a:pt x="258368" y="48323"/>
                </a:lnTo>
                <a:lnTo>
                  <a:pt x="252920" y="50609"/>
                </a:lnTo>
                <a:lnTo>
                  <a:pt x="247230" y="50444"/>
                </a:lnTo>
                <a:lnTo>
                  <a:pt x="243179" y="48463"/>
                </a:lnTo>
                <a:lnTo>
                  <a:pt x="243179" y="62280"/>
                </a:lnTo>
                <a:lnTo>
                  <a:pt x="243179" y="488937"/>
                </a:lnTo>
                <a:lnTo>
                  <a:pt x="241757" y="488226"/>
                </a:lnTo>
                <a:lnTo>
                  <a:pt x="151498" y="443966"/>
                </a:lnTo>
                <a:lnTo>
                  <a:pt x="144729" y="441464"/>
                </a:lnTo>
                <a:lnTo>
                  <a:pt x="144246" y="441401"/>
                </a:lnTo>
                <a:lnTo>
                  <a:pt x="144246" y="14757"/>
                </a:lnTo>
                <a:lnTo>
                  <a:pt x="145643" y="15430"/>
                </a:lnTo>
                <a:lnTo>
                  <a:pt x="235915" y="59702"/>
                </a:lnTo>
                <a:lnTo>
                  <a:pt x="242684" y="62204"/>
                </a:lnTo>
                <a:lnTo>
                  <a:pt x="243179" y="62280"/>
                </a:lnTo>
                <a:lnTo>
                  <a:pt x="243179" y="48463"/>
                </a:lnTo>
                <a:lnTo>
                  <a:pt x="241769" y="47764"/>
                </a:lnTo>
                <a:lnTo>
                  <a:pt x="151498" y="3492"/>
                </a:lnTo>
                <a:lnTo>
                  <a:pt x="144729" y="990"/>
                </a:lnTo>
                <a:lnTo>
                  <a:pt x="137769" y="0"/>
                </a:lnTo>
                <a:lnTo>
                  <a:pt x="130937" y="533"/>
                </a:lnTo>
                <a:lnTo>
                  <a:pt x="130937" y="14097"/>
                </a:lnTo>
                <a:lnTo>
                  <a:pt x="130937" y="441007"/>
                </a:lnTo>
                <a:lnTo>
                  <a:pt x="130771" y="441007"/>
                </a:lnTo>
                <a:lnTo>
                  <a:pt x="123888" y="443090"/>
                </a:lnTo>
                <a:lnTo>
                  <a:pt x="51777" y="473430"/>
                </a:lnTo>
                <a:lnTo>
                  <a:pt x="47536" y="475208"/>
                </a:lnTo>
                <a:lnTo>
                  <a:pt x="26479" y="466128"/>
                </a:lnTo>
                <a:lnTo>
                  <a:pt x="22555" y="461772"/>
                </a:lnTo>
                <a:lnTo>
                  <a:pt x="19227" y="455980"/>
                </a:lnTo>
                <a:lnTo>
                  <a:pt x="16878" y="449046"/>
                </a:lnTo>
                <a:lnTo>
                  <a:pt x="14541" y="442137"/>
                </a:lnTo>
                <a:lnTo>
                  <a:pt x="13309" y="434454"/>
                </a:lnTo>
                <a:lnTo>
                  <a:pt x="13309" y="426618"/>
                </a:lnTo>
                <a:lnTo>
                  <a:pt x="13309" y="100672"/>
                </a:lnTo>
                <a:lnTo>
                  <a:pt x="24485" y="62014"/>
                </a:lnTo>
                <a:lnTo>
                  <a:pt x="36360" y="53860"/>
                </a:lnTo>
                <a:lnTo>
                  <a:pt x="50927" y="47726"/>
                </a:lnTo>
                <a:lnTo>
                  <a:pt x="129032" y="14884"/>
                </a:lnTo>
                <a:lnTo>
                  <a:pt x="130937" y="14097"/>
                </a:lnTo>
                <a:lnTo>
                  <a:pt x="130937" y="533"/>
                </a:lnTo>
                <a:lnTo>
                  <a:pt x="130771" y="546"/>
                </a:lnTo>
                <a:lnTo>
                  <a:pt x="123888" y="2616"/>
                </a:lnTo>
                <a:lnTo>
                  <a:pt x="31203" y="41605"/>
                </a:lnTo>
                <a:lnTo>
                  <a:pt x="33185" y="46355"/>
                </a:lnTo>
                <a:lnTo>
                  <a:pt x="31191" y="41605"/>
                </a:lnTo>
                <a:lnTo>
                  <a:pt x="4686" y="72796"/>
                </a:lnTo>
                <a:lnTo>
                  <a:pt x="0" y="100672"/>
                </a:lnTo>
                <a:lnTo>
                  <a:pt x="0" y="426618"/>
                </a:lnTo>
                <a:lnTo>
                  <a:pt x="11277" y="469125"/>
                </a:lnTo>
                <a:lnTo>
                  <a:pt x="42633" y="489127"/>
                </a:lnTo>
                <a:lnTo>
                  <a:pt x="50025" y="488594"/>
                </a:lnTo>
                <a:lnTo>
                  <a:pt x="56934" y="485686"/>
                </a:lnTo>
                <a:lnTo>
                  <a:pt x="71501" y="479552"/>
                </a:lnTo>
                <a:lnTo>
                  <a:pt x="129032" y="455345"/>
                </a:lnTo>
                <a:lnTo>
                  <a:pt x="134467" y="453072"/>
                </a:lnTo>
                <a:lnTo>
                  <a:pt x="134912" y="453072"/>
                </a:lnTo>
                <a:lnTo>
                  <a:pt x="140182" y="453224"/>
                </a:lnTo>
                <a:lnTo>
                  <a:pt x="145643" y="455904"/>
                </a:lnTo>
                <a:lnTo>
                  <a:pt x="235889" y="500176"/>
                </a:lnTo>
                <a:lnTo>
                  <a:pt x="238823" y="494195"/>
                </a:lnTo>
                <a:lnTo>
                  <a:pt x="235902" y="500176"/>
                </a:lnTo>
                <a:lnTo>
                  <a:pt x="242671" y="502678"/>
                </a:lnTo>
                <a:lnTo>
                  <a:pt x="249631" y="503669"/>
                </a:lnTo>
                <a:lnTo>
                  <a:pt x="256616" y="503123"/>
                </a:lnTo>
                <a:lnTo>
                  <a:pt x="263512" y="501053"/>
                </a:lnTo>
                <a:lnTo>
                  <a:pt x="356209" y="462064"/>
                </a:lnTo>
                <a:lnTo>
                  <a:pt x="382727" y="430872"/>
                </a:lnTo>
                <a:lnTo>
                  <a:pt x="387413" y="402996"/>
                </a:lnTo>
                <a:lnTo>
                  <a:pt x="387413" y="77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3866" y="12516680"/>
            <a:ext cx="6253843" cy="175769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1492" y="12070440"/>
            <a:ext cx="3283172" cy="22684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38900" y="15189468"/>
            <a:ext cx="5140796" cy="25354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51004" y="15982932"/>
            <a:ext cx="3134360" cy="1874520"/>
          </a:xfrm>
          <a:custGeom>
            <a:avLst/>
            <a:gdLst/>
            <a:ahLst/>
            <a:cxnLst/>
            <a:rect l="l" t="t" r="r" b="b"/>
            <a:pathLst>
              <a:path w="3134360" h="1874519">
                <a:moveTo>
                  <a:pt x="3134313" y="0"/>
                </a:moveTo>
                <a:lnTo>
                  <a:pt x="0" y="0"/>
                </a:lnTo>
                <a:lnTo>
                  <a:pt x="0" y="1874334"/>
                </a:lnTo>
                <a:lnTo>
                  <a:pt x="3134313" y="1874334"/>
                </a:lnTo>
                <a:lnTo>
                  <a:pt x="313431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436960" y="16585324"/>
            <a:ext cx="387985" cy="504190"/>
          </a:xfrm>
          <a:custGeom>
            <a:avLst/>
            <a:gdLst/>
            <a:ahLst/>
            <a:cxnLst/>
            <a:rect l="l" t="t" r="r" b="b"/>
            <a:pathLst>
              <a:path w="387984" h="504190">
                <a:moveTo>
                  <a:pt x="387413" y="77050"/>
                </a:moveTo>
                <a:lnTo>
                  <a:pt x="376135" y="34556"/>
                </a:lnTo>
                <a:lnTo>
                  <a:pt x="374116" y="32321"/>
                </a:lnTo>
                <a:lnTo>
                  <a:pt x="374116" y="77050"/>
                </a:lnTo>
                <a:lnTo>
                  <a:pt x="374116" y="402996"/>
                </a:lnTo>
                <a:lnTo>
                  <a:pt x="362927" y="441655"/>
                </a:lnTo>
                <a:lnTo>
                  <a:pt x="258356" y="488784"/>
                </a:lnTo>
                <a:lnTo>
                  <a:pt x="256476" y="489585"/>
                </a:lnTo>
                <a:lnTo>
                  <a:pt x="256476" y="62674"/>
                </a:lnTo>
                <a:lnTo>
                  <a:pt x="256641" y="62661"/>
                </a:lnTo>
                <a:lnTo>
                  <a:pt x="263525" y="60579"/>
                </a:lnTo>
                <a:lnTo>
                  <a:pt x="335661" y="30238"/>
                </a:lnTo>
                <a:lnTo>
                  <a:pt x="339890" y="28460"/>
                </a:lnTo>
                <a:lnTo>
                  <a:pt x="344220" y="28181"/>
                </a:lnTo>
                <a:lnTo>
                  <a:pt x="348437" y="29337"/>
                </a:lnTo>
                <a:lnTo>
                  <a:pt x="352704" y="30505"/>
                </a:lnTo>
                <a:lnTo>
                  <a:pt x="357022" y="33197"/>
                </a:lnTo>
                <a:lnTo>
                  <a:pt x="360934" y="37553"/>
                </a:lnTo>
                <a:lnTo>
                  <a:pt x="364858" y="41910"/>
                </a:lnTo>
                <a:lnTo>
                  <a:pt x="368198" y="47726"/>
                </a:lnTo>
                <a:lnTo>
                  <a:pt x="370535" y="54635"/>
                </a:lnTo>
                <a:lnTo>
                  <a:pt x="372872" y="61531"/>
                </a:lnTo>
                <a:lnTo>
                  <a:pt x="374103" y="69215"/>
                </a:lnTo>
                <a:lnTo>
                  <a:pt x="374116" y="77050"/>
                </a:lnTo>
                <a:lnTo>
                  <a:pt x="374116" y="32321"/>
                </a:lnTo>
                <a:lnTo>
                  <a:pt x="344792" y="14554"/>
                </a:lnTo>
                <a:lnTo>
                  <a:pt x="337413" y="15074"/>
                </a:lnTo>
                <a:lnTo>
                  <a:pt x="330504" y="17983"/>
                </a:lnTo>
                <a:lnTo>
                  <a:pt x="258381" y="48310"/>
                </a:lnTo>
                <a:lnTo>
                  <a:pt x="259334" y="50609"/>
                </a:lnTo>
                <a:lnTo>
                  <a:pt x="258368" y="48310"/>
                </a:lnTo>
                <a:lnTo>
                  <a:pt x="252920" y="50609"/>
                </a:lnTo>
                <a:lnTo>
                  <a:pt x="247230" y="50444"/>
                </a:lnTo>
                <a:lnTo>
                  <a:pt x="243179" y="48463"/>
                </a:lnTo>
                <a:lnTo>
                  <a:pt x="243179" y="62280"/>
                </a:lnTo>
                <a:lnTo>
                  <a:pt x="243179" y="488937"/>
                </a:lnTo>
                <a:lnTo>
                  <a:pt x="241757" y="488226"/>
                </a:lnTo>
                <a:lnTo>
                  <a:pt x="238836" y="494182"/>
                </a:lnTo>
                <a:lnTo>
                  <a:pt x="241757" y="488226"/>
                </a:lnTo>
                <a:lnTo>
                  <a:pt x="151498" y="443966"/>
                </a:lnTo>
                <a:lnTo>
                  <a:pt x="144729" y="441452"/>
                </a:lnTo>
                <a:lnTo>
                  <a:pt x="144246" y="441388"/>
                </a:lnTo>
                <a:lnTo>
                  <a:pt x="144246" y="14757"/>
                </a:lnTo>
                <a:lnTo>
                  <a:pt x="145643" y="15430"/>
                </a:lnTo>
                <a:lnTo>
                  <a:pt x="235915" y="59702"/>
                </a:lnTo>
                <a:lnTo>
                  <a:pt x="242684" y="62204"/>
                </a:lnTo>
                <a:lnTo>
                  <a:pt x="243179" y="62280"/>
                </a:lnTo>
                <a:lnTo>
                  <a:pt x="243179" y="48463"/>
                </a:lnTo>
                <a:lnTo>
                  <a:pt x="241769" y="47764"/>
                </a:lnTo>
                <a:lnTo>
                  <a:pt x="151498" y="3492"/>
                </a:lnTo>
                <a:lnTo>
                  <a:pt x="144729" y="990"/>
                </a:lnTo>
                <a:lnTo>
                  <a:pt x="137769" y="0"/>
                </a:lnTo>
                <a:lnTo>
                  <a:pt x="130937" y="533"/>
                </a:lnTo>
                <a:lnTo>
                  <a:pt x="130937" y="14097"/>
                </a:lnTo>
                <a:lnTo>
                  <a:pt x="130937" y="440994"/>
                </a:lnTo>
                <a:lnTo>
                  <a:pt x="130771" y="441007"/>
                </a:lnTo>
                <a:lnTo>
                  <a:pt x="123888" y="443090"/>
                </a:lnTo>
                <a:lnTo>
                  <a:pt x="51777" y="473417"/>
                </a:lnTo>
                <a:lnTo>
                  <a:pt x="47536" y="475208"/>
                </a:lnTo>
                <a:lnTo>
                  <a:pt x="43205" y="475488"/>
                </a:lnTo>
                <a:lnTo>
                  <a:pt x="14541" y="442137"/>
                </a:lnTo>
                <a:lnTo>
                  <a:pt x="13309" y="434454"/>
                </a:lnTo>
                <a:lnTo>
                  <a:pt x="13309" y="426618"/>
                </a:lnTo>
                <a:lnTo>
                  <a:pt x="13309" y="100672"/>
                </a:lnTo>
                <a:lnTo>
                  <a:pt x="24485" y="62014"/>
                </a:lnTo>
                <a:lnTo>
                  <a:pt x="36360" y="53860"/>
                </a:lnTo>
                <a:lnTo>
                  <a:pt x="50927" y="47726"/>
                </a:lnTo>
                <a:lnTo>
                  <a:pt x="129032" y="14884"/>
                </a:lnTo>
                <a:lnTo>
                  <a:pt x="130937" y="14097"/>
                </a:lnTo>
                <a:lnTo>
                  <a:pt x="130937" y="533"/>
                </a:lnTo>
                <a:lnTo>
                  <a:pt x="130771" y="533"/>
                </a:lnTo>
                <a:lnTo>
                  <a:pt x="123888" y="2616"/>
                </a:lnTo>
                <a:lnTo>
                  <a:pt x="31203" y="41605"/>
                </a:lnTo>
                <a:lnTo>
                  <a:pt x="33185" y="46355"/>
                </a:lnTo>
                <a:lnTo>
                  <a:pt x="31191" y="41605"/>
                </a:lnTo>
                <a:lnTo>
                  <a:pt x="4686" y="72796"/>
                </a:lnTo>
                <a:lnTo>
                  <a:pt x="0" y="100672"/>
                </a:lnTo>
                <a:lnTo>
                  <a:pt x="0" y="426618"/>
                </a:lnTo>
                <a:lnTo>
                  <a:pt x="11277" y="469125"/>
                </a:lnTo>
                <a:lnTo>
                  <a:pt x="35471" y="487159"/>
                </a:lnTo>
                <a:lnTo>
                  <a:pt x="42633" y="489127"/>
                </a:lnTo>
                <a:lnTo>
                  <a:pt x="50025" y="488594"/>
                </a:lnTo>
                <a:lnTo>
                  <a:pt x="56934" y="485686"/>
                </a:lnTo>
                <a:lnTo>
                  <a:pt x="52641" y="475488"/>
                </a:lnTo>
                <a:lnTo>
                  <a:pt x="54356" y="479552"/>
                </a:lnTo>
                <a:lnTo>
                  <a:pt x="56934" y="485686"/>
                </a:lnTo>
                <a:lnTo>
                  <a:pt x="71501" y="479552"/>
                </a:lnTo>
                <a:lnTo>
                  <a:pt x="129032" y="455345"/>
                </a:lnTo>
                <a:lnTo>
                  <a:pt x="134467" y="453059"/>
                </a:lnTo>
                <a:lnTo>
                  <a:pt x="140182" y="453224"/>
                </a:lnTo>
                <a:lnTo>
                  <a:pt x="145643" y="455904"/>
                </a:lnTo>
                <a:lnTo>
                  <a:pt x="235889" y="500164"/>
                </a:lnTo>
                <a:lnTo>
                  <a:pt x="238798" y="494245"/>
                </a:lnTo>
                <a:lnTo>
                  <a:pt x="235902" y="500164"/>
                </a:lnTo>
                <a:lnTo>
                  <a:pt x="242671" y="502678"/>
                </a:lnTo>
                <a:lnTo>
                  <a:pt x="249631" y="503656"/>
                </a:lnTo>
                <a:lnTo>
                  <a:pt x="256616" y="503123"/>
                </a:lnTo>
                <a:lnTo>
                  <a:pt x="263512" y="501040"/>
                </a:lnTo>
                <a:lnTo>
                  <a:pt x="356209" y="462064"/>
                </a:lnTo>
                <a:lnTo>
                  <a:pt x="382727" y="430872"/>
                </a:lnTo>
                <a:lnTo>
                  <a:pt x="387413" y="402996"/>
                </a:lnTo>
                <a:lnTo>
                  <a:pt x="387413" y="77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56418" y="15943953"/>
            <a:ext cx="6205373" cy="170183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1492" y="15495385"/>
            <a:ext cx="3283172" cy="226846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15423" y="3546514"/>
            <a:ext cx="10644019" cy="153703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874728" y="18355050"/>
            <a:ext cx="3458210" cy="805180"/>
            <a:chOff x="4874728" y="18355050"/>
            <a:chExt cx="3458210" cy="805180"/>
          </a:xfrm>
        </p:grpSpPr>
        <p:sp>
          <p:nvSpPr>
            <p:cNvPr id="23" name="object 23"/>
            <p:cNvSpPr/>
            <p:nvPr/>
          </p:nvSpPr>
          <p:spPr>
            <a:xfrm>
              <a:off x="4874728" y="18355050"/>
              <a:ext cx="3458210" cy="805180"/>
            </a:xfrm>
            <a:custGeom>
              <a:avLst/>
              <a:gdLst/>
              <a:ahLst/>
              <a:cxnLst/>
              <a:rect l="l" t="t" r="r" b="b"/>
              <a:pathLst>
                <a:path w="3458209" h="805180">
                  <a:moveTo>
                    <a:pt x="3458197" y="0"/>
                  </a:moveTo>
                  <a:lnTo>
                    <a:pt x="0" y="0"/>
                  </a:lnTo>
                  <a:lnTo>
                    <a:pt x="0" y="804696"/>
                  </a:lnTo>
                  <a:lnTo>
                    <a:pt x="3458197" y="804696"/>
                  </a:lnTo>
                  <a:lnTo>
                    <a:pt x="3458197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46770" y="18679588"/>
              <a:ext cx="1103630" cy="255904"/>
            </a:xfrm>
            <a:custGeom>
              <a:avLst/>
              <a:gdLst/>
              <a:ahLst/>
              <a:cxnLst/>
              <a:rect l="l" t="t" r="r" b="b"/>
              <a:pathLst>
                <a:path w="1103629" h="255905">
                  <a:moveTo>
                    <a:pt x="26335" y="8512"/>
                  </a:moveTo>
                  <a:lnTo>
                    <a:pt x="0" y="8512"/>
                  </a:lnTo>
                  <a:lnTo>
                    <a:pt x="76612" y="194191"/>
                  </a:lnTo>
                  <a:lnTo>
                    <a:pt x="105342" y="194191"/>
                  </a:lnTo>
                  <a:lnTo>
                    <a:pt x="115549" y="169451"/>
                  </a:lnTo>
                  <a:lnTo>
                    <a:pt x="90445" y="169451"/>
                  </a:lnTo>
                  <a:lnTo>
                    <a:pt x="26335" y="8512"/>
                  </a:lnTo>
                  <a:close/>
                </a:path>
                <a:path w="1103629" h="255905">
                  <a:moveTo>
                    <a:pt x="181954" y="8512"/>
                  </a:moveTo>
                  <a:lnTo>
                    <a:pt x="155884" y="8512"/>
                  </a:lnTo>
                  <a:lnTo>
                    <a:pt x="91509" y="169451"/>
                  </a:lnTo>
                  <a:lnTo>
                    <a:pt x="115549" y="169451"/>
                  </a:lnTo>
                  <a:lnTo>
                    <a:pt x="181954" y="8512"/>
                  </a:lnTo>
                  <a:close/>
                </a:path>
                <a:path w="1103629" h="255905">
                  <a:moveTo>
                    <a:pt x="263976" y="55863"/>
                  </a:moveTo>
                  <a:lnTo>
                    <a:pt x="224822" y="66786"/>
                  </a:lnTo>
                  <a:lnTo>
                    <a:pt x="200797" y="97760"/>
                  </a:lnTo>
                  <a:lnTo>
                    <a:pt x="196142" y="126357"/>
                  </a:lnTo>
                  <a:lnTo>
                    <a:pt x="197306" y="141420"/>
                  </a:lnTo>
                  <a:lnTo>
                    <a:pt x="214763" y="177432"/>
                  </a:lnTo>
                  <a:lnTo>
                    <a:pt x="249428" y="195637"/>
                  </a:lnTo>
                  <a:lnTo>
                    <a:pt x="263976" y="196851"/>
                  </a:lnTo>
                  <a:lnTo>
                    <a:pt x="278640" y="195637"/>
                  </a:lnTo>
                  <a:lnTo>
                    <a:pt x="291775" y="191996"/>
                  </a:lnTo>
                  <a:lnTo>
                    <a:pt x="303379" y="185928"/>
                  </a:lnTo>
                  <a:lnTo>
                    <a:pt x="313455" y="177432"/>
                  </a:lnTo>
                  <a:lnTo>
                    <a:pt x="315553" y="174771"/>
                  </a:lnTo>
                  <a:lnTo>
                    <a:pt x="264242" y="174771"/>
                  </a:lnTo>
                  <a:lnTo>
                    <a:pt x="255729" y="174023"/>
                  </a:lnTo>
                  <a:lnTo>
                    <a:pt x="223608" y="147571"/>
                  </a:lnTo>
                  <a:lnTo>
                    <a:pt x="220349" y="126357"/>
                  </a:lnTo>
                  <a:lnTo>
                    <a:pt x="221164" y="114901"/>
                  </a:lnTo>
                  <a:lnTo>
                    <a:pt x="247749" y="80935"/>
                  </a:lnTo>
                  <a:lnTo>
                    <a:pt x="264242" y="77942"/>
                  </a:lnTo>
                  <a:lnTo>
                    <a:pt x="315553" y="77942"/>
                  </a:lnTo>
                  <a:lnTo>
                    <a:pt x="313455" y="75282"/>
                  </a:lnTo>
                  <a:lnTo>
                    <a:pt x="303379" y="66786"/>
                  </a:lnTo>
                  <a:lnTo>
                    <a:pt x="291775" y="60717"/>
                  </a:lnTo>
                  <a:lnTo>
                    <a:pt x="278640" y="57076"/>
                  </a:lnTo>
                  <a:lnTo>
                    <a:pt x="263976" y="55863"/>
                  </a:lnTo>
                  <a:close/>
                </a:path>
                <a:path w="1103629" h="255905">
                  <a:moveTo>
                    <a:pt x="315553" y="77942"/>
                  </a:moveTo>
                  <a:lnTo>
                    <a:pt x="264242" y="77942"/>
                  </a:lnTo>
                  <a:lnTo>
                    <a:pt x="272738" y="78690"/>
                  </a:lnTo>
                  <a:lnTo>
                    <a:pt x="280668" y="80935"/>
                  </a:lnTo>
                  <a:lnTo>
                    <a:pt x="307303" y="114901"/>
                  </a:lnTo>
                  <a:lnTo>
                    <a:pt x="308135" y="126357"/>
                  </a:lnTo>
                  <a:lnTo>
                    <a:pt x="307303" y="137712"/>
                  </a:lnTo>
                  <a:lnTo>
                    <a:pt x="280668" y="171779"/>
                  </a:lnTo>
                  <a:lnTo>
                    <a:pt x="264242" y="174771"/>
                  </a:lnTo>
                  <a:lnTo>
                    <a:pt x="315553" y="174771"/>
                  </a:lnTo>
                  <a:lnTo>
                    <a:pt x="321718" y="166957"/>
                  </a:lnTo>
                  <a:lnTo>
                    <a:pt x="327620" y="154953"/>
                  </a:lnTo>
                  <a:lnTo>
                    <a:pt x="331161" y="141420"/>
                  </a:lnTo>
                  <a:lnTo>
                    <a:pt x="332342" y="126357"/>
                  </a:lnTo>
                  <a:lnTo>
                    <a:pt x="331161" y="111294"/>
                  </a:lnTo>
                  <a:lnTo>
                    <a:pt x="327620" y="97760"/>
                  </a:lnTo>
                  <a:lnTo>
                    <a:pt x="321718" y="85756"/>
                  </a:lnTo>
                  <a:lnTo>
                    <a:pt x="315553" y="77942"/>
                  </a:lnTo>
                  <a:close/>
                </a:path>
                <a:path w="1103629" h="255905">
                  <a:moveTo>
                    <a:pt x="391503" y="58523"/>
                  </a:moveTo>
                  <a:lnTo>
                    <a:pt x="367296" y="58523"/>
                  </a:lnTo>
                  <a:lnTo>
                    <a:pt x="367296" y="194191"/>
                  </a:lnTo>
                  <a:lnTo>
                    <a:pt x="391503" y="194191"/>
                  </a:lnTo>
                  <a:lnTo>
                    <a:pt x="391503" y="58523"/>
                  </a:lnTo>
                  <a:close/>
                </a:path>
                <a:path w="1103629" h="255905">
                  <a:moveTo>
                    <a:pt x="392567" y="3724"/>
                  </a:moveTo>
                  <a:lnTo>
                    <a:pt x="366498" y="3724"/>
                  </a:lnTo>
                  <a:lnTo>
                    <a:pt x="366498" y="29793"/>
                  </a:lnTo>
                  <a:lnTo>
                    <a:pt x="392567" y="29793"/>
                  </a:lnTo>
                  <a:lnTo>
                    <a:pt x="392567" y="3724"/>
                  </a:lnTo>
                  <a:close/>
                </a:path>
                <a:path w="1103629" h="255905">
                  <a:moveTo>
                    <a:pt x="455835" y="58523"/>
                  </a:moveTo>
                  <a:lnTo>
                    <a:pt x="434554" y="58523"/>
                  </a:lnTo>
                  <a:lnTo>
                    <a:pt x="434554" y="194191"/>
                  </a:lnTo>
                  <a:lnTo>
                    <a:pt x="458761" y="194191"/>
                  </a:lnTo>
                  <a:lnTo>
                    <a:pt x="458761" y="102149"/>
                  </a:lnTo>
                  <a:lnTo>
                    <a:pt x="462984" y="96995"/>
                  </a:lnTo>
                  <a:lnTo>
                    <a:pt x="500618" y="79538"/>
                  </a:lnTo>
                  <a:lnTo>
                    <a:pt x="458761" y="79538"/>
                  </a:lnTo>
                  <a:lnTo>
                    <a:pt x="458761" y="75548"/>
                  </a:lnTo>
                  <a:lnTo>
                    <a:pt x="455835" y="58523"/>
                  </a:lnTo>
                  <a:close/>
                </a:path>
                <a:path w="1103629" h="255905">
                  <a:moveTo>
                    <a:pt x="511432" y="55863"/>
                  </a:moveTo>
                  <a:lnTo>
                    <a:pt x="509304" y="55863"/>
                  </a:lnTo>
                  <a:lnTo>
                    <a:pt x="494607" y="57342"/>
                  </a:lnTo>
                  <a:lnTo>
                    <a:pt x="481373" y="61782"/>
                  </a:lnTo>
                  <a:lnTo>
                    <a:pt x="469602" y="69180"/>
                  </a:lnTo>
                  <a:lnTo>
                    <a:pt x="459293" y="79538"/>
                  </a:lnTo>
                  <a:lnTo>
                    <a:pt x="500618" y="79538"/>
                  </a:lnTo>
                  <a:lnTo>
                    <a:pt x="501590" y="79388"/>
                  </a:lnTo>
                  <a:lnTo>
                    <a:pt x="509304" y="79006"/>
                  </a:lnTo>
                  <a:lnTo>
                    <a:pt x="511432" y="79006"/>
                  </a:lnTo>
                  <a:lnTo>
                    <a:pt x="511432" y="55863"/>
                  </a:lnTo>
                  <a:close/>
                </a:path>
                <a:path w="1103629" h="255905">
                  <a:moveTo>
                    <a:pt x="627810" y="58523"/>
                  </a:moveTo>
                  <a:lnTo>
                    <a:pt x="606529" y="58523"/>
                  </a:lnTo>
                  <a:lnTo>
                    <a:pt x="606529" y="255374"/>
                  </a:lnTo>
                  <a:lnTo>
                    <a:pt x="630736" y="255374"/>
                  </a:lnTo>
                  <a:lnTo>
                    <a:pt x="630736" y="177166"/>
                  </a:lnTo>
                  <a:lnTo>
                    <a:pt x="721616" y="177166"/>
                  </a:lnTo>
                  <a:lnTo>
                    <a:pt x="724009" y="174239"/>
                  </a:lnTo>
                  <a:lnTo>
                    <a:pt x="672767" y="174239"/>
                  </a:lnTo>
                  <a:lnTo>
                    <a:pt x="661162" y="172993"/>
                  </a:lnTo>
                  <a:lnTo>
                    <a:pt x="650288" y="169252"/>
                  </a:lnTo>
                  <a:lnTo>
                    <a:pt x="640146" y="163017"/>
                  </a:lnTo>
                  <a:lnTo>
                    <a:pt x="630736" y="154288"/>
                  </a:lnTo>
                  <a:lnTo>
                    <a:pt x="630736" y="98425"/>
                  </a:lnTo>
                  <a:lnTo>
                    <a:pt x="640146" y="89697"/>
                  </a:lnTo>
                  <a:lnTo>
                    <a:pt x="650288" y="83462"/>
                  </a:lnTo>
                  <a:lnTo>
                    <a:pt x="661162" y="79721"/>
                  </a:lnTo>
                  <a:lnTo>
                    <a:pt x="672767" y="78474"/>
                  </a:lnTo>
                  <a:lnTo>
                    <a:pt x="724009" y="78474"/>
                  </a:lnTo>
                  <a:lnTo>
                    <a:pt x="721616" y="75548"/>
                  </a:lnTo>
                  <a:lnTo>
                    <a:pt x="630736" y="75548"/>
                  </a:lnTo>
                  <a:lnTo>
                    <a:pt x="627810" y="58523"/>
                  </a:lnTo>
                  <a:close/>
                </a:path>
                <a:path w="1103629" h="255905">
                  <a:moveTo>
                    <a:pt x="721616" y="177166"/>
                  </a:moveTo>
                  <a:lnTo>
                    <a:pt x="631534" y="177166"/>
                  </a:lnTo>
                  <a:lnTo>
                    <a:pt x="641410" y="185778"/>
                  </a:lnTo>
                  <a:lnTo>
                    <a:pt x="652150" y="191929"/>
                  </a:lnTo>
                  <a:lnTo>
                    <a:pt x="663755" y="195620"/>
                  </a:lnTo>
                  <a:lnTo>
                    <a:pt x="676225" y="196851"/>
                  </a:lnTo>
                  <a:lnTo>
                    <a:pt x="688711" y="195654"/>
                  </a:lnTo>
                  <a:lnTo>
                    <a:pt x="700366" y="192063"/>
                  </a:lnTo>
                  <a:lnTo>
                    <a:pt x="711189" y="186077"/>
                  </a:lnTo>
                  <a:lnTo>
                    <a:pt x="721181" y="177698"/>
                  </a:lnTo>
                  <a:lnTo>
                    <a:pt x="721616" y="177166"/>
                  </a:lnTo>
                  <a:close/>
                </a:path>
                <a:path w="1103629" h="255905">
                  <a:moveTo>
                    <a:pt x="724009" y="78474"/>
                  </a:moveTo>
                  <a:lnTo>
                    <a:pt x="672767" y="78474"/>
                  </a:lnTo>
                  <a:lnTo>
                    <a:pt x="682127" y="79255"/>
                  </a:lnTo>
                  <a:lnTo>
                    <a:pt x="690523" y="81600"/>
                  </a:lnTo>
                  <a:lnTo>
                    <a:pt x="715645" y="115566"/>
                  </a:lnTo>
                  <a:lnTo>
                    <a:pt x="716393" y="126357"/>
                  </a:lnTo>
                  <a:lnTo>
                    <a:pt x="715645" y="137147"/>
                  </a:lnTo>
                  <a:lnTo>
                    <a:pt x="690523" y="171114"/>
                  </a:lnTo>
                  <a:lnTo>
                    <a:pt x="672767" y="174239"/>
                  </a:lnTo>
                  <a:lnTo>
                    <a:pt x="724009" y="174239"/>
                  </a:lnTo>
                  <a:lnTo>
                    <a:pt x="729677" y="167306"/>
                  </a:lnTo>
                  <a:lnTo>
                    <a:pt x="735746" y="155286"/>
                  </a:lnTo>
                  <a:lnTo>
                    <a:pt x="739387" y="141636"/>
                  </a:lnTo>
                  <a:lnTo>
                    <a:pt x="740600" y="126357"/>
                  </a:lnTo>
                  <a:lnTo>
                    <a:pt x="739387" y="111077"/>
                  </a:lnTo>
                  <a:lnTo>
                    <a:pt x="735746" y="97428"/>
                  </a:lnTo>
                  <a:lnTo>
                    <a:pt x="729677" y="85407"/>
                  </a:lnTo>
                  <a:lnTo>
                    <a:pt x="724009" y="78474"/>
                  </a:lnTo>
                  <a:close/>
                </a:path>
                <a:path w="1103629" h="255905">
                  <a:moveTo>
                    <a:pt x="676225" y="55863"/>
                  </a:moveTo>
                  <a:lnTo>
                    <a:pt x="663755" y="57093"/>
                  </a:lnTo>
                  <a:lnTo>
                    <a:pt x="652150" y="60784"/>
                  </a:lnTo>
                  <a:lnTo>
                    <a:pt x="641410" y="66936"/>
                  </a:lnTo>
                  <a:lnTo>
                    <a:pt x="631534" y="75548"/>
                  </a:lnTo>
                  <a:lnTo>
                    <a:pt x="721616" y="75548"/>
                  </a:lnTo>
                  <a:lnTo>
                    <a:pt x="676225" y="55863"/>
                  </a:lnTo>
                  <a:close/>
                </a:path>
                <a:path w="1103629" h="255905">
                  <a:moveTo>
                    <a:pt x="800682" y="0"/>
                  </a:moveTo>
                  <a:lnTo>
                    <a:pt x="776475" y="0"/>
                  </a:lnTo>
                  <a:lnTo>
                    <a:pt x="776475" y="194191"/>
                  </a:lnTo>
                  <a:lnTo>
                    <a:pt x="800682" y="194191"/>
                  </a:lnTo>
                  <a:lnTo>
                    <a:pt x="800682" y="0"/>
                  </a:lnTo>
                  <a:close/>
                </a:path>
                <a:path w="1103629" h="255905">
                  <a:moveTo>
                    <a:pt x="867891" y="58523"/>
                  </a:moveTo>
                  <a:lnTo>
                    <a:pt x="843683" y="58523"/>
                  </a:lnTo>
                  <a:lnTo>
                    <a:pt x="843683" y="144712"/>
                  </a:lnTo>
                  <a:lnTo>
                    <a:pt x="856452" y="181954"/>
                  </a:lnTo>
                  <a:lnTo>
                    <a:pt x="891300" y="196851"/>
                  </a:lnTo>
                  <a:lnTo>
                    <a:pt x="904634" y="195371"/>
                  </a:lnTo>
                  <a:lnTo>
                    <a:pt x="917237" y="190932"/>
                  </a:lnTo>
                  <a:lnTo>
                    <a:pt x="929108" y="183533"/>
                  </a:lnTo>
                  <a:lnTo>
                    <a:pt x="938817" y="174505"/>
                  </a:lnTo>
                  <a:lnTo>
                    <a:pt x="897153" y="174505"/>
                  </a:lnTo>
                  <a:lnTo>
                    <a:pt x="884351" y="172477"/>
                  </a:lnTo>
                  <a:lnTo>
                    <a:pt x="875206" y="166392"/>
                  </a:lnTo>
                  <a:lnTo>
                    <a:pt x="869720" y="156250"/>
                  </a:lnTo>
                  <a:lnTo>
                    <a:pt x="867891" y="142052"/>
                  </a:lnTo>
                  <a:lnTo>
                    <a:pt x="867891" y="58523"/>
                  </a:lnTo>
                  <a:close/>
                </a:path>
                <a:path w="1103629" h="255905">
                  <a:moveTo>
                    <a:pt x="964986" y="173175"/>
                  </a:moveTo>
                  <a:lnTo>
                    <a:pt x="940779" y="173175"/>
                  </a:lnTo>
                  <a:lnTo>
                    <a:pt x="940779" y="177166"/>
                  </a:lnTo>
                  <a:lnTo>
                    <a:pt x="943705" y="194191"/>
                  </a:lnTo>
                  <a:lnTo>
                    <a:pt x="964986" y="194191"/>
                  </a:lnTo>
                  <a:lnTo>
                    <a:pt x="964986" y="173175"/>
                  </a:lnTo>
                  <a:close/>
                </a:path>
                <a:path w="1103629" h="255905">
                  <a:moveTo>
                    <a:pt x="964986" y="58523"/>
                  </a:moveTo>
                  <a:lnTo>
                    <a:pt x="940779" y="58523"/>
                  </a:lnTo>
                  <a:lnTo>
                    <a:pt x="940779" y="148968"/>
                  </a:lnTo>
                  <a:lnTo>
                    <a:pt x="930371" y="160141"/>
                  </a:lnTo>
                  <a:lnTo>
                    <a:pt x="919631" y="168121"/>
                  </a:lnTo>
                  <a:lnTo>
                    <a:pt x="908558" y="172909"/>
                  </a:lnTo>
                  <a:lnTo>
                    <a:pt x="897153" y="174505"/>
                  </a:lnTo>
                  <a:lnTo>
                    <a:pt x="938817" y="174505"/>
                  </a:lnTo>
                  <a:lnTo>
                    <a:pt x="940247" y="173175"/>
                  </a:lnTo>
                  <a:lnTo>
                    <a:pt x="964986" y="173175"/>
                  </a:lnTo>
                  <a:lnTo>
                    <a:pt x="964986" y="58523"/>
                  </a:lnTo>
                  <a:close/>
                </a:path>
                <a:path w="1103629" h="255905">
                  <a:moveTo>
                    <a:pt x="1002854" y="161737"/>
                  </a:moveTo>
                  <a:lnTo>
                    <a:pt x="1001524" y="161737"/>
                  </a:lnTo>
                  <a:lnTo>
                    <a:pt x="1001524" y="184880"/>
                  </a:lnTo>
                  <a:lnTo>
                    <a:pt x="1012713" y="190117"/>
                  </a:lnTo>
                  <a:lnTo>
                    <a:pt x="1024468" y="193858"/>
                  </a:lnTo>
                  <a:lnTo>
                    <a:pt x="1036788" y="196103"/>
                  </a:lnTo>
                  <a:lnTo>
                    <a:pt x="1049673" y="196851"/>
                  </a:lnTo>
                  <a:lnTo>
                    <a:pt x="1062142" y="196152"/>
                  </a:lnTo>
                  <a:lnTo>
                    <a:pt x="1099005" y="174505"/>
                  </a:lnTo>
                  <a:lnTo>
                    <a:pt x="1050205" y="174505"/>
                  </a:lnTo>
                  <a:lnTo>
                    <a:pt x="1037569" y="173707"/>
                  </a:lnTo>
                  <a:lnTo>
                    <a:pt x="1025465" y="171313"/>
                  </a:lnTo>
                  <a:lnTo>
                    <a:pt x="1013894" y="167323"/>
                  </a:lnTo>
                  <a:lnTo>
                    <a:pt x="1002854" y="161737"/>
                  </a:lnTo>
                  <a:close/>
                </a:path>
                <a:path w="1103629" h="255905">
                  <a:moveTo>
                    <a:pt x="1049939" y="55863"/>
                  </a:moveTo>
                  <a:lnTo>
                    <a:pt x="1013229" y="67567"/>
                  </a:lnTo>
                  <a:lnTo>
                    <a:pt x="999928" y="97893"/>
                  </a:lnTo>
                  <a:lnTo>
                    <a:pt x="999928" y="106938"/>
                  </a:lnTo>
                  <a:lnTo>
                    <a:pt x="1035929" y="135224"/>
                  </a:lnTo>
                  <a:lnTo>
                    <a:pt x="1059338" y="140899"/>
                  </a:lnTo>
                  <a:lnTo>
                    <a:pt x="1065988" y="143116"/>
                  </a:lnTo>
                  <a:lnTo>
                    <a:pt x="1071486" y="145776"/>
                  </a:lnTo>
                  <a:lnTo>
                    <a:pt x="1076984" y="148259"/>
                  </a:lnTo>
                  <a:lnTo>
                    <a:pt x="1079732" y="151539"/>
                  </a:lnTo>
                  <a:lnTo>
                    <a:pt x="1079732" y="155618"/>
                  </a:lnTo>
                  <a:lnTo>
                    <a:pt x="1077887" y="163882"/>
                  </a:lnTo>
                  <a:lnTo>
                    <a:pt x="1072351" y="169784"/>
                  </a:lnTo>
                  <a:lnTo>
                    <a:pt x="1063123" y="173325"/>
                  </a:lnTo>
                  <a:lnTo>
                    <a:pt x="1050205" y="174505"/>
                  </a:lnTo>
                  <a:lnTo>
                    <a:pt x="1099005" y="174505"/>
                  </a:lnTo>
                  <a:lnTo>
                    <a:pt x="1099768" y="173325"/>
                  </a:lnTo>
                  <a:lnTo>
                    <a:pt x="1102294" y="166375"/>
                  </a:lnTo>
                  <a:lnTo>
                    <a:pt x="1103142" y="158811"/>
                  </a:lnTo>
                  <a:lnTo>
                    <a:pt x="1102626" y="151379"/>
                  </a:lnTo>
                  <a:lnTo>
                    <a:pt x="1067141" y="118820"/>
                  </a:lnTo>
                  <a:lnTo>
                    <a:pt x="1051269" y="115184"/>
                  </a:lnTo>
                  <a:lnTo>
                    <a:pt x="1043466" y="113411"/>
                  </a:lnTo>
                  <a:lnTo>
                    <a:pt x="1036815" y="111105"/>
                  </a:lnTo>
                  <a:lnTo>
                    <a:pt x="1025820" y="105430"/>
                  </a:lnTo>
                  <a:lnTo>
                    <a:pt x="1023071" y="101440"/>
                  </a:lnTo>
                  <a:lnTo>
                    <a:pt x="1023071" y="90977"/>
                  </a:lnTo>
                  <a:lnTo>
                    <a:pt x="1056323" y="77942"/>
                  </a:lnTo>
                  <a:lnTo>
                    <a:pt x="1093033" y="77942"/>
                  </a:lnTo>
                  <a:lnTo>
                    <a:pt x="1093033" y="63311"/>
                  </a:lnTo>
                  <a:lnTo>
                    <a:pt x="1082858" y="60052"/>
                  </a:lnTo>
                  <a:lnTo>
                    <a:pt x="1072284" y="57725"/>
                  </a:lnTo>
                  <a:lnTo>
                    <a:pt x="1061311" y="56328"/>
                  </a:lnTo>
                  <a:lnTo>
                    <a:pt x="1049939" y="55863"/>
                  </a:lnTo>
                  <a:close/>
                </a:path>
                <a:path w="1103629" h="255905">
                  <a:moveTo>
                    <a:pt x="1093033" y="77942"/>
                  </a:moveTo>
                  <a:lnTo>
                    <a:pt x="1056323" y="77942"/>
                  </a:lnTo>
                  <a:lnTo>
                    <a:pt x="1064885" y="78407"/>
                  </a:lnTo>
                  <a:lnTo>
                    <a:pt x="1073548" y="79804"/>
                  </a:lnTo>
                  <a:lnTo>
                    <a:pt x="1082309" y="82132"/>
                  </a:lnTo>
                  <a:lnTo>
                    <a:pt x="1091171" y="85390"/>
                  </a:lnTo>
                  <a:lnTo>
                    <a:pt x="1093033" y="85390"/>
                  </a:lnTo>
                  <a:lnTo>
                    <a:pt x="1093033" y="779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246064" y="2380836"/>
            <a:ext cx="922019" cy="229235"/>
            <a:chOff x="246064" y="2380836"/>
            <a:chExt cx="922019" cy="229235"/>
          </a:xfrm>
        </p:grpSpPr>
        <p:sp>
          <p:nvSpPr>
            <p:cNvPr id="26" name="object 26"/>
            <p:cNvSpPr/>
            <p:nvPr/>
          </p:nvSpPr>
          <p:spPr>
            <a:xfrm>
              <a:off x="246064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22418" y="2380836"/>
              <a:ext cx="845819" cy="202565"/>
            </a:xfrm>
            <a:custGeom>
              <a:avLst/>
              <a:gdLst/>
              <a:ahLst/>
              <a:cxnLst/>
              <a:rect l="l" t="t" r="r" b="b"/>
              <a:pathLst>
                <a:path w="845819" h="202564">
                  <a:moveTo>
                    <a:pt x="94040" y="10391"/>
                  </a:moveTo>
                  <a:lnTo>
                    <a:pt x="72218" y="10391"/>
                  </a:lnTo>
                  <a:lnTo>
                    <a:pt x="0" y="199511"/>
                  </a:lnTo>
                  <a:lnTo>
                    <a:pt x="25718" y="199511"/>
                  </a:lnTo>
                  <a:lnTo>
                    <a:pt x="43513" y="150153"/>
                  </a:lnTo>
                  <a:lnTo>
                    <a:pt x="147507" y="150153"/>
                  </a:lnTo>
                  <a:lnTo>
                    <a:pt x="139656" y="129630"/>
                  </a:lnTo>
                  <a:lnTo>
                    <a:pt x="51046" y="129630"/>
                  </a:lnTo>
                  <a:lnTo>
                    <a:pt x="83129" y="41175"/>
                  </a:lnTo>
                  <a:lnTo>
                    <a:pt x="105817" y="41175"/>
                  </a:lnTo>
                  <a:lnTo>
                    <a:pt x="94040" y="10391"/>
                  </a:lnTo>
                  <a:close/>
                </a:path>
                <a:path w="845819" h="202564">
                  <a:moveTo>
                    <a:pt x="147507" y="150153"/>
                  </a:moveTo>
                  <a:lnTo>
                    <a:pt x="122746" y="150153"/>
                  </a:lnTo>
                  <a:lnTo>
                    <a:pt x="140801" y="199511"/>
                  </a:lnTo>
                  <a:lnTo>
                    <a:pt x="166389" y="199511"/>
                  </a:lnTo>
                  <a:lnTo>
                    <a:pt x="147507" y="150153"/>
                  </a:lnTo>
                  <a:close/>
                </a:path>
                <a:path w="845819" h="202564">
                  <a:moveTo>
                    <a:pt x="105817" y="41175"/>
                  </a:moveTo>
                  <a:lnTo>
                    <a:pt x="83129" y="41175"/>
                  </a:lnTo>
                  <a:lnTo>
                    <a:pt x="115342" y="129630"/>
                  </a:lnTo>
                  <a:lnTo>
                    <a:pt x="139656" y="129630"/>
                  </a:lnTo>
                  <a:lnTo>
                    <a:pt x="105817" y="41175"/>
                  </a:lnTo>
                  <a:close/>
                </a:path>
                <a:path w="845819" h="202564">
                  <a:moveTo>
                    <a:pt x="244323" y="56372"/>
                  </a:moveTo>
                  <a:lnTo>
                    <a:pt x="204333" y="70067"/>
                  </a:lnTo>
                  <a:lnTo>
                    <a:pt x="183729" y="107126"/>
                  </a:lnTo>
                  <a:lnTo>
                    <a:pt x="181846" y="126513"/>
                  </a:lnTo>
                  <a:lnTo>
                    <a:pt x="181942" y="131968"/>
                  </a:lnTo>
                  <a:lnTo>
                    <a:pt x="191344" y="172526"/>
                  </a:lnTo>
                  <a:lnTo>
                    <a:pt x="230831" y="200915"/>
                  </a:lnTo>
                  <a:lnTo>
                    <a:pt x="244453" y="202109"/>
                  </a:lnTo>
                  <a:lnTo>
                    <a:pt x="251499" y="201703"/>
                  </a:lnTo>
                  <a:lnTo>
                    <a:pt x="287836" y="183388"/>
                  </a:lnTo>
                  <a:lnTo>
                    <a:pt x="288553" y="182495"/>
                  </a:lnTo>
                  <a:lnTo>
                    <a:pt x="244453" y="182495"/>
                  </a:lnTo>
                  <a:lnTo>
                    <a:pt x="235702" y="181675"/>
                  </a:lnTo>
                  <a:lnTo>
                    <a:pt x="208376" y="153465"/>
                  </a:lnTo>
                  <a:lnTo>
                    <a:pt x="205876" y="131968"/>
                  </a:lnTo>
                  <a:lnTo>
                    <a:pt x="205924" y="126513"/>
                  </a:lnTo>
                  <a:lnTo>
                    <a:pt x="215877" y="89364"/>
                  </a:lnTo>
                  <a:lnTo>
                    <a:pt x="244323" y="76115"/>
                  </a:lnTo>
                  <a:lnTo>
                    <a:pt x="288646" y="76115"/>
                  </a:lnTo>
                  <a:lnTo>
                    <a:pt x="283550" y="70530"/>
                  </a:lnTo>
                  <a:lnTo>
                    <a:pt x="275253" y="64336"/>
                  </a:lnTo>
                  <a:lnTo>
                    <a:pt x="265950" y="59911"/>
                  </a:lnTo>
                  <a:lnTo>
                    <a:pt x="255640" y="57257"/>
                  </a:lnTo>
                  <a:lnTo>
                    <a:pt x="244323" y="56372"/>
                  </a:lnTo>
                  <a:close/>
                </a:path>
                <a:path w="845819" h="202564">
                  <a:moveTo>
                    <a:pt x="300306" y="155218"/>
                  </a:moveTo>
                  <a:lnTo>
                    <a:pt x="277575" y="155218"/>
                  </a:lnTo>
                  <a:lnTo>
                    <a:pt x="276882" y="163012"/>
                  </a:lnTo>
                  <a:lnTo>
                    <a:pt x="273332" y="169506"/>
                  </a:lnTo>
                  <a:lnTo>
                    <a:pt x="260516" y="179897"/>
                  </a:lnTo>
                  <a:lnTo>
                    <a:pt x="253026" y="182495"/>
                  </a:lnTo>
                  <a:lnTo>
                    <a:pt x="288553" y="182495"/>
                  </a:lnTo>
                  <a:lnTo>
                    <a:pt x="291993" y="178209"/>
                  </a:lnTo>
                  <a:lnTo>
                    <a:pt x="297102" y="170935"/>
                  </a:lnTo>
                  <a:lnTo>
                    <a:pt x="299873" y="163272"/>
                  </a:lnTo>
                  <a:lnTo>
                    <a:pt x="300306" y="155218"/>
                  </a:lnTo>
                  <a:close/>
                </a:path>
                <a:path w="845819" h="202564">
                  <a:moveTo>
                    <a:pt x="288646" y="76115"/>
                  </a:moveTo>
                  <a:lnTo>
                    <a:pt x="253415" y="76115"/>
                  </a:lnTo>
                  <a:lnTo>
                    <a:pt x="261036" y="79059"/>
                  </a:lnTo>
                  <a:lnTo>
                    <a:pt x="267184" y="84948"/>
                  </a:lnTo>
                  <a:lnTo>
                    <a:pt x="273418" y="90749"/>
                  </a:lnTo>
                  <a:lnTo>
                    <a:pt x="276882" y="98197"/>
                  </a:lnTo>
                  <a:lnTo>
                    <a:pt x="277575" y="107289"/>
                  </a:lnTo>
                  <a:lnTo>
                    <a:pt x="300306" y="107289"/>
                  </a:lnTo>
                  <a:lnTo>
                    <a:pt x="298869" y="96516"/>
                  </a:lnTo>
                  <a:lnTo>
                    <a:pt x="295597" y="86799"/>
                  </a:lnTo>
                  <a:lnTo>
                    <a:pt x="290491" y="78137"/>
                  </a:lnTo>
                  <a:lnTo>
                    <a:pt x="288646" y="76115"/>
                  </a:lnTo>
                  <a:close/>
                </a:path>
                <a:path w="845819" h="202564">
                  <a:moveTo>
                    <a:pt x="383565" y="56372"/>
                  </a:moveTo>
                  <a:lnTo>
                    <a:pt x="343575" y="70067"/>
                  </a:lnTo>
                  <a:lnTo>
                    <a:pt x="322972" y="107126"/>
                  </a:lnTo>
                  <a:lnTo>
                    <a:pt x="321088" y="126513"/>
                  </a:lnTo>
                  <a:lnTo>
                    <a:pt x="321184" y="131968"/>
                  </a:lnTo>
                  <a:lnTo>
                    <a:pt x="330586" y="172526"/>
                  </a:lnTo>
                  <a:lnTo>
                    <a:pt x="370073" y="200915"/>
                  </a:lnTo>
                  <a:lnTo>
                    <a:pt x="383695" y="202109"/>
                  </a:lnTo>
                  <a:lnTo>
                    <a:pt x="390742" y="201703"/>
                  </a:lnTo>
                  <a:lnTo>
                    <a:pt x="427079" y="183388"/>
                  </a:lnTo>
                  <a:lnTo>
                    <a:pt x="427795" y="182495"/>
                  </a:lnTo>
                  <a:lnTo>
                    <a:pt x="383695" y="182495"/>
                  </a:lnTo>
                  <a:lnTo>
                    <a:pt x="374944" y="181675"/>
                  </a:lnTo>
                  <a:lnTo>
                    <a:pt x="347618" y="153465"/>
                  </a:lnTo>
                  <a:lnTo>
                    <a:pt x="345118" y="131968"/>
                  </a:lnTo>
                  <a:lnTo>
                    <a:pt x="345166" y="126513"/>
                  </a:lnTo>
                  <a:lnTo>
                    <a:pt x="355119" y="89364"/>
                  </a:lnTo>
                  <a:lnTo>
                    <a:pt x="383565" y="76115"/>
                  </a:lnTo>
                  <a:lnTo>
                    <a:pt x="427889" y="76115"/>
                  </a:lnTo>
                  <a:lnTo>
                    <a:pt x="422792" y="70530"/>
                  </a:lnTo>
                  <a:lnTo>
                    <a:pt x="414496" y="64336"/>
                  </a:lnTo>
                  <a:lnTo>
                    <a:pt x="405192" y="59911"/>
                  </a:lnTo>
                  <a:lnTo>
                    <a:pt x="394882" y="57257"/>
                  </a:lnTo>
                  <a:lnTo>
                    <a:pt x="383565" y="56372"/>
                  </a:lnTo>
                  <a:close/>
                </a:path>
                <a:path w="845819" h="202564">
                  <a:moveTo>
                    <a:pt x="439548" y="155218"/>
                  </a:moveTo>
                  <a:lnTo>
                    <a:pt x="416817" y="155218"/>
                  </a:lnTo>
                  <a:lnTo>
                    <a:pt x="416125" y="163012"/>
                  </a:lnTo>
                  <a:lnTo>
                    <a:pt x="412574" y="169506"/>
                  </a:lnTo>
                  <a:lnTo>
                    <a:pt x="399758" y="179897"/>
                  </a:lnTo>
                  <a:lnTo>
                    <a:pt x="392268" y="182495"/>
                  </a:lnTo>
                  <a:lnTo>
                    <a:pt x="427795" y="182495"/>
                  </a:lnTo>
                  <a:lnTo>
                    <a:pt x="431235" y="178209"/>
                  </a:lnTo>
                  <a:lnTo>
                    <a:pt x="436344" y="170935"/>
                  </a:lnTo>
                  <a:lnTo>
                    <a:pt x="439115" y="163272"/>
                  </a:lnTo>
                  <a:lnTo>
                    <a:pt x="439548" y="155218"/>
                  </a:lnTo>
                  <a:close/>
                </a:path>
                <a:path w="845819" h="202564">
                  <a:moveTo>
                    <a:pt x="427889" y="76115"/>
                  </a:moveTo>
                  <a:lnTo>
                    <a:pt x="392658" y="76115"/>
                  </a:lnTo>
                  <a:lnTo>
                    <a:pt x="400278" y="79059"/>
                  </a:lnTo>
                  <a:lnTo>
                    <a:pt x="406426" y="84948"/>
                  </a:lnTo>
                  <a:lnTo>
                    <a:pt x="412661" y="90749"/>
                  </a:lnTo>
                  <a:lnTo>
                    <a:pt x="416125" y="98197"/>
                  </a:lnTo>
                  <a:lnTo>
                    <a:pt x="416817" y="107289"/>
                  </a:lnTo>
                  <a:lnTo>
                    <a:pt x="439548" y="107289"/>
                  </a:lnTo>
                  <a:lnTo>
                    <a:pt x="438111" y="96516"/>
                  </a:lnTo>
                  <a:lnTo>
                    <a:pt x="434840" y="86799"/>
                  </a:lnTo>
                  <a:lnTo>
                    <a:pt x="429733" y="78137"/>
                  </a:lnTo>
                  <a:lnTo>
                    <a:pt x="427889" y="76115"/>
                  </a:lnTo>
                  <a:close/>
                </a:path>
                <a:path w="845819" h="202564">
                  <a:moveTo>
                    <a:pt x="490075" y="58970"/>
                  </a:moveTo>
                  <a:lnTo>
                    <a:pt x="466046" y="58970"/>
                  </a:lnTo>
                  <a:lnTo>
                    <a:pt x="466046" y="150412"/>
                  </a:lnTo>
                  <a:lnTo>
                    <a:pt x="477866" y="189120"/>
                  </a:lnTo>
                  <a:lnTo>
                    <a:pt x="512157" y="202109"/>
                  </a:lnTo>
                  <a:lnTo>
                    <a:pt x="524910" y="201078"/>
                  </a:lnTo>
                  <a:lnTo>
                    <a:pt x="536024" y="197985"/>
                  </a:lnTo>
                  <a:lnTo>
                    <a:pt x="545498" y="192830"/>
                  </a:lnTo>
                  <a:lnTo>
                    <a:pt x="553332" y="185613"/>
                  </a:lnTo>
                  <a:lnTo>
                    <a:pt x="576712" y="185613"/>
                  </a:lnTo>
                  <a:lnTo>
                    <a:pt x="576712" y="181716"/>
                  </a:lnTo>
                  <a:lnTo>
                    <a:pt x="516053" y="181716"/>
                  </a:lnTo>
                  <a:lnTo>
                    <a:pt x="504688" y="179719"/>
                  </a:lnTo>
                  <a:lnTo>
                    <a:pt x="496570" y="173728"/>
                  </a:lnTo>
                  <a:lnTo>
                    <a:pt x="491699" y="163742"/>
                  </a:lnTo>
                  <a:lnTo>
                    <a:pt x="490151" y="150412"/>
                  </a:lnTo>
                  <a:lnTo>
                    <a:pt x="490075" y="58970"/>
                  </a:lnTo>
                  <a:close/>
                </a:path>
                <a:path w="845819" h="202564">
                  <a:moveTo>
                    <a:pt x="576712" y="185613"/>
                  </a:moveTo>
                  <a:lnTo>
                    <a:pt x="553332" y="185613"/>
                  </a:lnTo>
                  <a:lnTo>
                    <a:pt x="553852" y="199511"/>
                  </a:lnTo>
                  <a:lnTo>
                    <a:pt x="576712" y="199511"/>
                  </a:lnTo>
                  <a:lnTo>
                    <a:pt x="576712" y="185613"/>
                  </a:lnTo>
                  <a:close/>
                </a:path>
                <a:path w="845819" h="202564">
                  <a:moveTo>
                    <a:pt x="576712" y="58970"/>
                  </a:moveTo>
                  <a:lnTo>
                    <a:pt x="552682" y="58970"/>
                  </a:lnTo>
                  <a:lnTo>
                    <a:pt x="552682" y="161193"/>
                  </a:lnTo>
                  <a:lnTo>
                    <a:pt x="546984" y="170172"/>
                  </a:lnTo>
                  <a:lnTo>
                    <a:pt x="538979" y="176585"/>
                  </a:lnTo>
                  <a:lnTo>
                    <a:pt x="528669" y="180433"/>
                  </a:lnTo>
                  <a:lnTo>
                    <a:pt x="516053" y="181716"/>
                  </a:lnTo>
                  <a:lnTo>
                    <a:pt x="576712" y="181716"/>
                  </a:lnTo>
                  <a:lnTo>
                    <a:pt x="576712" y="58970"/>
                  </a:lnTo>
                  <a:close/>
                </a:path>
                <a:path w="845819" h="202564">
                  <a:moveTo>
                    <a:pt x="668674" y="56372"/>
                  </a:moveTo>
                  <a:lnTo>
                    <a:pt x="630747" y="70790"/>
                  </a:lnTo>
                  <a:lnTo>
                    <a:pt x="609217" y="108945"/>
                  </a:lnTo>
                  <a:lnTo>
                    <a:pt x="607236" y="133137"/>
                  </a:lnTo>
                  <a:lnTo>
                    <a:pt x="608357" y="148066"/>
                  </a:lnTo>
                  <a:lnTo>
                    <a:pt x="625161" y="183405"/>
                  </a:lnTo>
                  <a:lnTo>
                    <a:pt x="671662" y="202109"/>
                  </a:lnTo>
                  <a:lnTo>
                    <a:pt x="688223" y="200412"/>
                  </a:lnTo>
                  <a:lnTo>
                    <a:pt x="702576" y="195322"/>
                  </a:lnTo>
                  <a:lnTo>
                    <a:pt x="714721" y="186839"/>
                  </a:lnTo>
                  <a:lnTo>
                    <a:pt x="718354" y="182495"/>
                  </a:lnTo>
                  <a:lnTo>
                    <a:pt x="672961" y="182495"/>
                  </a:lnTo>
                  <a:lnTo>
                    <a:pt x="664388" y="181700"/>
                  </a:lnTo>
                  <a:lnTo>
                    <a:pt x="634546" y="154926"/>
                  </a:lnTo>
                  <a:lnTo>
                    <a:pt x="631266" y="136124"/>
                  </a:lnTo>
                  <a:lnTo>
                    <a:pt x="726476" y="136124"/>
                  </a:lnTo>
                  <a:lnTo>
                    <a:pt x="726476" y="126123"/>
                  </a:lnTo>
                  <a:lnTo>
                    <a:pt x="725892" y="116381"/>
                  </a:lnTo>
                  <a:lnTo>
                    <a:pt x="632045" y="116381"/>
                  </a:lnTo>
                  <a:lnTo>
                    <a:pt x="633685" y="107370"/>
                  </a:lnTo>
                  <a:lnTo>
                    <a:pt x="661693" y="76781"/>
                  </a:lnTo>
                  <a:lnTo>
                    <a:pt x="668674" y="76115"/>
                  </a:lnTo>
                  <a:lnTo>
                    <a:pt x="712401" y="76115"/>
                  </a:lnTo>
                  <a:lnTo>
                    <a:pt x="711278" y="74427"/>
                  </a:lnTo>
                  <a:lnTo>
                    <a:pt x="702917" y="66528"/>
                  </a:lnTo>
                  <a:lnTo>
                    <a:pt x="693029" y="60886"/>
                  </a:lnTo>
                  <a:lnTo>
                    <a:pt x="681615" y="57500"/>
                  </a:lnTo>
                  <a:lnTo>
                    <a:pt x="668674" y="56372"/>
                  </a:lnTo>
                  <a:close/>
                </a:path>
                <a:path w="845819" h="202564">
                  <a:moveTo>
                    <a:pt x="709980" y="163531"/>
                  </a:moveTo>
                  <a:lnTo>
                    <a:pt x="705563" y="169246"/>
                  </a:lnTo>
                  <a:lnTo>
                    <a:pt x="700411" y="173836"/>
                  </a:lnTo>
                  <a:lnTo>
                    <a:pt x="688634" y="180763"/>
                  </a:lnTo>
                  <a:lnTo>
                    <a:pt x="681447" y="182495"/>
                  </a:lnTo>
                  <a:lnTo>
                    <a:pt x="718354" y="182495"/>
                  </a:lnTo>
                  <a:lnTo>
                    <a:pt x="724657" y="174962"/>
                  </a:lnTo>
                  <a:lnTo>
                    <a:pt x="709980" y="163531"/>
                  </a:lnTo>
                  <a:close/>
                </a:path>
                <a:path w="845819" h="202564">
                  <a:moveTo>
                    <a:pt x="712401" y="76115"/>
                  </a:moveTo>
                  <a:lnTo>
                    <a:pt x="668674" y="76115"/>
                  </a:lnTo>
                  <a:lnTo>
                    <a:pt x="675818" y="76748"/>
                  </a:lnTo>
                  <a:lnTo>
                    <a:pt x="682183" y="78648"/>
                  </a:lnTo>
                  <a:lnTo>
                    <a:pt x="702446" y="114563"/>
                  </a:lnTo>
                  <a:lnTo>
                    <a:pt x="702446" y="116381"/>
                  </a:lnTo>
                  <a:lnTo>
                    <a:pt x="725892" y="116381"/>
                  </a:lnTo>
                  <a:lnTo>
                    <a:pt x="725526" y="110276"/>
                  </a:lnTo>
                  <a:lnTo>
                    <a:pt x="722676" y="96378"/>
                  </a:lnTo>
                  <a:lnTo>
                    <a:pt x="717927" y="84428"/>
                  </a:lnTo>
                  <a:lnTo>
                    <a:pt x="712401" y="76115"/>
                  </a:lnTo>
                  <a:close/>
                </a:path>
                <a:path w="845819" h="202564">
                  <a:moveTo>
                    <a:pt x="780510" y="58970"/>
                  </a:moveTo>
                  <a:lnTo>
                    <a:pt x="756480" y="58970"/>
                  </a:lnTo>
                  <a:lnTo>
                    <a:pt x="756480" y="199511"/>
                  </a:lnTo>
                  <a:lnTo>
                    <a:pt x="780510" y="199511"/>
                  </a:lnTo>
                  <a:lnTo>
                    <a:pt x="780510" y="58970"/>
                  </a:lnTo>
                  <a:close/>
                </a:path>
                <a:path w="845819" h="202564">
                  <a:moveTo>
                    <a:pt x="773366" y="7793"/>
                  </a:moveTo>
                  <a:lnTo>
                    <a:pt x="764014" y="7793"/>
                  </a:lnTo>
                  <a:lnTo>
                    <a:pt x="760464" y="9135"/>
                  </a:lnTo>
                  <a:lnTo>
                    <a:pt x="758039" y="11820"/>
                  </a:lnTo>
                  <a:lnTo>
                    <a:pt x="755701" y="14504"/>
                  </a:lnTo>
                  <a:lnTo>
                    <a:pt x="754532" y="17794"/>
                  </a:lnTo>
                  <a:lnTo>
                    <a:pt x="754532" y="25588"/>
                  </a:lnTo>
                  <a:lnTo>
                    <a:pt x="755701" y="28835"/>
                  </a:lnTo>
                  <a:lnTo>
                    <a:pt x="758039" y="31433"/>
                  </a:lnTo>
                  <a:lnTo>
                    <a:pt x="760464" y="34031"/>
                  </a:lnTo>
                  <a:lnTo>
                    <a:pt x="764014" y="35330"/>
                  </a:lnTo>
                  <a:lnTo>
                    <a:pt x="773366" y="35330"/>
                  </a:lnTo>
                  <a:lnTo>
                    <a:pt x="776916" y="34031"/>
                  </a:lnTo>
                  <a:lnTo>
                    <a:pt x="781766" y="28835"/>
                  </a:lnTo>
                  <a:lnTo>
                    <a:pt x="782978" y="25588"/>
                  </a:lnTo>
                  <a:lnTo>
                    <a:pt x="782978" y="17794"/>
                  </a:lnTo>
                  <a:lnTo>
                    <a:pt x="781766" y="14504"/>
                  </a:lnTo>
                  <a:lnTo>
                    <a:pt x="776916" y="9135"/>
                  </a:lnTo>
                  <a:lnTo>
                    <a:pt x="773366" y="7793"/>
                  </a:lnTo>
                  <a:close/>
                </a:path>
                <a:path w="845819" h="202564">
                  <a:moveTo>
                    <a:pt x="845195" y="0"/>
                  </a:moveTo>
                  <a:lnTo>
                    <a:pt x="821166" y="0"/>
                  </a:lnTo>
                  <a:lnTo>
                    <a:pt x="821166" y="199511"/>
                  </a:lnTo>
                  <a:lnTo>
                    <a:pt x="845195" y="199511"/>
                  </a:lnTo>
                  <a:lnTo>
                    <a:pt x="845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10892" y="2388629"/>
            <a:ext cx="1938331" cy="24575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34707" y="2384404"/>
            <a:ext cx="2305597" cy="253545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7014475" y="2380836"/>
            <a:ext cx="586105" cy="255270"/>
            <a:chOff x="7014475" y="2380836"/>
            <a:chExt cx="586105" cy="255270"/>
          </a:xfrm>
        </p:grpSpPr>
        <p:sp>
          <p:nvSpPr>
            <p:cNvPr id="31" name="object 31"/>
            <p:cNvSpPr/>
            <p:nvPr/>
          </p:nvSpPr>
          <p:spPr>
            <a:xfrm>
              <a:off x="7014475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09144" y="2380836"/>
              <a:ext cx="491490" cy="255270"/>
            </a:xfrm>
            <a:custGeom>
              <a:avLst/>
              <a:gdLst/>
              <a:ahLst/>
              <a:cxnLst/>
              <a:rect l="l" t="t" r="r" b="b"/>
              <a:pathLst>
                <a:path w="491490" h="255269">
                  <a:moveTo>
                    <a:pt x="61827" y="10391"/>
                  </a:moveTo>
                  <a:lnTo>
                    <a:pt x="0" y="10391"/>
                  </a:lnTo>
                  <a:lnTo>
                    <a:pt x="0" y="199511"/>
                  </a:lnTo>
                  <a:lnTo>
                    <a:pt x="65594" y="199511"/>
                  </a:lnTo>
                  <a:lnTo>
                    <a:pt x="79809" y="198602"/>
                  </a:lnTo>
                  <a:lnTo>
                    <a:pt x="92319" y="195874"/>
                  </a:lnTo>
                  <a:lnTo>
                    <a:pt x="103124" y="191328"/>
                  </a:lnTo>
                  <a:lnTo>
                    <a:pt x="112225" y="184963"/>
                  </a:lnTo>
                  <a:lnTo>
                    <a:pt x="117527" y="179118"/>
                  </a:lnTo>
                  <a:lnTo>
                    <a:pt x="24938" y="179118"/>
                  </a:lnTo>
                  <a:lnTo>
                    <a:pt x="24938" y="111056"/>
                  </a:lnTo>
                  <a:lnTo>
                    <a:pt x="115134" y="111056"/>
                  </a:lnTo>
                  <a:lnTo>
                    <a:pt x="114936" y="110828"/>
                  </a:lnTo>
                  <a:lnTo>
                    <a:pt x="109302" y="106250"/>
                  </a:lnTo>
                  <a:lnTo>
                    <a:pt x="102856" y="102645"/>
                  </a:lnTo>
                  <a:lnTo>
                    <a:pt x="95599" y="100015"/>
                  </a:lnTo>
                  <a:lnTo>
                    <a:pt x="101752" y="96938"/>
                  </a:lnTo>
                  <a:lnTo>
                    <a:pt x="107224" y="93293"/>
                  </a:lnTo>
                  <a:lnTo>
                    <a:pt x="109771" y="91053"/>
                  </a:lnTo>
                  <a:lnTo>
                    <a:pt x="24938" y="91053"/>
                  </a:lnTo>
                  <a:lnTo>
                    <a:pt x="24938" y="30913"/>
                  </a:lnTo>
                  <a:lnTo>
                    <a:pt x="115262" y="30913"/>
                  </a:lnTo>
                  <a:lnTo>
                    <a:pt x="114887" y="30248"/>
                  </a:lnTo>
                  <a:lnTo>
                    <a:pt x="108068" y="23120"/>
                  </a:lnTo>
                  <a:lnTo>
                    <a:pt x="99382" y="17551"/>
                  </a:lnTo>
                  <a:lnTo>
                    <a:pt x="88779" y="13573"/>
                  </a:lnTo>
                  <a:lnTo>
                    <a:pt x="76261" y="11186"/>
                  </a:lnTo>
                  <a:lnTo>
                    <a:pt x="61827" y="10391"/>
                  </a:lnTo>
                  <a:close/>
                </a:path>
                <a:path w="491490" h="255269">
                  <a:moveTo>
                    <a:pt x="115134" y="111056"/>
                  </a:moveTo>
                  <a:lnTo>
                    <a:pt x="66503" y="111056"/>
                  </a:lnTo>
                  <a:lnTo>
                    <a:pt x="82756" y="113191"/>
                  </a:lnTo>
                  <a:lnTo>
                    <a:pt x="94365" y="119596"/>
                  </a:lnTo>
                  <a:lnTo>
                    <a:pt x="101330" y="130271"/>
                  </a:lnTo>
                  <a:lnTo>
                    <a:pt x="103652" y="145217"/>
                  </a:lnTo>
                  <a:lnTo>
                    <a:pt x="103019" y="152718"/>
                  </a:lnTo>
                  <a:lnTo>
                    <a:pt x="74354" y="178558"/>
                  </a:lnTo>
                  <a:lnTo>
                    <a:pt x="66114" y="179118"/>
                  </a:lnTo>
                  <a:lnTo>
                    <a:pt x="117527" y="179118"/>
                  </a:lnTo>
                  <a:lnTo>
                    <a:pt x="119442" y="177007"/>
                  </a:lnTo>
                  <a:lnTo>
                    <a:pt x="124597" y="167688"/>
                  </a:lnTo>
                  <a:lnTo>
                    <a:pt x="127690" y="157004"/>
                  </a:lnTo>
                  <a:lnTo>
                    <a:pt x="128721" y="144957"/>
                  </a:lnTo>
                  <a:lnTo>
                    <a:pt x="128161" y="136936"/>
                  </a:lnTo>
                  <a:lnTo>
                    <a:pt x="126480" y="129500"/>
                  </a:lnTo>
                  <a:lnTo>
                    <a:pt x="123679" y="122648"/>
                  </a:lnTo>
                  <a:lnTo>
                    <a:pt x="119758" y="116381"/>
                  </a:lnTo>
                  <a:lnTo>
                    <a:pt x="115134" y="111056"/>
                  </a:lnTo>
                  <a:close/>
                </a:path>
                <a:path w="491490" h="255269">
                  <a:moveTo>
                    <a:pt x="115262" y="30913"/>
                  </a:moveTo>
                  <a:lnTo>
                    <a:pt x="61827" y="30913"/>
                  </a:lnTo>
                  <a:lnTo>
                    <a:pt x="70522" y="31360"/>
                  </a:lnTo>
                  <a:lnTo>
                    <a:pt x="78031" y="32699"/>
                  </a:lnTo>
                  <a:lnTo>
                    <a:pt x="84355" y="34932"/>
                  </a:lnTo>
                  <a:lnTo>
                    <a:pt x="89494" y="38057"/>
                  </a:lnTo>
                  <a:lnTo>
                    <a:pt x="95555" y="42733"/>
                  </a:lnTo>
                  <a:lnTo>
                    <a:pt x="98586" y="50267"/>
                  </a:lnTo>
                  <a:lnTo>
                    <a:pt x="98586" y="70010"/>
                  </a:lnTo>
                  <a:lnTo>
                    <a:pt x="62607" y="91053"/>
                  </a:lnTo>
                  <a:lnTo>
                    <a:pt x="109771" y="91053"/>
                  </a:lnTo>
                  <a:lnTo>
                    <a:pt x="123655" y="60788"/>
                  </a:lnTo>
                  <a:lnTo>
                    <a:pt x="122681" y="49082"/>
                  </a:lnTo>
                  <a:lnTo>
                    <a:pt x="119758" y="38902"/>
                  </a:lnTo>
                  <a:lnTo>
                    <a:pt x="115262" y="30913"/>
                  </a:lnTo>
                  <a:close/>
                </a:path>
                <a:path w="491490" h="255269">
                  <a:moveTo>
                    <a:pt x="188081" y="0"/>
                  </a:moveTo>
                  <a:lnTo>
                    <a:pt x="164051" y="0"/>
                  </a:lnTo>
                  <a:lnTo>
                    <a:pt x="164051" y="199511"/>
                  </a:lnTo>
                  <a:lnTo>
                    <a:pt x="188081" y="199511"/>
                  </a:lnTo>
                  <a:lnTo>
                    <a:pt x="188081" y="0"/>
                  </a:lnTo>
                  <a:close/>
                </a:path>
                <a:path w="491490" h="255269">
                  <a:moveTo>
                    <a:pt x="284069" y="56372"/>
                  </a:moveTo>
                  <a:lnTo>
                    <a:pt x="244128" y="70286"/>
                  </a:lnTo>
                  <a:lnTo>
                    <a:pt x="222307" y="108328"/>
                  </a:lnTo>
                  <a:lnTo>
                    <a:pt x="220293" y="127941"/>
                  </a:lnTo>
                  <a:lnTo>
                    <a:pt x="220376" y="130799"/>
                  </a:lnTo>
                  <a:lnTo>
                    <a:pt x="230230" y="171495"/>
                  </a:lnTo>
                  <a:lnTo>
                    <a:pt x="258449" y="197140"/>
                  </a:lnTo>
                  <a:lnTo>
                    <a:pt x="284329" y="202109"/>
                  </a:lnTo>
                  <a:lnTo>
                    <a:pt x="293535" y="201540"/>
                  </a:lnTo>
                  <a:lnTo>
                    <a:pt x="330430" y="182495"/>
                  </a:lnTo>
                  <a:lnTo>
                    <a:pt x="284329" y="182495"/>
                  </a:lnTo>
                  <a:lnTo>
                    <a:pt x="275668" y="181602"/>
                  </a:lnTo>
                  <a:lnTo>
                    <a:pt x="247148" y="151874"/>
                  </a:lnTo>
                  <a:lnTo>
                    <a:pt x="244453" y="130799"/>
                  </a:lnTo>
                  <a:lnTo>
                    <a:pt x="245135" y="118378"/>
                  </a:lnTo>
                  <a:lnTo>
                    <a:pt x="267996" y="79655"/>
                  </a:lnTo>
                  <a:lnTo>
                    <a:pt x="284069" y="76115"/>
                  </a:lnTo>
                  <a:lnTo>
                    <a:pt x="330298" y="76115"/>
                  </a:lnTo>
                  <a:lnTo>
                    <a:pt x="320918" y="67551"/>
                  </a:lnTo>
                  <a:lnTo>
                    <a:pt x="310015" y="61340"/>
                  </a:lnTo>
                  <a:lnTo>
                    <a:pt x="297732" y="57614"/>
                  </a:lnTo>
                  <a:lnTo>
                    <a:pt x="284069" y="56372"/>
                  </a:lnTo>
                  <a:close/>
                </a:path>
                <a:path w="491490" h="255269">
                  <a:moveTo>
                    <a:pt x="330298" y="76115"/>
                  </a:moveTo>
                  <a:lnTo>
                    <a:pt x="284069" y="76115"/>
                  </a:lnTo>
                  <a:lnTo>
                    <a:pt x="292707" y="77016"/>
                  </a:lnTo>
                  <a:lnTo>
                    <a:pt x="300436" y="79720"/>
                  </a:lnTo>
                  <a:lnTo>
                    <a:pt x="323516" y="116933"/>
                  </a:lnTo>
                  <a:lnTo>
                    <a:pt x="324206" y="127941"/>
                  </a:lnTo>
                  <a:lnTo>
                    <a:pt x="323532" y="140151"/>
                  </a:lnTo>
                  <a:lnTo>
                    <a:pt x="300760" y="178923"/>
                  </a:lnTo>
                  <a:lnTo>
                    <a:pt x="284329" y="182495"/>
                  </a:lnTo>
                  <a:lnTo>
                    <a:pt x="330430" y="182495"/>
                  </a:lnTo>
                  <a:lnTo>
                    <a:pt x="347740" y="140801"/>
                  </a:lnTo>
                  <a:lnTo>
                    <a:pt x="348235" y="130799"/>
                  </a:lnTo>
                  <a:lnTo>
                    <a:pt x="348152" y="127941"/>
                  </a:lnTo>
                  <a:lnTo>
                    <a:pt x="347123" y="113434"/>
                  </a:lnTo>
                  <a:lnTo>
                    <a:pt x="343787" y="99398"/>
                  </a:lnTo>
                  <a:lnTo>
                    <a:pt x="338226" y="87002"/>
                  </a:lnTo>
                  <a:lnTo>
                    <a:pt x="330440" y="76245"/>
                  </a:lnTo>
                  <a:lnTo>
                    <a:pt x="330298" y="76115"/>
                  </a:lnTo>
                  <a:close/>
                </a:path>
                <a:path w="491490" h="255269">
                  <a:moveTo>
                    <a:pt x="392268" y="216137"/>
                  </a:moveTo>
                  <a:lnTo>
                    <a:pt x="379799" y="230555"/>
                  </a:lnTo>
                  <a:lnTo>
                    <a:pt x="384061" y="235905"/>
                  </a:lnTo>
                  <a:lnTo>
                    <a:pt x="389183" y="240654"/>
                  </a:lnTo>
                  <a:lnTo>
                    <a:pt x="431755" y="254844"/>
                  </a:lnTo>
                  <a:lnTo>
                    <a:pt x="444695" y="253862"/>
                  </a:lnTo>
                  <a:lnTo>
                    <a:pt x="456239" y="250915"/>
                  </a:lnTo>
                  <a:lnTo>
                    <a:pt x="466387" y="246003"/>
                  </a:lnTo>
                  <a:lnTo>
                    <a:pt x="475138" y="239127"/>
                  </a:lnTo>
                  <a:lnTo>
                    <a:pt x="478364" y="235231"/>
                  </a:lnTo>
                  <a:lnTo>
                    <a:pt x="430066" y="235231"/>
                  </a:lnTo>
                  <a:lnTo>
                    <a:pt x="419326" y="234037"/>
                  </a:lnTo>
                  <a:lnTo>
                    <a:pt x="409446" y="230457"/>
                  </a:lnTo>
                  <a:lnTo>
                    <a:pt x="400427" y="224490"/>
                  </a:lnTo>
                  <a:lnTo>
                    <a:pt x="392268" y="216137"/>
                  </a:lnTo>
                  <a:close/>
                </a:path>
                <a:path w="491490" h="255269">
                  <a:moveTo>
                    <a:pt x="491374" y="185483"/>
                  </a:moveTo>
                  <a:lnTo>
                    <a:pt x="467215" y="185483"/>
                  </a:lnTo>
                  <a:lnTo>
                    <a:pt x="467186" y="197952"/>
                  </a:lnTo>
                  <a:lnTo>
                    <a:pt x="466598" y="206022"/>
                  </a:lnTo>
                  <a:lnTo>
                    <a:pt x="438347" y="234614"/>
                  </a:lnTo>
                  <a:lnTo>
                    <a:pt x="430066" y="235231"/>
                  </a:lnTo>
                  <a:lnTo>
                    <a:pt x="478364" y="235231"/>
                  </a:lnTo>
                  <a:lnTo>
                    <a:pt x="482235" y="230555"/>
                  </a:lnTo>
                  <a:lnTo>
                    <a:pt x="487315" y="220521"/>
                  </a:lnTo>
                  <a:lnTo>
                    <a:pt x="490360" y="209050"/>
                  </a:lnTo>
                  <a:lnTo>
                    <a:pt x="491295" y="197140"/>
                  </a:lnTo>
                  <a:lnTo>
                    <a:pt x="491374" y="185483"/>
                  </a:lnTo>
                  <a:close/>
                </a:path>
                <a:path w="491490" h="255269">
                  <a:moveTo>
                    <a:pt x="428118" y="56372"/>
                  </a:moveTo>
                  <a:lnTo>
                    <a:pt x="387852" y="75855"/>
                  </a:lnTo>
                  <a:lnTo>
                    <a:pt x="373604" y="112484"/>
                  </a:lnTo>
                  <a:lnTo>
                    <a:pt x="372655" y="128071"/>
                  </a:lnTo>
                  <a:lnTo>
                    <a:pt x="373604" y="144316"/>
                  </a:lnTo>
                  <a:lnTo>
                    <a:pt x="387852" y="182236"/>
                  </a:lnTo>
                  <a:lnTo>
                    <a:pt x="427858" y="202109"/>
                  </a:lnTo>
                  <a:lnTo>
                    <a:pt x="439670" y="201070"/>
                  </a:lnTo>
                  <a:lnTo>
                    <a:pt x="450167" y="197952"/>
                  </a:lnTo>
                  <a:lnTo>
                    <a:pt x="459348" y="192757"/>
                  </a:lnTo>
                  <a:lnTo>
                    <a:pt x="467215" y="185483"/>
                  </a:lnTo>
                  <a:lnTo>
                    <a:pt x="491374" y="185483"/>
                  </a:lnTo>
                  <a:lnTo>
                    <a:pt x="491374" y="181716"/>
                  </a:lnTo>
                  <a:lnTo>
                    <a:pt x="433833" y="181716"/>
                  </a:lnTo>
                  <a:lnTo>
                    <a:pt x="425552" y="180872"/>
                  </a:lnTo>
                  <a:lnTo>
                    <a:pt x="399250" y="152036"/>
                  </a:lnTo>
                  <a:lnTo>
                    <a:pt x="396814" y="130799"/>
                  </a:lnTo>
                  <a:lnTo>
                    <a:pt x="397431" y="118240"/>
                  </a:lnTo>
                  <a:lnTo>
                    <a:pt x="418473" y="80174"/>
                  </a:lnTo>
                  <a:lnTo>
                    <a:pt x="434093" y="76765"/>
                  </a:lnTo>
                  <a:lnTo>
                    <a:pt x="491374" y="76765"/>
                  </a:lnTo>
                  <a:lnTo>
                    <a:pt x="491374" y="74556"/>
                  </a:lnTo>
                  <a:lnTo>
                    <a:pt x="468254" y="74556"/>
                  </a:lnTo>
                  <a:lnTo>
                    <a:pt x="460339" y="66601"/>
                  </a:lnTo>
                  <a:lnTo>
                    <a:pt x="451011" y="60918"/>
                  </a:lnTo>
                  <a:lnTo>
                    <a:pt x="440271" y="57508"/>
                  </a:lnTo>
                  <a:lnTo>
                    <a:pt x="428118" y="56372"/>
                  </a:lnTo>
                  <a:close/>
                </a:path>
                <a:path w="491490" h="255269">
                  <a:moveTo>
                    <a:pt x="491374" y="76765"/>
                  </a:moveTo>
                  <a:lnTo>
                    <a:pt x="434093" y="76765"/>
                  </a:lnTo>
                  <a:lnTo>
                    <a:pt x="444443" y="78023"/>
                  </a:lnTo>
                  <a:lnTo>
                    <a:pt x="453414" y="81798"/>
                  </a:lnTo>
                  <a:lnTo>
                    <a:pt x="461004" y="88089"/>
                  </a:lnTo>
                  <a:lnTo>
                    <a:pt x="467215" y="96898"/>
                  </a:lnTo>
                  <a:lnTo>
                    <a:pt x="467215" y="161063"/>
                  </a:lnTo>
                  <a:lnTo>
                    <a:pt x="461134" y="170099"/>
                  </a:lnTo>
                  <a:lnTo>
                    <a:pt x="453544" y="176553"/>
                  </a:lnTo>
                  <a:lnTo>
                    <a:pt x="444443" y="180425"/>
                  </a:lnTo>
                  <a:lnTo>
                    <a:pt x="433833" y="181716"/>
                  </a:lnTo>
                  <a:lnTo>
                    <a:pt x="491374" y="181716"/>
                  </a:lnTo>
                  <a:lnTo>
                    <a:pt x="491374" y="76765"/>
                  </a:lnTo>
                  <a:close/>
                </a:path>
                <a:path w="491490" h="255269">
                  <a:moveTo>
                    <a:pt x="491374" y="58970"/>
                  </a:moveTo>
                  <a:lnTo>
                    <a:pt x="469423" y="58970"/>
                  </a:lnTo>
                  <a:lnTo>
                    <a:pt x="468254" y="74556"/>
                  </a:lnTo>
                  <a:lnTo>
                    <a:pt x="491374" y="74556"/>
                  </a:lnTo>
                  <a:lnTo>
                    <a:pt x="491374" y="58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158705" y="2340570"/>
            <a:ext cx="2131607" cy="293811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0763929" y="2391227"/>
            <a:ext cx="1495425" cy="246379"/>
            <a:chOff x="10763929" y="2391227"/>
            <a:chExt cx="1495425" cy="246379"/>
          </a:xfrm>
        </p:grpSpPr>
        <p:sp>
          <p:nvSpPr>
            <p:cNvPr id="35" name="object 35"/>
            <p:cNvSpPr/>
            <p:nvPr/>
          </p:nvSpPr>
          <p:spPr>
            <a:xfrm>
              <a:off x="10763929" y="2400787"/>
              <a:ext cx="173355" cy="209550"/>
            </a:xfrm>
            <a:custGeom>
              <a:avLst/>
              <a:gdLst/>
              <a:ahLst/>
              <a:cxnLst/>
              <a:rect l="l" t="t" r="r" b="b"/>
              <a:pathLst>
                <a:path w="173354" h="209550">
                  <a:moveTo>
                    <a:pt x="0" y="0"/>
                  </a:moveTo>
                  <a:lnTo>
                    <a:pt x="1901" y="209011"/>
                  </a:lnTo>
                  <a:lnTo>
                    <a:pt x="173079" y="10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858597" y="2391227"/>
              <a:ext cx="1400810" cy="246379"/>
            </a:xfrm>
            <a:custGeom>
              <a:avLst/>
              <a:gdLst/>
              <a:ahLst/>
              <a:cxnLst/>
              <a:rect l="l" t="t" r="r" b="b"/>
              <a:pathLst>
                <a:path w="1400809" h="246380">
                  <a:moveTo>
                    <a:pt x="32212" y="0"/>
                  </a:moveTo>
                  <a:lnTo>
                    <a:pt x="0" y="0"/>
                  </a:lnTo>
                  <a:lnTo>
                    <a:pt x="0" y="189120"/>
                  </a:lnTo>
                  <a:lnTo>
                    <a:pt x="24938" y="189120"/>
                  </a:lnTo>
                  <a:lnTo>
                    <a:pt x="24938" y="115472"/>
                  </a:lnTo>
                  <a:lnTo>
                    <a:pt x="22471" y="36369"/>
                  </a:lnTo>
                  <a:lnTo>
                    <a:pt x="46784" y="36369"/>
                  </a:lnTo>
                  <a:lnTo>
                    <a:pt x="32212" y="0"/>
                  </a:lnTo>
                  <a:close/>
                </a:path>
                <a:path w="1400809" h="246380">
                  <a:moveTo>
                    <a:pt x="46784" y="36369"/>
                  </a:moveTo>
                  <a:lnTo>
                    <a:pt x="22471" y="36369"/>
                  </a:lnTo>
                  <a:lnTo>
                    <a:pt x="84428" y="189120"/>
                  </a:lnTo>
                  <a:lnTo>
                    <a:pt x="103522" y="189120"/>
                  </a:lnTo>
                  <a:lnTo>
                    <a:pt x="117635" y="154309"/>
                  </a:lnTo>
                  <a:lnTo>
                    <a:pt x="94040" y="154309"/>
                  </a:lnTo>
                  <a:lnTo>
                    <a:pt x="46784" y="36369"/>
                  </a:lnTo>
                  <a:close/>
                </a:path>
                <a:path w="1400809" h="246380">
                  <a:moveTo>
                    <a:pt x="188210" y="35979"/>
                  </a:moveTo>
                  <a:lnTo>
                    <a:pt x="165610" y="35979"/>
                  </a:lnTo>
                  <a:lnTo>
                    <a:pt x="163272" y="115472"/>
                  </a:lnTo>
                  <a:lnTo>
                    <a:pt x="163272" y="189120"/>
                  </a:lnTo>
                  <a:lnTo>
                    <a:pt x="188210" y="189120"/>
                  </a:lnTo>
                  <a:lnTo>
                    <a:pt x="188210" y="35979"/>
                  </a:lnTo>
                  <a:close/>
                </a:path>
                <a:path w="1400809" h="246380">
                  <a:moveTo>
                    <a:pt x="188210" y="0"/>
                  </a:moveTo>
                  <a:lnTo>
                    <a:pt x="155868" y="0"/>
                  </a:lnTo>
                  <a:lnTo>
                    <a:pt x="94040" y="154309"/>
                  </a:lnTo>
                  <a:lnTo>
                    <a:pt x="117635" y="154309"/>
                  </a:lnTo>
                  <a:lnTo>
                    <a:pt x="165610" y="35979"/>
                  </a:lnTo>
                  <a:lnTo>
                    <a:pt x="188210" y="35979"/>
                  </a:lnTo>
                  <a:lnTo>
                    <a:pt x="188210" y="0"/>
                  </a:lnTo>
                  <a:close/>
                </a:path>
                <a:path w="1400809" h="246380">
                  <a:moveTo>
                    <a:pt x="285888" y="45981"/>
                  </a:moveTo>
                  <a:lnTo>
                    <a:pt x="245947" y="59895"/>
                  </a:lnTo>
                  <a:lnTo>
                    <a:pt x="224125" y="97937"/>
                  </a:lnTo>
                  <a:lnTo>
                    <a:pt x="222112" y="117550"/>
                  </a:lnTo>
                  <a:lnTo>
                    <a:pt x="222195" y="120408"/>
                  </a:lnTo>
                  <a:lnTo>
                    <a:pt x="232048" y="161104"/>
                  </a:lnTo>
                  <a:lnTo>
                    <a:pt x="260267" y="186749"/>
                  </a:lnTo>
                  <a:lnTo>
                    <a:pt x="286148" y="191718"/>
                  </a:lnTo>
                  <a:lnTo>
                    <a:pt x="295354" y="191149"/>
                  </a:lnTo>
                  <a:lnTo>
                    <a:pt x="332249" y="172104"/>
                  </a:lnTo>
                  <a:lnTo>
                    <a:pt x="286148" y="172104"/>
                  </a:lnTo>
                  <a:lnTo>
                    <a:pt x="277486" y="171211"/>
                  </a:lnTo>
                  <a:lnTo>
                    <a:pt x="248967" y="141482"/>
                  </a:lnTo>
                  <a:lnTo>
                    <a:pt x="246271" y="120408"/>
                  </a:lnTo>
                  <a:lnTo>
                    <a:pt x="246953" y="107987"/>
                  </a:lnTo>
                  <a:lnTo>
                    <a:pt x="269814" y="69263"/>
                  </a:lnTo>
                  <a:lnTo>
                    <a:pt x="285888" y="65724"/>
                  </a:lnTo>
                  <a:lnTo>
                    <a:pt x="332116" y="65724"/>
                  </a:lnTo>
                  <a:lnTo>
                    <a:pt x="322736" y="57159"/>
                  </a:lnTo>
                  <a:lnTo>
                    <a:pt x="311834" y="50949"/>
                  </a:lnTo>
                  <a:lnTo>
                    <a:pt x="299551" y="47223"/>
                  </a:lnTo>
                  <a:lnTo>
                    <a:pt x="285888" y="45981"/>
                  </a:lnTo>
                  <a:close/>
                </a:path>
                <a:path w="1400809" h="246380">
                  <a:moveTo>
                    <a:pt x="332116" y="65724"/>
                  </a:moveTo>
                  <a:lnTo>
                    <a:pt x="285888" y="65724"/>
                  </a:lnTo>
                  <a:lnTo>
                    <a:pt x="294526" y="66625"/>
                  </a:lnTo>
                  <a:lnTo>
                    <a:pt x="302254" y="69328"/>
                  </a:lnTo>
                  <a:lnTo>
                    <a:pt x="325334" y="106542"/>
                  </a:lnTo>
                  <a:lnTo>
                    <a:pt x="326024" y="117550"/>
                  </a:lnTo>
                  <a:lnTo>
                    <a:pt x="325350" y="129760"/>
                  </a:lnTo>
                  <a:lnTo>
                    <a:pt x="302579" y="168532"/>
                  </a:lnTo>
                  <a:lnTo>
                    <a:pt x="286148" y="172104"/>
                  </a:lnTo>
                  <a:lnTo>
                    <a:pt x="332249" y="172104"/>
                  </a:lnTo>
                  <a:lnTo>
                    <a:pt x="349559" y="130409"/>
                  </a:lnTo>
                  <a:lnTo>
                    <a:pt x="350054" y="120408"/>
                  </a:lnTo>
                  <a:lnTo>
                    <a:pt x="349971" y="117550"/>
                  </a:lnTo>
                  <a:lnTo>
                    <a:pt x="348942" y="103043"/>
                  </a:lnTo>
                  <a:lnTo>
                    <a:pt x="345605" y="89007"/>
                  </a:lnTo>
                  <a:lnTo>
                    <a:pt x="340044" y="76610"/>
                  </a:lnTo>
                  <a:lnTo>
                    <a:pt x="332259" y="65854"/>
                  </a:lnTo>
                  <a:lnTo>
                    <a:pt x="332116" y="65724"/>
                  </a:lnTo>
                  <a:close/>
                </a:path>
                <a:path w="1400809" h="246380">
                  <a:moveTo>
                    <a:pt x="402919" y="48578"/>
                  </a:moveTo>
                  <a:lnTo>
                    <a:pt x="380188" y="48578"/>
                  </a:lnTo>
                  <a:lnTo>
                    <a:pt x="380188" y="189120"/>
                  </a:lnTo>
                  <a:lnTo>
                    <a:pt x="404218" y="189120"/>
                  </a:lnTo>
                  <a:lnTo>
                    <a:pt x="404218" y="88974"/>
                  </a:lnTo>
                  <a:lnTo>
                    <a:pt x="407508" y="82220"/>
                  </a:lnTo>
                  <a:lnTo>
                    <a:pt x="412098" y="76765"/>
                  </a:lnTo>
                  <a:lnTo>
                    <a:pt x="423875" y="68452"/>
                  </a:lnTo>
                  <a:lnTo>
                    <a:pt x="430716" y="66373"/>
                  </a:lnTo>
                  <a:lnTo>
                    <a:pt x="483517" y="66373"/>
                  </a:lnTo>
                  <a:lnTo>
                    <a:pt x="483447" y="66244"/>
                  </a:lnTo>
                  <a:lnTo>
                    <a:pt x="403698" y="66244"/>
                  </a:lnTo>
                  <a:lnTo>
                    <a:pt x="402919" y="48578"/>
                  </a:lnTo>
                  <a:close/>
                </a:path>
                <a:path w="1400809" h="246380">
                  <a:moveTo>
                    <a:pt x="483517" y="66373"/>
                  </a:moveTo>
                  <a:lnTo>
                    <a:pt x="448121" y="66373"/>
                  </a:lnTo>
                  <a:lnTo>
                    <a:pt x="455178" y="68798"/>
                  </a:lnTo>
                  <a:lnTo>
                    <a:pt x="459681" y="73647"/>
                  </a:lnTo>
                  <a:lnTo>
                    <a:pt x="464271" y="78497"/>
                  </a:lnTo>
                  <a:lnTo>
                    <a:pt x="466609" y="85987"/>
                  </a:lnTo>
                  <a:lnTo>
                    <a:pt x="466695" y="189120"/>
                  </a:lnTo>
                  <a:lnTo>
                    <a:pt x="490725" y="189120"/>
                  </a:lnTo>
                  <a:lnTo>
                    <a:pt x="490707" y="96118"/>
                  </a:lnTo>
                  <a:lnTo>
                    <a:pt x="487770" y="74256"/>
                  </a:lnTo>
                  <a:lnTo>
                    <a:pt x="483517" y="66373"/>
                  </a:lnTo>
                  <a:close/>
                </a:path>
                <a:path w="1400809" h="246380">
                  <a:moveTo>
                    <a:pt x="445783" y="45981"/>
                  </a:moveTo>
                  <a:lnTo>
                    <a:pt x="433411" y="47247"/>
                  </a:lnTo>
                  <a:lnTo>
                    <a:pt x="422273" y="51046"/>
                  </a:lnTo>
                  <a:lnTo>
                    <a:pt x="412369" y="57379"/>
                  </a:lnTo>
                  <a:lnTo>
                    <a:pt x="403698" y="66244"/>
                  </a:lnTo>
                  <a:lnTo>
                    <a:pt x="483447" y="66244"/>
                  </a:lnTo>
                  <a:lnTo>
                    <a:pt x="479295" y="58548"/>
                  </a:lnTo>
                  <a:lnTo>
                    <a:pt x="465299" y="49122"/>
                  </a:lnTo>
                  <a:lnTo>
                    <a:pt x="445783" y="45981"/>
                  </a:lnTo>
                  <a:close/>
                </a:path>
                <a:path w="1400809" h="246380">
                  <a:moveTo>
                    <a:pt x="603599" y="48578"/>
                  </a:moveTo>
                  <a:lnTo>
                    <a:pt x="579050" y="48578"/>
                  </a:lnTo>
                  <a:lnTo>
                    <a:pt x="629967" y="189120"/>
                  </a:lnTo>
                  <a:lnTo>
                    <a:pt x="648282" y="189120"/>
                  </a:lnTo>
                  <a:lnTo>
                    <a:pt x="659973" y="156517"/>
                  </a:lnTo>
                  <a:lnTo>
                    <a:pt x="639319" y="156517"/>
                  </a:lnTo>
                  <a:lnTo>
                    <a:pt x="603599" y="48578"/>
                  </a:lnTo>
                  <a:close/>
                </a:path>
                <a:path w="1400809" h="246380">
                  <a:moveTo>
                    <a:pt x="698679" y="48578"/>
                  </a:moveTo>
                  <a:lnTo>
                    <a:pt x="674130" y="48578"/>
                  </a:lnTo>
                  <a:lnTo>
                    <a:pt x="639319" y="156517"/>
                  </a:lnTo>
                  <a:lnTo>
                    <a:pt x="659973" y="156517"/>
                  </a:lnTo>
                  <a:lnTo>
                    <a:pt x="698679" y="48578"/>
                  </a:lnTo>
                  <a:close/>
                </a:path>
                <a:path w="1400809" h="246380">
                  <a:moveTo>
                    <a:pt x="777133" y="45981"/>
                  </a:moveTo>
                  <a:lnTo>
                    <a:pt x="737192" y="59895"/>
                  </a:lnTo>
                  <a:lnTo>
                    <a:pt x="715370" y="97937"/>
                  </a:lnTo>
                  <a:lnTo>
                    <a:pt x="713357" y="117550"/>
                  </a:lnTo>
                  <a:lnTo>
                    <a:pt x="713440" y="120408"/>
                  </a:lnTo>
                  <a:lnTo>
                    <a:pt x="723293" y="161104"/>
                  </a:lnTo>
                  <a:lnTo>
                    <a:pt x="751512" y="186749"/>
                  </a:lnTo>
                  <a:lnTo>
                    <a:pt x="777393" y="191718"/>
                  </a:lnTo>
                  <a:lnTo>
                    <a:pt x="786599" y="191149"/>
                  </a:lnTo>
                  <a:lnTo>
                    <a:pt x="823494" y="172104"/>
                  </a:lnTo>
                  <a:lnTo>
                    <a:pt x="777393" y="172104"/>
                  </a:lnTo>
                  <a:lnTo>
                    <a:pt x="768731" y="171211"/>
                  </a:lnTo>
                  <a:lnTo>
                    <a:pt x="740212" y="141482"/>
                  </a:lnTo>
                  <a:lnTo>
                    <a:pt x="737516" y="120408"/>
                  </a:lnTo>
                  <a:lnTo>
                    <a:pt x="738198" y="107987"/>
                  </a:lnTo>
                  <a:lnTo>
                    <a:pt x="761059" y="69263"/>
                  </a:lnTo>
                  <a:lnTo>
                    <a:pt x="777133" y="65724"/>
                  </a:lnTo>
                  <a:lnTo>
                    <a:pt x="823361" y="65724"/>
                  </a:lnTo>
                  <a:lnTo>
                    <a:pt x="813981" y="57159"/>
                  </a:lnTo>
                  <a:lnTo>
                    <a:pt x="803078" y="50949"/>
                  </a:lnTo>
                  <a:lnTo>
                    <a:pt x="790796" y="47223"/>
                  </a:lnTo>
                  <a:lnTo>
                    <a:pt x="777133" y="45981"/>
                  </a:lnTo>
                  <a:close/>
                </a:path>
                <a:path w="1400809" h="246380">
                  <a:moveTo>
                    <a:pt x="823361" y="65724"/>
                  </a:moveTo>
                  <a:lnTo>
                    <a:pt x="777133" y="65724"/>
                  </a:lnTo>
                  <a:lnTo>
                    <a:pt x="785771" y="66625"/>
                  </a:lnTo>
                  <a:lnTo>
                    <a:pt x="793499" y="69328"/>
                  </a:lnTo>
                  <a:lnTo>
                    <a:pt x="816579" y="106542"/>
                  </a:lnTo>
                  <a:lnTo>
                    <a:pt x="817269" y="117550"/>
                  </a:lnTo>
                  <a:lnTo>
                    <a:pt x="816595" y="129760"/>
                  </a:lnTo>
                  <a:lnTo>
                    <a:pt x="793824" y="168532"/>
                  </a:lnTo>
                  <a:lnTo>
                    <a:pt x="777393" y="172104"/>
                  </a:lnTo>
                  <a:lnTo>
                    <a:pt x="823494" y="172104"/>
                  </a:lnTo>
                  <a:lnTo>
                    <a:pt x="840803" y="130409"/>
                  </a:lnTo>
                  <a:lnTo>
                    <a:pt x="841299" y="120408"/>
                  </a:lnTo>
                  <a:lnTo>
                    <a:pt x="841216" y="117550"/>
                  </a:lnTo>
                  <a:lnTo>
                    <a:pt x="840186" y="103043"/>
                  </a:lnTo>
                  <a:lnTo>
                    <a:pt x="836850" y="89007"/>
                  </a:lnTo>
                  <a:lnTo>
                    <a:pt x="831289" y="76610"/>
                  </a:lnTo>
                  <a:lnTo>
                    <a:pt x="823504" y="65854"/>
                  </a:lnTo>
                  <a:lnTo>
                    <a:pt x="823361" y="65724"/>
                  </a:lnTo>
                  <a:close/>
                </a:path>
                <a:path w="1400809" h="246380">
                  <a:moveTo>
                    <a:pt x="862081" y="224320"/>
                  </a:moveTo>
                  <a:lnTo>
                    <a:pt x="862081" y="243803"/>
                  </a:lnTo>
                  <a:lnTo>
                    <a:pt x="871043" y="245492"/>
                  </a:lnTo>
                  <a:lnTo>
                    <a:pt x="875590" y="245882"/>
                  </a:lnTo>
                  <a:lnTo>
                    <a:pt x="888911" y="243690"/>
                  </a:lnTo>
                  <a:lnTo>
                    <a:pt x="900301" y="237114"/>
                  </a:lnTo>
                  <a:lnTo>
                    <a:pt x="909759" y="226155"/>
                  </a:lnTo>
                  <a:lnTo>
                    <a:pt x="910404" y="224840"/>
                  </a:lnTo>
                  <a:lnTo>
                    <a:pt x="868576" y="224840"/>
                  </a:lnTo>
                  <a:lnTo>
                    <a:pt x="862081" y="224320"/>
                  </a:lnTo>
                  <a:close/>
                </a:path>
                <a:path w="1400809" h="246380">
                  <a:moveTo>
                    <a:pt x="880266" y="48578"/>
                  </a:moveTo>
                  <a:lnTo>
                    <a:pt x="854028" y="48578"/>
                  </a:lnTo>
                  <a:lnTo>
                    <a:pt x="904165" y="187561"/>
                  </a:lnTo>
                  <a:lnTo>
                    <a:pt x="898840" y="201849"/>
                  </a:lnTo>
                  <a:lnTo>
                    <a:pt x="895896" y="210595"/>
                  </a:lnTo>
                  <a:lnTo>
                    <a:pt x="892129" y="216613"/>
                  </a:lnTo>
                  <a:lnTo>
                    <a:pt x="887540" y="219904"/>
                  </a:lnTo>
                  <a:lnTo>
                    <a:pt x="883037" y="223194"/>
                  </a:lnTo>
                  <a:lnTo>
                    <a:pt x="876715" y="224840"/>
                  </a:lnTo>
                  <a:lnTo>
                    <a:pt x="910404" y="224840"/>
                  </a:lnTo>
                  <a:lnTo>
                    <a:pt x="917284" y="210811"/>
                  </a:lnTo>
                  <a:lnTo>
                    <a:pt x="937099" y="153919"/>
                  </a:lnTo>
                  <a:lnTo>
                    <a:pt x="915336" y="153919"/>
                  </a:lnTo>
                  <a:lnTo>
                    <a:pt x="880266" y="48578"/>
                  </a:lnTo>
                  <a:close/>
                </a:path>
                <a:path w="1400809" h="246380">
                  <a:moveTo>
                    <a:pt x="973787" y="48578"/>
                  </a:moveTo>
                  <a:lnTo>
                    <a:pt x="948068" y="48578"/>
                  </a:lnTo>
                  <a:lnTo>
                    <a:pt x="915336" y="153919"/>
                  </a:lnTo>
                  <a:lnTo>
                    <a:pt x="937099" y="153919"/>
                  </a:lnTo>
                  <a:lnTo>
                    <a:pt x="973787" y="48578"/>
                  </a:lnTo>
                  <a:close/>
                </a:path>
                <a:path w="1400809" h="246380">
                  <a:moveTo>
                    <a:pt x="1092367" y="65334"/>
                  </a:moveTo>
                  <a:lnTo>
                    <a:pt x="1056310" y="65334"/>
                  </a:lnTo>
                  <a:lnTo>
                    <a:pt x="1063714" y="67845"/>
                  </a:lnTo>
                  <a:lnTo>
                    <a:pt x="1068736" y="72868"/>
                  </a:lnTo>
                  <a:lnTo>
                    <a:pt x="1073759" y="77804"/>
                  </a:lnTo>
                  <a:lnTo>
                    <a:pt x="1076270" y="84471"/>
                  </a:lnTo>
                  <a:lnTo>
                    <a:pt x="1076270" y="103912"/>
                  </a:lnTo>
                  <a:lnTo>
                    <a:pt x="1052890" y="103912"/>
                  </a:lnTo>
                  <a:lnTo>
                    <a:pt x="1038602" y="104675"/>
                  </a:lnTo>
                  <a:lnTo>
                    <a:pt x="998596" y="122778"/>
                  </a:lnTo>
                  <a:lnTo>
                    <a:pt x="989244" y="150153"/>
                  </a:lnTo>
                  <a:lnTo>
                    <a:pt x="990072" y="158790"/>
                  </a:lnTo>
                  <a:lnTo>
                    <a:pt x="1017722" y="188795"/>
                  </a:lnTo>
                  <a:lnTo>
                    <a:pt x="1036654" y="191718"/>
                  </a:lnTo>
                  <a:lnTo>
                    <a:pt x="1047873" y="190630"/>
                  </a:lnTo>
                  <a:lnTo>
                    <a:pt x="1058280" y="187366"/>
                  </a:lnTo>
                  <a:lnTo>
                    <a:pt x="1067876" y="181927"/>
                  </a:lnTo>
                  <a:lnTo>
                    <a:pt x="1076660" y="174312"/>
                  </a:lnTo>
                  <a:lnTo>
                    <a:pt x="1101680" y="174312"/>
                  </a:lnTo>
                  <a:lnTo>
                    <a:pt x="1101534" y="173630"/>
                  </a:lnTo>
                  <a:lnTo>
                    <a:pt x="1101215" y="170805"/>
                  </a:lnTo>
                  <a:lnTo>
                    <a:pt x="1032281" y="170805"/>
                  </a:lnTo>
                  <a:lnTo>
                    <a:pt x="1025829" y="168684"/>
                  </a:lnTo>
                  <a:lnTo>
                    <a:pt x="1015785" y="160197"/>
                  </a:lnTo>
                  <a:lnTo>
                    <a:pt x="1013273" y="154309"/>
                  </a:lnTo>
                  <a:lnTo>
                    <a:pt x="1013273" y="146775"/>
                  </a:lnTo>
                  <a:lnTo>
                    <a:pt x="1016033" y="135467"/>
                  </a:lnTo>
                  <a:lnTo>
                    <a:pt x="1024314" y="127389"/>
                  </a:lnTo>
                  <a:lnTo>
                    <a:pt x="1038115" y="122543"/>
                  </a:lnTo>
                  <a:lnTo>
                    <a:pt x="1057436" y="120927"/>
                  </a:lnTo>
                  <a:lnTo>
                    <a:pt x="1100300" y="120927"/>
                  </a:lnTo>
                  <a:lnTo>
                    <a:pt x="1100300" y="91572"/>
                  </a:lnTo>
                  <a:lnTo>
                    <a:pt x="1099212" y="81498"/>
                  </a:lnTo>
                  <a:lnTo>
                    <a:pt x="1096468" y="72576"/>
                  </a:lnTo>
                  <a:lnTo>
                    <a:pt x="1092367" y="65334"/>
                  </a:lnTo>
                  <a:close/>
                </a:path>
                <a:path w="1400809" h="246380">
                  <a:moveTo>
                    <a:pt x="1101680" y="174312"/>
                  </a:moveTo>
                  <a:lnTo>
                    <a:pt x="1076660" y="174312"/>
                  </a:lnTo>
                  <a:lnTo>
                    <a:pt x="1077526" y="181413"/>
                  </a:lnTo>
                  <a:lnTo>
                    <a:pt x="1078651" y="186349"/>
                  </a:lnTo>
                  <a:lnTo>
                    <a:pt x="1080037" y="189120"/>
                  </a:lnTo>
                  <a:lnTo>
                    <a:pt x="1105236" y="189120"/>
                  </a:lnTo>
                  <a:lnTo>
                    <a:pt x="1105236" y="187041"/>
                  </a:lnTo>
                  <a:lnTo>
                    <a:pt x="1103076" y="180831"/>
                  </a:lnTo>
                  <a:lnTo>
                    <a:pt x="1101680" y="174312"/>
                  </a:lnTo>
                  <a:close/>
                </a:path>
                <a:path w="1400809" h="246380">
                  <a:moveTo>
                    <a:pt x="1100300" y="120927"/>
                  </a:moveTo>
                  <a:lnTo>
                    <a:pt x="1076270" y="120927"/>
                  </a:lnTo>
                  <a:lnTo>
                    <a:pt x="1076270" y="149763"/>
                  </a:lnTo>
                  <a:lnTo>
                    <a:pt x="1073239" y="155998"/>
                  </a:lnTo>
                  <a:lnTo>
                    <a:pt x="1068347" y="161063"/>
                  </a:lnTo>
                  <a:lnTo>
                    <a:pt x="1054838" y="168857"/>
                  </a:lnTo>
                  <a:lnTo>
                    <a:pt x="1047694" y="170805"/>
                  </a:lnTo>
                  <a:lnTo>
                    <a:pt x="1101215" y="170805"/>
                  </a:lnTo>
                  <a:lnTo>
                    <a:pt x="1100608" y="165439"/>
                  </a:lnTo>
                  <a:lnTo>
                    <a:pt x="1100385" y="158790"/>
                  </a:lnTo>
                  <a:lnTo>
                    <a:pt x="1100300" y="120927"/>
                  </a:lnTo>
                  <a:close/>
                </a:path>
                <a:path w="1400809" h="246380">
                  <a:moveTo>
                    <a:pt x="1047954" y="45981"/>
                  </a:moveTo>
                  <a:lnTo>
                    <a:pt x="1008337" y="58450"/>
                  </a:lnTo>
                  <a:lnTo>
                    <a:pt x="992101" y="80531"/>
                  </a:lnTo>
                  <a:lnTo>
                    <a:pt x="992101" y="87546"/>
                  </a:lnTo>
                  <a:lnTo>
                    <a:pt x="1016261" y="87546"/>
                  </a:lnTo>
                  <a:lnTo>
                    <a:pt x="1016261" y="81397"/>
                  </a:lnTo>
                  <a:lnTo>
                    <a:pt x="1019162" y="76158"/>
                  </a:lnTo>
                  <a:lnTo>
                    <a:pt x="1030765" y="67499"/>
                  </a:lnTo>
                  <a:lnTo>
                    <a:pt x="1037952" y="65334"/>
                  </a:lnTo>
                  <a:lnTo>
                    <a:pt x="1092367" y="65334"/>
                  </a:lnTo>
                  <a:lnTo>
                    <a:pt x="1092068" y="64807"/>
                  </a:lnTo>
                  <a:lnTo>
                    <a:pt x="1086012" y="58190"/>
                  </a:lnTo>
                  <a:lnTo>
                    <a:pt x="1078470" y="52849"/>
                  </a:lnTo>
                  <a:lnTo>
                    <a:pt x="1069613" y="49033"/>
                  </a:lnTo>
                  <a:lnTo>
                    <a:pt x="1059441" y="46744"/>
                  </a:lnTo>
                  <a:lnTo>
                    <a:pt x="1047954" y="45981"/>
                  </a:lnTo>
                  <a:close/>
                </a:path>
                <a:path w="1400809" h="246380">
                  <a:moveTo>
                    <a:pt x="1151866" y="205746"/>
                  </a:moveTo>
                  <a:lnTo>
                    <a:pt x="1139397" y="220163"/>
                  </a:lnTo>
                  <a:lnTo>
                    <a:pt x="1143659" y="225513"/>
                  </a:lnTo>
                  <a:lnTo>
                    <a:pt x="1148781" y="230262"/>
                  </a:lnTo>
                  <a:lnTo>
                    <a:pt x="1191353" y="244453"/>
                  </a:lnTo>
                  <a:lnTo>
                    <a:pt x="1204293" y="243471"/>
                  </a:lnTo>
                  <a:lnTo>
                    <a:pt x="1215837" y="240524"/>
                  </a:lnTo>
                  <a:lnTo>
                    <a:pt x="1225985" y="235612"/>
                  </a:lnTo>
                  <a:lnTo>
                    <a:pt x="1234736" y="228736"/>
                  </a:lnTo>
                  <a:lnTo>
                    <a:pt x="1237962" y="224840"/>
                  </a:lnTo>
                  <a:lnTo>
                    <a:pt x="1189664" y="224840"/>
                  </a:lnTo>
                  <a:lnTo>
                    <a:pt x="1178924" y="223646"/>
                  </a:lnTo>
                  <a:lnTo>
                    <a:pt x="1169044" y="220066"/>
                  </a:lnTo>
                  <a:lnTo>
                    <a:pt x="1160025" y="214099"/>
                  </a:lnTo>
                  <a:lnTo>
                    <a:pt x="1151866" y="205746"/>
                  </a:lnTo>
                  <a:close/>
                </a:path>
                <a:path w="1400809" h="246380">
                  <a:moveTo>
                    <a:pt x="1250972" y="175092"/>
                  </a:moveTo>
                  <a:lnTo>
                    <a:pt x="1226813" y="175092"/>
                  </a:lnTo>
                  <a:lnTo>
                    <a:pt x="1226784" y="187561"/>
                  </a:lnTo>
                  <a:lnTo>
                    <a:pt x="1226196" y="195630"/>
                  </a:lnTo>
                  <a:lnTo>
                    <a:pt x="1197945" y="224223"/>
                  </a:lnTo>
                  <a:lnTo>
                    <a:pt x="1189664" y="224840"/>
                  </a:lnTo>
                  <a:lnTo>
                    <a:pt x="1237962" y="224840"/>
                  </a:lnTo>
                  <a:lnTo>
                    <a:pt x="1241833" y="220163"/>
                  </a:lnTo>
                  <a:lnTo>
                    <a:pt x="1246913" y="210129"/>
                  </a:lnTo>
                  <a:lnTo>
                    <a:pt x="1249958" y="198659"/>
                  </a:lnTo>
                  <a:lnTo>
                    <a:pt x="1250893" y="186749"/>
                  </a:lnTo>
                  <a:lnTo>
                    <a:pt x="1250972" y="175092"/>
                  </a:lnTo>
                  <a:close/>
                </a:path>
                <a:path w="1400809" h="246380">
                  <a:moveTo>
                    <a:pt x="1187716" y="45981"/>
                  </a:moveTo>
                  <a:lnTo>
                    <a:pt x="1147450" y="65464"/>
                  </a:lnTo>
                  <a:lnTo>
                    <a:pt x="1133203" y="102093"/>
                  </a:lnTo>
                  <a:lnTo>
                    <a:pt x="1132253" y="117680"/>
                  </a:lnTo>
                  <a:lnTo>
                    <a:pt x="1133203" y="133924"/>
                  </a:lnTo>
                  <a:lnTo>
                    <a:pt x="1147450" y="171844"/>
                  </a:lnTo>
                  <a:lnTo>
                    <a:pt x="1187456" y="191718"/>
                  </a:lnTo>
                  <a:lnTo>
                    <a:pt x="1199268" y="190678"/>
                  </a:lnTo>
                  <a:lnTo>
                    <a:pt x="1209765" y="187561"/>
                  </a:lnTo>
                  <a:lnTo>
                    <a:pt x="1218946" y="182365"/>
                  </a:lnTo>
                  <a:lnTo>
                    <a:pt x="1226813" y="175092"/>
                  </a:lnTo>
                  <a:lnTo>
                    <a:pt x="1250972" y="175092"/>
                  </a:lnTo>
                  <a:lnTo>
                    <a:pt x="1250972" y="171325"/>
                  </a:lnTo>
                  <a:lnTo>
                    <a:pt x="1193431" y="171325"/>
                  </a:lnTo>
                  <a:lnTo>
                    <a:pt x="1185151" y="170480"/>
                  </a:lnTo>
                  <a:lnTo>
                    <a:pt x="1158848" y="141645"/>
                  </a:lnTo>
                  <a:lnTo>
                    <a:pt x="1156412" y="120408"/>
                  </a:lnTo>
                  <a:lnTo>
                    <a:pt x="1157029" y="107849"/>
                  </a:lnTo>
                  <a:lnTo>
                    <a:pt x="1178072" y="69783"/>
                  </a:lnTo>
                  <a:lnTo>
                    <a:pt x="1193691" y="66373"/>
                  </a:lnTo>
                  <a:lnTo>
                    <a:pt x="1250972" y="66373"/>
                  </a:lnTo>
                  <a:lnTo>
                    <a:pt x="1250972" y="64165"/>
                  </a:lnTo>
                  <a:lnTo>
                    <a:pt x="1227852" y="64165"/>
                  </a:lnTo>
                  <a:lnTo>
                    <a:pt x="1219937" y="56210"/>
                  </a:lnTo>
                  <a:lnTo>
                    <a:pt x="1210609" y="50527"/>
                  </a:lnTo>
                  <a:lnTo>
                    <a:pt x="1199869" y="47117"/>
                  </a:lnTo>
                  <a:lnTo>
                    <a:pt x="1187716" y="45981"/>
                  </a:lnTo>
                  <a:close/>
                </a:path>
                <a:path w="1400809" h="246380">
                  <a:moveTo>
                    <a:pt x="1250972" y="66373"/>
                  </a:moveTo>
                  <a:lnTo>
                    <a:pt x="1193691" y="66373"/>
                  </a:lnTo>
                  <a:lnTo>
                    <a:pt x="1204041" y="67632"/>
                  </a:lnTo>
                  <a:lnTo>
                    <a:pt x="1213012" y="71407"/>
                  </a:lnTo>
                  <a:lnTo>
                    <a:pt x="1220603" y="77698"/>
                  </a:lnTo>
                  <a:lnTo>
                    <a:pt x="1226813" y="86506"/>
                  </a:lnTo>
                  <a:lnTo>
                    <a:pt x="1226813" y="150672"/>
                  </a:lnTo>
                  <a:lnTo>
                    <a:pt x="1220732" y="159708"/>
                  </a:lnTo>
                  <a:lnTo>
                    <a:pt x="1213142" y="166162"/>
                  </a:lnTo>
                  <a:lnTo>
                    <a:pt x="1204041" y="170034"/>
                  </a:lnTo>
                  <a:lnTo>
                    <a:pt x="1193431" y="171325"/>
                  </a:lnTo>
                  <a:lnTo>
                    <a:pt x="1250972" y="171325"/>
                  </a:lnTo>
                  <a:lnTo>
                    <a:pt x="1250972" y="66373"/>
                  </a:lnTo>
                  <a:close/>
                </a:path>
                <a:path w="1400809" h="246380">
                  <a:moveTo>
                    <a:pt x="1250972" y="48578"/>
                  </a:moveTo>
                  <a:lnTo>
                    <a:pt x="1229021" y="48578"/>
                  </a:lnTo>
                  <a:lnTo>
                    <a:pt x="1227852" y="64165"/>
                  </a:lnTo>
                  <a:lnTo>
                    <a:pt x="1250972" y="64165"/>
                  </a:lnTo>
                  <a:lnTo>
                    <a:pt x="1250972" y="48578"/>
                  </a:lnTo>
                  <a:close/>
                </a:path>
                <a:path w="1400809" h="246380">
                  <a:moveTo>
                    <a:pt x="1342675" y="45981"/>
                  </a:moveTo>
                  <a:lnTo>
                    <a:pt x="1304747" y="60398"/>
                  </a:lnTo>
                  <a:lnTo>
                    <a:pt x="1283218" y="98554"/>
                  </a:lnTo>
                  <a:lnTo>
                    <a:pt x="1281237" y="122746"/>
                  </a:lnTo>
                  <a:lnTo>
                    <a:pt x="1282357" y="137675"/>
                  </a:lnTo>
                  <a:lnTo>
                    <a:pt x="1299162" y="173013"/>
                  </a:lnTo>
                  <a:lnTo>
                    <a:pt x="1345662" y="191718"/>
                  </a:lnTo>
                  <a:lnTo>
                    <a:pt x="1362223" y="190021"/>
                  </a:lnTo>
                  <a:lnTo>
                    <a:pt x="1376576" y="184931"/>
                  </a:lnTo>
                  <a:lnTo>
                    <a:pt x="1388721" y="176447"/>
                  </a:lnTo>
                  <a:lnTo>
                    <a:pt x="1392355" y="172104"/>
                  </a:lnTo>
                  <a:lnTo>
                    <a:pt x="1346961" y="172104"/>
                  </a:lnTo>
                  <a:lnTo>
                    <a:pt x="1338389" y="171308"/>
                  </a:lnTo>
                  <a:lnTo>
                    <a:pt x="1308546" y="144535"/>
                  </a:lnTo>
                  <a:lnTo>
                    <a:pt x="1305267" y="125733"/>
                  </a:lnTo>
                  <a:lnTo>
                    <a:pt x="1400476" y="125733"/>
                  </a:lnTo>
                  <a:lnTo>
                    <a:pt x="1400476" y="115732"/>
                  </a:lnTo>
                  <a:lnTo>
                    <a:pt x="1399892" y="105990"/>
                  </a:lnTo>
                  <a:lnTo>
                    <a:pt x="1306046" y="105990"/>
                  </a:lnTo>
                  <a:lnTo>
                    <a:pt x="1307686" y="96979"/>
                  </a:lnTo>
                  <a:lnTo>
                    <a:pt x="1335693" y="66390"/>
                  </a:lnTo>
                  <a:lnTo>
                    <a:pt x="1342675" y="65724"/>
                  </a:lnTo>
                  <a:lnTo>
                    <a:pt x="1386401" y="65724"/>
                  </a:lnTo>
                  <a:lnTo>
                    <a:pt x="1385279" y="64035"/>
                  </a:lnTo>
                  <a:lnTo>
                    <a:pt x="1376917" y="56136"/>
                  </a:lnTo>
                  <a:lnTo>
                    <a:pt x="1367029" y="50494"/>
                  </a:lnTo>
                  <a:lnTo>
                    <a:pt x="1355615" y="47109"/>
                  </a:lnTo>
                  <a:lnTo>
                    <a:pt x="1342675" y="45981"/>
                  </a:lnTo>
                  <a:close/>
                </a:path>
                <a:path w="1400809" h="246380">
                  <a:moveTo>
                    <a:pt x="1383980" y="153140"/>
                  </a:moveTo>
                  <a:lnTo>
                    <a:pt x="1379564" y="158855"/>
                  </a:lnTo>
                  <a:lnTo>
                    <a:pt x="1374412" y="163445"/>
                  </a:lnTo>
                  <a:lnTo>
                    <a:pt x="1362635" y="170372"/>
                  </a:lnTo>
                  <a:lnTo>
                    <a:pt x="1355448" y="172104"/>
                  </a:lnTo>
                  <a:lnTo>
                    <a:pt x="1392355" y="172104"/>
                  </a:lnTo>
                  <a:lnTo>
                    <a:pt x="1398658" y="164570"/>
                  </a:lnTo>
                  <a:lnTo>
                    <a:pt x="1383980" y="153140"/>
                  </a:lnTo>
                  <a:close/>
                </a:path>
                <a:path w="1400809" h="246380">
                  <a:moveTo>
                    <a:pt x="1386401" y="65724"/>
                  </a:moveTo>
                  <a:lnTo>
                    <a:pt x="1342675" y="65724"/>
                  </a:lnTo>
                  <a:lnTo>
                    <a:pt x="1349819" y="66357"/>
                  </a:lnTo>
                  <a:lnTo>
                    <a:pt x="1356184" y="68257"/>
                  </a:lnTo>
                  <a:lnTo>
                    <a:pt x="1376446" y="104171"/>
                  </a:lnTo>
                  <a:lnTo>
                    <a:pt x="1376446" y="105990"/>
                  </a:lnTo>
                  <a:lnTo>
                    <a:pt x="1399892" y="105990"/>
                  </a:lnTo>
                  <a:lnTo>
                    <a:pt x="1399526" y="99885"/>
                  </a:lnTo>
                  <a:lnTo>
                    <a:pt x="1396677" y="85987"/>
                  </a:lnTo>
                  <a:lnTo>
                    <a:pt x="1391928" y="74037"/>
                  </a:lnTo>
                  <a:lnTo>
                    <a:pt x="1386401" y="65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330863" y="2421892"/>
            <a:ext cx="169528" cy="13735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59473" y="99755"/>
            <a:ext cx="1449782" cy="1376628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2919516" y="5765879"/>
            <a:ext cx="6165215" cy="1636395"/>
            <a:chOff x="2919516" y="5765879"/>
            <a:chExt cx="6165215" cy="1636395"/>
          </a:xfrm>
        </p:grpSpPr>
        <p:sp>
          <p:nvSpPr>
            <p:cNvPr id="40" name="object 40"/>
            <p:cNvSpPr/>
            <p:nvPr/>
          </p:nvSpPr>
          <p:spPr>
            <a:xfrm>
              <a:off x="2919516" y="5765879"/>
              <a:ext cx="6165215" cy="1636395"/>
            </a:xfrm>
            <a:custGeom>
              <a:avLst/>
              <a:gdLst/>
              <a:ahLst/>
              <a:cxnLst/>
              <a:rect l="l" t="t" r="r" b="b"/>
              <a:pathLst>
                <a:path w="6165215" h="1636395">
                  <a:moveTo>
                    <a:pt x="6164902" y="0"/>
                  </a:moveTo>
                  <a:lnTo>
                    <a:pt x="0" y="0"/>
                  </a:lnTo>
                  <a:lnTo>
                    <a:pt x="0" y="1635993"/>
                  </a:lnTo>
                  <a:lnTo>
                    <a:pt x="6164902" y="1635993"/>
                  </a:lnTo>
                  <a:lnTo>
                    <a:pt x="6164902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510369" y="6582638"/>
              <a:ext cx="5574665" cy="819785"/>
            </a:xfrm>
            <a:custGeom>
              <a:avLst/>
              <a:gdLst/>
              <a:ahLst/>
              <a:cxnLst/>
              <a:rect l="l" t="t" r="r" b="b"/>
              <a:pathLst>
                <a:path w="5574665" h="819784">
                  <a:moveTo>
                    <a:pt x="2164296" y="0"/>
                  </a:moveTo>
                  <a:lnTo>
                    <a:pt x="0" y="0"/>
                  </a:lnTo>
                  <a:lnTo>
                    <a:pt x="0" y="359371"/>
                  </a:lnTo>
                  <a:lnTo>
                    <a:pt x="2164296" y="359371"/>
                  </a:lnTo>
                  <a:lnTo>
                    <a:pt x="2164296" y="0"/>
                  </a:lnTo>
                  <a:close/>
                </a:path>
                <a:path w="5574665" h="819784">
                  <a:moveTo>
                    <a:pt x="4899533" y="0"/>
                  </a:moveTo>
                  <a:lnTo>
                    <a:pt x="2735249" y="0"/>
                  </a:lnTo>
                  <a:lnTo>
                    <a:pt x="2735249" y="359371"/>
                  </a:lnTo>
                  <a:lnTo>
                    <a:pt x="4899533" y="359371"/>
                  </a:lnTo>
                  <a:lnTo>
                    <a:pt x="4899533" y="0"/>
                  </a:lnTo>
                  <a:close/>
                </a:path>
                <a:path w="5574665" h="819784">
                  <a:moveTo>
                    <a:pt x="5574042" y="573176"/>
                  </a:moveTo>
                  <a:lnTo>
                    <a:pt x="5241531" y="573176"/>
                  </a:lnTo>
                  <a:lnTo>
                    <a:pt x="5241531" y="819238"/>
                  </a:lnTo>
                  <a:lnTo>
                    <a:pt x="5574042" y="819238"/>
                  </a:lnTo>
                  <a:lnTo>
                    <a:pt x="5574042" y="573176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60461" y="6134975"/>
              <a:ext cx="3296706" cy="19220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78544" y="6707434"/>
              <a:ext cx="190537" cy="12284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95096" y="6706051"/>
              <a:ext cx="1710990" cy="1230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606176" y="6699518"/>
              <a:ext cx="869950" cy="123189"/>
            </a:xfrm>
            <a:custGeom>
              <a:avLst/>
              <a:gdLst/>
              <a:ahLst/>
              <a:cxnLst/>
              <a:rect l="l" t="t" r="r" b="b"/>
              <a:pathLst>
                <a:path w="869950" h="123190">
                  <a:moveTo>
                    <a:pt x="15129" y="5320"/>
                  </a:moveTo>
                  <a:lnTo>
                    <a:pt x="0" y="5320"/>
                  </a:lnTo>
                  <a:lnTo>
                    <a:pt x="0" y="121369"/>
                  </a:lnTo>
                  <a:lnTo>
                    <a:pt x="76313" y="121369"/>
                  </a:lnTo>
                  <a:lnTo>
                    <a:pt x="76313" y="106239"/>
                  </a:lnTo>
                  <a:lnTo>
                    <a:pt x="15129" y="106239"/>
                  </a:lnTo>
                  <a:lnTo>
                    <a:pt x="15129" y="5320"/>
                  </a:lnTo>
                  <a:close/>
                </a:path>
                <a:path w="869950" h="123190">
                  <a:moveTo>
                    <a:pt x="127549" y="34914"/>
                  </a:moveTo>
                  <a:lnTo>
                    <a:pt x="93518" y="54553"/>
                  </a:lnTo>
                  <a:lnTo>
                    <a:pt x="87813" y="80303"/>
                  </a:lnTo>
                  <a:lnTo>
                    <a:pt x="88520" y="89613"/>
                  </a:lnTo>
                  <a:lnTo>
                    <a:pt x="112420" y="120164"/>
                  </a:lnTo>
                  <a:lnTo>
                    <a:pt x="129378" y="123032"/>
                  </a:lnTo>
                  <a:lnTo>
                    <a:pt x="138543" y="122543"/>
                  </a:lnTo>
                  <a:lnTo>
                    <a:pt x="147085" y="121078"/>
                  </a:lnTo>
                  <a:lnTo>
                    <a:pt x="155003" y="118636"/>
                  </a:lnTo>
                  <a:lnTo>
                    <a:pt x="162297" y="115217"/>
                  </a:lnTo>
                  <a:lnTo>
                    <a:pt x="162297" y="108899"/>
                  </a:lnTo>
                  <a:lnTo>
                    <a:pt x="124002" y="108899"/>
                  </a:lnTo>
                  <a:lnTo>
                    <a:pt x="116631" y="106738"/>
                  </a:lnTo>
                  <a:lnTo>
                    <a:pt x="106878" y="98093"/>
                  </a:lnTo>
                  <a:lnTo>
                    <a:pt x="103996" y="92052"/>
                  </a:lnTo>
                  <a:lnTo>
                    <a:pt x="103109" y="84293"/>
                  </a:lnTo>
                  <a:lnTo>
                    <a:pt x="167285" y="84293"/>
                  </a:lnTo>
                  <a:lnTo>
                    <a:pt x="167285" y="78973"/>
                  </a:lnTo>
                  <a:lnTo>
                    <a:pt x="166786" y="71990"/>
                  </a:lnTo>
                  <a:lnTo>
                    <a:pt x="103109" y="71990"/>
                  </a:lnTo>
                  <a:lnTo>
                    <a:pt x="103552" y="64009"/>
                  </a:lnTo>
                  <a:lnTo>
                    <a:pt x="106212" y="57969"/>
                  </a:lnTo>
                  <a:lnTo>
                    <a:pt x="115966" y="49767"/>
                  </a:lnTo>
                  <a:lnTo>
                    <a:pt x="121453" y="47716"/>
                  </a:lnTo>
                  <a:lnTo>
                    <a:pt x="157143" y="47716"/>
                  </a:lnTo>
                  <a:lnTo>
                    <a:pt x="151490" y="42115"/>
                  </a:lnTo>
                  <a:lnTo>
                    <a:pt x="144674" y="38114"/>
                  </a:lnTo>
                  <a:lnTo>
                    <a:pt x="136693" y="35714"/>
                  </a:lnTo>
                  <a:lnTo>
                    <a:pt x="127549" y="34914"/>
                  </a:lnTo>
                  <a:close/>
                </a:path>
                <a:path w="869950" h="123190">
                  <a:moveTo>
                    <a:pt x="162297" y="100587"/>
                  </a:moveTo>
                  <a:lnTo>
                    <a:pt x="161466" y="100587"/>
                  </a:lnTo>
                  <a:lnTo>
                    <a:pt x="155003" y="104223"/>
                  </a:lnTo>
                  <a:lnTo>
                    <a:pt x="148248" y="106821"/>
                  </a:lnTo>
                  <a:lnTo>
                    <a:pt x="141203" y="108380"/>
                  </a:lnTo>
                  <a:lnTo>
                    <a:pt x="133867" y="108899"/>
                  </a:lnTo>
                  <a:lnTo>
                    <a:pt x="162297" y="108899"/>
                  </a:lnTo>
                  <a:lnTo>
                    <a:pt x="162297" y="100587"/>
                  </a:lnTo>
                  <a:close/>
                </a:path>
                <a:path w="869950" h="123190">
                  <a:moveTo>
                    <a:pt x="157143" y="47716"/>
                  </a:moveTo>
                  <a:lnTo>
                    <a:pt x="133645" y="47716"/>
                  </a:lnTo>
                  <a:lnTo>
                    <a:pt x="139132" y="49767"/>
                  </a:lnTo>
                  <a:lnTo>
                    <a:pt x="144843" y="54553"/>
                  </a:lnTo>
                  <a:lnTo>
                    <a:pt x="148997" y="57969"/>
                  </a:lnTo>
                  <a:lnTo>
                    <a:pt x="151712" y="64009"/>
                  </a:lnTo>
                  <a:lnTo>
                    <a:pt x="152156" y="71990"/>
                  </a:lnTo>
                  <a:lnTo>
                    <a:pt x="166786" y="71990"/>
                  </a:lnTo>
                  <a:lnTo>
                    <a:pt x="166651" y="70099"/>
                  </a:lnTo>
                  <a:lnTo>
                    <a:pt x="164750" y="61931"/>
                  </a:lnTo>
                  <a:lnTo>
                    <a:pt x="161580" y="54470"/>
                  </a:lnTo>
                  <a:lnTo>
                    <a:pt x="157143" y="47716"/>
                  </a:lnTo>
                  <a:close/>
                </a:path>
                <a:path w="869950" h="123190">
                  <a:moveTo>
                    <a:pt x="184961" y="101085"/>
                  </a:moveTo>
                  <a:lnTo>
                    <a:pt x="184129" y="101085"/>
                  </a:lnTo>
                  <a:lnTo>
                    <a:pt x="184129" y="115550"/>
                  </a:lnTo>
                  <a:lnTo>
                    <a:pt x="191123" y="118823"/>
                  </a:lnTo>
                  <a:lnTo>
                    <a:pt x="198469" y="121161"/>
                  </a:lnTo>
                  <a:lnTo>
                    <a:pt x="206169" y="122564"/>
                  </a:lnTo>
                  <a:lnTo>
                    <a:pt x="214222" y="123032"/>
                  </a:lnTo>
                  <a:lnTo>
                    <a:pt x="222016" y="122595"/>
                  </a:lnTo>
                  <a:lnTo>
                    <a:pt x="245989" y="109066"/>
                  </a:lnTo>
                  <a:lnTo>
                    <a:pt x="214555" y="109066"/>
                  </a:lnTo>
                  <a:lnTo>
                    <a:pt x="206657" y="108567"/>
                  </a:lnTo>
                  <a:lnTo>
                    <a:pt x="199093" y="107071"/>
                  </a:lnTo>
                  <a:lnTo>
                    <a:pt x="191860" y="104577"/>
                  </a:lnTo>
                  <a:lnTo>
                    <a:pt x="184961" y="101085"/>
                  </a:lnTo>
                  <a:close/>
                </a:path>
                <a:path w="869950" h="123190">
                  <a:moveTo>
                    <a:pt x="214389" y="34914"/>
                  </a:moveTo>
                  <a:lnTo>
                    <a:pt x="204745" y="34914"/>
                  </a:lnTo>
                  <a:lnTo>
                    <a:pt x="197098" y="37352"/>
                  </a:lnTo>
                  <a:lnTo>
                    <a:pt x="191445" y="42229"/>
                  </a:lnTo>
                  <a:lnTo>
                    <a:pt x="185903" y="47106"/>
                  </a:lnTo>
                  <a:lnTo>
                    <a:pt x="183156" y="53369"/>
                  </a:lnTo>
                  <a:lnTo>
                    <a:pt x="183132" y="66836"/>
                  </a:lnTo>
                  <a:lnTo>
                    <a:pt x="184850" y="71491"/>
                  </a:lnTo>
                  <a:lnTo>
                    <a:pt x="220263" y="88062"/>
                  </a:lnTo>
                  <a:lnTo>
                    <a:pt x="224420" y="89447"/>
                  </a:lnTo>
                  <a:lnTo>
                    <a:pt x="227856" y="91110"/>
                  </a:lnTo>
                  <a:lnTo>
                    <a:pt x="231292" y="92661"/>
                  </a:lnTo>
                  <a:lnTo>
                    <a:pt x="233010" y="94712"/>
                  </a:lnTo>
                  <a:lnTo>
                    <a:pt x="233010" y="105131"/>
                  </a:lnTo>
                  <a:lnTo>
                    <a:pt x="226858" y="109066"/>
                  </a:lnTo>
                  <a:lnTo>
                    <a:pt x="245989" y="109066"/>
                  </a:lnTo>
                  <a:lnTo>
                    <a:pt x="247640" y="105796"/>
                  </a:lnTo>
                  <a:lnTo>
                    <a:pt x="247622" y="92661"/>
                  </a:lnTo>
                  <a:lnTo>
                    <a:pt x="245922" y="87563"/>
                  </a:lnTo>
                  <a:lnTo>
                    <a:pt x="215220" y="71990"/>
                  </a:lnTo>
                  <a:lnTo>
                    <a:pt x="210343" y="70881"/>
                  </a:lnTo>
                  <a:lnTo>
                    <a:pt x="206186" y="69441"/>
                  </a:lnTo>
                  <a:lnTo>
                    <a:pt x="199314" y="65894"/>
                  </a:lnTo>
                  <a:lnTo>
                    <a:pt x="197596" y="63400"/>
                  </a:lnTo>
                  <a:lnTo>
                    <a:pt x="197596" y="56860"/>
                  </a:lnTo>
                  <a:lnTo>
                    <a:pt x="199259" y="54145"/>
                  </a:lnTo>
                  <a:lnTo>
                    <a:pt x="202584" y="52039"/>
                  </a:lnTo>
                  <a:lnTo>
                    <a:pt x="206020" y="49822"/>
                  </a:lnTo>
                  <a:lnTo>
                    <a:pt x="211285" y="48714"/>
                  </a:lnTo>
                  <a:lnTo>
                    <a:pt x="241323" y="48714"/>
                  </a:lnTo>
                  <a:lnTo>
                    <a:pt x="241323" y="39569"/>
                  </a:lnTo>
                  <a:lnTo>
                    <a:pt x="234963" y="37533"/>
                  </a:lnTo>
                  <a:lnTo>
                    <a:pt x="228354" y="36078"/>
                  </a:lnTo>
                  <a:lnTo>
                    <a:pt x="221496" y="35205"/>
                  </a:lnTo>
                  <a:lnTo>
                    <a:pt x="214389" y="34914"/>
                  </a:lnTo>
                  <a:close/>
                </a:path>
                <a:path w="869950" h="123190">
                  <a:moveTo>
                    <a:pt x="241323" y="48714"/>
                  </a:moveTo>
                  <a:lnTo>
                    <a:pt x="225473" y="48714"/>
                  </a:lnTo>
                  <a:lnTo>
                    <a:pt x="232733" y="50265"/>
                  </a:lnTo>
                  <a:lnTo>
                    <a:pt x="240159" y="53369"/>
                  </a:lnTo>
                  <a:lnTo>
                    <a:pt x="241323" y="53369"/>
                  </a:lnTo>
                  <a:lnTo>
                    <a:pt x="241323" y="48714"/>
                  </a:lnTo>
                  <a:close/>
                </a:path>
                <a:path w="869950" h="123190">
                  <a:moveTo>
                    <a:pt x="327151" y="0"/>
                  </a:moveTo>
                  <a:lnTo>
                    <a:pt x="312022" y="0"/>
                  </a:lnTo>
                  <a:lnTo>
                    <a:pt x="312022" y="121369"/>
                  </a:lnTo>
                  <a:lnTo>
                    <a:pt x="327151" y="121369"/>
                  </a:lnTo>
                  <a:lnTo>
                    <a:pt x="327151" y="0"/>
                  </a:lnTo>
                  <a:close/>
                </a:path>
                <a:path w="869950" h="123190">
                  <a:moveTo>
                    <a:pt x="391934" y="34914"/>
                  </a:moveTo>
                  <a:lnTo>
                    <a:pt x="356085" y="53597"/>
                  </a:lnTo>
                  <a:lnTo>
                    <a:pt x="349538" y="78973"/>
                  </a:lnTo>
                  <a:lnTo>
                    <a:pt x="350265" y="88387"/>
                  </a:lnTo>
                  <a:lnTo>
                    <a:pt x="374685" y="119997"/>
                  </a:lnTo>
                  <a:lnTo>
                    <a:pt x="391934" y="123032"/>
                  </a:lnTo>
                  <a:lnTo>
                    <a:pt x="401099" y="122273"/>
                  </a:lnTo>
                  <a:lnTo>
                    <a:pt x="409308" y="119997"/>
                  </a:lnTo>
                  <a:lnTo>
                    <a:pt x="416561" y="116205"/>
                  </a:lnTo>
                  <a:lnTo>
                    <a:pt x="422858" y="110895"/>
                  </a:lnTo>
                  <a:lnTo>
                    <a:pt x="424170" y="109232"/>
                  </a:lnTo>
                  <a:lnTo>
                    <a:pt x="384785" y="109232"/>
                  </a:lnTo>
                  <a:lnTo>
                    <a:pt x="378356" y="106738"/>
                  </a:lnTo>
                  <a:lnTo>
                    <a:pt x="372814" y="101750"/>
                  </a:lnTo>
                  <a:lnTo>
                    <a:pt x="367383" y="96652"/>
                  </a:lnTo>
                  <a:lnTo>
                    <a:pt x="364668" y="89059"/>
                  </a:lnTo>
                  <a:lnTo>
                    <a:pt x="364668" y="68776"/>
                  </a:lnTo>
                  <a:lnTo>
                    <a:pt x="367383" y="61183"/>
                  </a:lnTo>
                  <a:lnTo>
                    <a:pt x="372814" y="56195"/>
                  </a:lnTo>
                  <a:lnTo>
                    <a:pt x="378356" y="51207"/>
                  </a:lnTo>
                  <a:lnTo>
                    <a:pt x="384785" y="48714"/>
                  </a:lnTo>
                  <a:lnTo>
                    <a:pt x="424170" y="48714"/>
                  </a:lnTo>
                  <a:lnTo>
                    <a:pt x="422858" y="47051"/>
                  </a:lnTo>
                  <a:lnTo>
                    <a:pt x="416561" y="41741"/>
                  </a:lnTo>
                  <a:lnTo>
                    <a:pt x="409308" y="37948"/>
                  </a:lnTo>
                  <a:lnTo>
                    <a:pt x="401099" y="35673"/>
                  </a:lnTo>
                  <a:lnTo>
                    <a:pt x="391934" y="34914"/>
                  </a:lnTo>
                  <a:close/>
                </a:path>
                <a:path w="869950" h="123190">
                  <a:moveTo>
                    <a:pt x="424170" y="48714"/>
                  </a:moveTo>
                  <a:lnTo>
                    <a:pt x="399416" y="48714"/>
                  </a:lnTo>
                  <a:lnTo>
                    <a:pt x="405789" y="51207"/>
                  </a:lnTo>
                  <a:lnTo>
                    <a:pt x="411220" y="56195"/>
                  </a:lnTo>
                  <a:lnTo>
                    <a:pt x="416762" y="61183"/>
                  </a:lnTo>
                  <a:lnTo>
                    <a:pt x="419533" y="68776"/>
                  </a:lnTo>
                  <a:lnTo>
                    <a:pt x="419533" y="89059"/>
                  </a:lnTo>
                  <a:lnTo>
                    <a:pt x="416762" y="96652"/>
                  </a:lnTo>
                  <a:lnTo>
                    <a:pt x="405789" y="106738"/>
                  </a:lnTo>
                  <a:lnTo>
                    <a:pt x="399416" y="109232"/>
                  </a:lnTo>
                  <a:lnTo>
                    <a:pt x="424170" y="109232"/>
                  </a:lnTo>
                  <a:lnTo>
                    <a:pt x="428023" y="104348"/>
                  </a:lnTo>
                  <a:lnTo>
                    <a:pt x="431712" y="96846"/>
                  </a:lnTo>
                  <a:lnTo>
                    <a:pt x="433925" y="88387"/>
                  </a:lnTo>
                  <a:lnTo>
                    <a:pt x="434663" y="78973"/>
                  </a:lnTo>
                  <a:lnTo>
                    <a:pt x="433925" y="69558"/>
                  </a:lnTo>
                  <a:lnTo>
                    <a:pt x="431712" y="61100"/>
                  </a:lnTo>
                  <a:lnTo>
                    <a:pt x="428023" y="53597"/>
                  </a:lnTo>
                  <a:lnTo>
                    <a:pt x="424170" y="48714"/>
                  </a:lnTo>
                  <a:close/>
                </a:path>
                <a:path w="869950" h="123190">
                  <a:moveTo>
                    <a:pt x="471639" y="36577"/>
                  </a:moveTo>
                  <a:lnTo>
                    <a:pt x="456509" y="36577"/>
                  </a:lnTo>
                  <a:lnTo>
                    <a:pt x="456509" y="121369"/>
                  </a:lnTo>
                  <a:lnTo>
                    <a:pt x="471639" y="121369"/>
                  </a:lnTo>
                  <a:lnTo>
                    <a:pt x="471639" y="36577"/>
                  </a:lnTo>
                  <a:close/>
                </a:path>
                <a:path w="869950" h="123190">
                  <a:moveTo>
                    <a:pt x="472304" y="2327"/>
                  </a:moveTo>
                  <a:lnTo>
                    <a:pt x="456010" y="2327"/>
                  </a:lnTo>
                  <a:lnTo>
                    <a:pt x="456010" y="18621"/>
                  </a:lnTo>
                  <a:lnTo>
                    <a:pt x="472304" y="18621"/>
                  </a:lnTo>
                  <a:lnTo>
                    <a:pt x="472304" y="2327"/>
                  </a:lnTo>
                  <a:close/>
                </a:path>
                <a:path w="869950" h="123190">
                  <a:moveTo>
                    <a:pt x="495885" y="101085"/>
                  </a:moveTo>
                  <a:lnTo>
                    <a:pt x="495054" y="101085"/>
                  </a:lnTo>
                  <a:lnTo>
                    <a:pt x="495054" y="115550"/>
                  </a:lnTo>
                  <a:lnTo>
                    <a:pt x="502047" y="118823"/>
                  </a:lnTo>
                  <a:lnTo>
                    <a:pt x="509394" y="121161"/>
                  </a:lnTo>
                  <a:lnTo>
                    <a:pt x="517094" y="122564"/>
                  </a:lnTo>
                  <a:lnTo>
                    <a:pt x="525147" y="123032"/>
                  </a:lnTo>
                  <a:lnTo>
                    <a:pt x="532940" y="122595"/>
                  </a:lnTo>
                  <a:lnTo>
                    <a:pt x="556914" y="109066"/>
                  </a:lnTo>
                  <a:lnTo>
                    <a:pt x="525480" y="109066"/>
                  </a:lnTo>
                  <a:lnTo>
                    <a:pt x="517582" y="108567"/>
                  </a:lnTo>
                  <a:lnTo>
                    <a:pt x="510017" y="107071"/>
                  </a:lnTo>
                  <a:lnTo>
                    <a:pt x="502785" y="104577"/>
                  </a:lnTo>
                  <a:lnTo>
                    <a:pt x="495885" y="101085"/>
                  </a:lnTo>
                  <a:close/>
                </a:path>
                <a:path w="869950" h="123190">
                  <a:moveTo>
                    <a:pt x="525313" y="34914"/>
                  </a:moveTo>
                  <a:lnTo>
                    <a:pt x="515670" y="34914"/>
                  </a:lnTo>
                  <a:lnTo>
                    <a:pt x="508022" y="37352"/>
                  </a:lnTo>
                  <a:lnTo>
                    <a:pt x="502370" y="42229"/>
                  </a:lnTo>
                  <a:lnTo>
                    <a:pt x="496828" y="47106"/>
                  </a:lnTo>
                  <a:lnTo>
                    <a:pt x="494081" y="53369"/>
                  </a:lnTo>
                  <a:lnTo>
                    <a:pt x="494057" y="66836"/>
                  </a:lnTo>
                  <a:lnTo>
                    <a:pt x="495775" y="71491"/>
                  </a:lnTo>
                  <a:lnTo>
                    <a:pt x="531188" y="88062"/>
                  </a:lnTo>
                  <a:lnTo>
                    <a:pt x="535344" y="89447"/>
                  </a:lnTo>
                  <a:lnTo>
                    <a:pt x="538780" y="91110"/>
                  </a:lnTo>
                  <a:lnTo>
                    <a:pt x="542216" y="92661"/>
                  </a:lnTo>
                  <a:lnTo>
                    <a:pt x="543934" y="94712"/>
                  </a:lnTo>
                  <a:lnTo>
                    <a:pt x="543934" y="105131"/>
                  </a:lnTo>
                  <a:lnTo>
                    <a:pt x="537783" y="109066"/>
                  </a:lnTo>
                  <a:lnTo>
                    <a:pt x="556914" y="109066"/>
                  </a:lnTo>
                  <a:lnTo>
                    <a:pt x="558565" y="105796"/>
                  </a:lnTo>
                  <a:lnTo>
                    <a:pt x="558547" y="92661"/>
                  </a:lnTo>
                  <a:lnTo>
                    <a:pt x="556847" y="87563"/>
                  </a:lnTo>
                  <a:lnTo>
                    <a:pt x="526145" y="71990"/>
                  </a:lnTo>
                  <a:lnTo>
                    <a:pt x="521268" y="70881"/>
                  </a:lnTo>
                  <a:lnTo>
                    <a:pt x="517111" y="69441"/>
                  </a:lnTo>
                  <a:lnTo>
                    <a:pt x="510239" y="65894"/>
                  </a:lnTo>
                  <a:lnTo>
                    <a:pt x="508521" y="63400"/>
                  </a:lnTo>
                  <a:lnTo>
                    <a:pt x="508521" y="56860"/>
                  </a:lnTo>
                  <a:lnTo>
                    <a:pt x="510184" y="54145"/>
                  </a:lnTo>
                  <a:lnTo>
                    <a:pt x="513509" y="52039"/>
                  </a:lnTo>
                  <a:lnTo>
                    <a:pt x="516945" y="49822"/>
                  </a:lnTo>
                  <a:lnTo>
                    <a:pt x="522210" y="48714"/>
                  </a:lnTo>
                  <a:lnTo>
                    <a:pt x="552247" y="48714"/>
                  </a:lnTo>
                  <a:lnTo>
                    <a:pt x="552247" y="39569"/>
                  </a:lnTo>
                  <a:lnTo>
                    <a:pt x="545888" y="37533"/>
                  </a:lnTo>
                  <a:lnTo>
                    <a:pt x="539279" y="36078"/>
                  </a:lnTo>
                  <a:lnTo>
                    <a:pt x="532421" y="35205"/>
                  </a:lnTo>
                  <a:lnTo>
                    <a:pt x="525313" y="34914"/>
                  </a:lnTo>
                  <a:close/>
                </a:path>
                <a:path w="869950" h="123190">
                  <a:moveTo>
                    <a:pt x="552247" y="48714"/>
                  </a:moveTo>
                  <a:lnTo>
                    <a:pt x="536397" y="48714"/>
                  </a:lnTo>
                  <a:lnTo>
                    <a:pt x="543657" y="50265"/>
                  </a:lnTo>
                  <a:lnTo>
                    <a:pt x="551084" y="53369"/>
                  </a:lnTo>
                  <a:lnTo>
                    <a:pt x="552247" y="53369"/>
                  </a:lnTo>
                  <a:lnTo>
                    <a:pt x="552247" y="48714"/>
                  </a:lnTo>
                  <a:close/>
                </a:path>
                <a:path w="869950" h="123190">
                  <a:moveTo>
                    <a:pt x="594223" y="36577"/>
                  </a:moveTo>
                  <a:lnTo>
                    <a:pt x="579093" y="36577"/>
                  </a:lnTo>
                  <a:lnTo>
                    <a:pt x="579093" y="121369"/>
                  </a:lnTo>
                  <a:lnTo>
                    <a:pt x="594223" y="121369"/>
                  </a:lnTo>
                  <a:lnTo>
                    <a:pt x="594223" y="36577"/>
                  </a:lnTo>
                  <a:close/>
                </a:path>
                <a:path w="869950" h="123190">
                  <a:moveTo>
                    <a:pt x="594888" y="2327"/>
                  </a:moveTo>
                  <a:lnTo>
                    <a:pt x="578594" y="2327"/>
                  </a:lnTo>
                  <a:lnTo>
                    <a:pt x="578594" y="18621"/>
                  </a:lnTo>
                  <a:lnTo>
                    <a:pt x="594888" y="18621"/>
                  </a:lnTo>
                  <a:lnTo>
                    <a:pt x="594888" y="2327"/>
                  </a:lnTo>
                  <a:close/>
                </a:path>
                <a:path w="869950" h="123190">
                  <a:moveTo>
                    <a:pt x="634430" y="36577"/>
                  </a:moveTo>
                  <a:lnTo>
                    <a:pt x="621129" y="36577"/>
                  </a:lnTo>
                  <a:lnTo>
                    <a:pt x="621129" y="121369"/>
                  </a:lnTo>
                  <a:lnTo>
                    <a:pt x="636259" y="121369"/>
                  </a:lnTo>
                  <a:lnTo>
                    <a:pt x="636259" y="63843"/>
                  </a:lnTo>
                  <a:lnTo>
                    <a:pt x="639473" y="59299"/>
                  </a:lnTo>
                  <a:lnTo>
                    <a:pt x="643907" y="55752"/>
                  </a:lnTo>
                  <a:lnTo>
                    <a:pt x="655213" y="50653"/>
                  </a:lnTo>
                  <a:lnTo>
                    <a:pt x="659719" y="49711"/>
                  </a:lnTo>
                  <a:lnTo>
                    <a:pt x="636259" y="49711"/>
                  </a:lnTo>
                  <a:lnTo>
                    <a:pt x="636259" y="47217"/>
                  </a:lnTo>
                  <a:lnTo>
                    <a:pt x="634430" y="36577"/>
                  </a:lnTo>
                  <a:close/>
                </a:path>
                <a:path w="869950" h="123190">
                  <a:moveTo>
                    <a:pt x="669178" y="34914"/>
                  </a:moveTo>
                  <a:lnTo>
                    <a:pt x="667848" y="34914"/>
                  </a:lnTo>
                  <a:lnTo>
                    <a:pt x="658663" y="35839"/>
                  </a:lnTo>
                  <a:lnTo>
                    <a:pt x="650391" y="38613"/>
                  </a:lnTo>
                  <a:lnTo>
                    <a:pt x="643034" y="43237"/>
                  </a:lnTo>
                  <a:lnTo>
                    <a:pt x="636592" y="49711"/>
                  </a:lnTo>
                  <a:lnTo>
                    <a:pt x="659719" y="49711"/>
                  </a:lnTo>
                  <a:lnTo>
                    <a:pt x="661309" y="49379"/>
                  </a:lnTo>
                  <a:lnTo>
                    <a:pt x="669178" y="49379"/>
                  </a:lnTo>
                  <a:lnTo>
                    <a:pt x="669178" y="34914"/>
                  </a:lnTo>
                  <a:close/>
                </a:path>
                <a:path w="869950" h="123190">
                  <a:moveTo>
                    <a:pt x="682765" y="101085"/>
                  </a:moveTo>
                  <a:lnTo>
                    <a:pt x="681934" y="101085"/>
                  </a:lnTo>
                  <a:lnTo>
                    <a:pt x="681934" y="115550"/>
                  </a:lnTo>
                  <a:lnTo>
                    <a:pt x="688927" y="118823"/>
                  </a:lnTo>
                  <a:lnTo>
                    <a:pt x="696274" y="121161"/>
                  </a:lnTo>
                  <a:lnTo>
                    <a:pt x="703973" y="122564"/>
                  </a:lnTo>
                  <a:lnTo>
                    <a:pt x="712027" y="123032"/>
                  </a:lnTo>
                  <a:lnTo>
                    <a:pt x="719820" y="122595"/>
                  </a:lnTo>
                  <a:lnTo>
                    <a:pt x="743794" y="109066"/>
                  </a:lnTo>
                  <a:lnTo>
                    <a:pt x="712359" y="109066"/>
                  </a:lnTo>
                  <a:lnTo>
                    <a:pt x="704462" y="108567"/>
                  </a:lnTo>
                  <a:lnTo>
                    <a:pt x="696897" y="107071"/>
                  </a:lnTo>
                  <a:lnTo>
                    <a:pt x="689665" y="104577"/>
                  </a:lnTo>
                  <a:lnTo>
                    <a:pt x="682765" y="101085"/>
                  </a:lnTo>
                  <a:close/>
                </a:path>
                <a:path w="869950" h="123190">
                  <a:moveTo>
                    <a:pt x="712193" y="34914"/>
                  </a:moveTo>
                  <a:lnTo>
                    <a:pt x="702550" y="34914"/>
                  </a:lnTo>
                  <a:lnTo>
                    <a:pt x="694902" y="37352"/>
                  </a:lnTo>
                  <a:lnTo>
                    <a:pt x="689249" y="42229"/>
                  </a:lnTo>
                  <a:lnTo>
                    <a:pt x="683707" y="47106"/>
                  </a:lnTo>
                  <a:lnTo>
                    <a:pt x="680960" y="53369"/>
                  </a:lnTo>
                  <a:lnTo>
                    <a:pt x="680936" y="66836"/>
                  </a:lnTo>
                  <a:lnTo>
                    <a:pt x="682654" y="71491"/>
                  </a:lnTo>
                  <a:lnTo>
                    <a:pt x="718067" y="88062"/>
                  </a:lnTo>
                  <a:lnTo>
                    <a:pt x="722224" y="89447"/>
                  </a:lnTo>
                  <a:lnTo>
                    <a:pt x="725660" y="91110"/>
                  </a:lnTo>
                  <a:lnTo>
                    <a:pt x="729096" y="92661"/>
                  </a:lnTo>
                  <a:lnTo>
                    <a:pt x="730814" y="94712"/>
                  </a:lnTo>
                  <a:lnTo>
                    <a:pt x="730814" y="105131"/>
                  </a:lnTo>
                  <a:lnTo>
                    <a:pt x="724662" y="109066"/>
                  </a:lnTo>
                  <a:lnTo>
                    <a:pt x="743794" y="109066"/>
                  </a:lnTo>
                  <a:lnTo>
                    <a:pt x="745445" y="105796"/>
                  </a:lnTo>
                  <a:lnTo>
                    <a:pt x="745426" y="92661"/>
                  </a:lnTo>
                  <a:lnTo>
                    <a:pt x="743727" y="87563"/>
                  </a:lnTo>
                  <a:lnTo>
                    <a:pt x="713024" y="71990"/>
                  </a:lnTo>
                  <a:lnTo>
                    <a:pt x="708147" y="70881"/>
                  </a:lnTo>
                  <a:lnTo>
                    <a:pt x="703991" y="69441"/>
                  </a:lnTo>
                  <a:lnTo>
                    <a:pt x="697119" y="65894"/>
                  </a:lnTo>
                  <a:lnTo>
                    <a:pt x="695401" y="63400"/>
                  </a:lnTo>
                  <a:lnTo>
                    <a:pt x="695401" y="56860"/>
                  </a:lnTo>
                  <a:lnTo>
                    <a:pt x="697063" y="54145"/>
                  </a:lnTo>
                  <a:lnTo>
                    <a:pt x="700388" y="52039"/>
                  </a:lnTo>
                  <a:lnTo>
                    <a:pt x="703825" y="49822"/>
                  </a:lnTo>
                  <a:lnTo>
                    <a:pt x="709089" y="48714"/>
                  </a:lnTo>
                  <a:lnTo>
                    <a:pt x="739127" y="48714"/>
                  </a:lnTo>
                  <a:lnTo>
                    <a:pt x="739127" y="39569"/>
                  </a:lnTo>
                  <a:lnTo>
                    <a:pt x="732768" y="37533"/>
                  </a:lnTo>
                  <a:lnTo>
                    <a:pt x="726159" y="36078"/>
                  </a:lnTo>
                  <a:lnTo>
                    <a:pt x="719301" y="35205"/>
                  </a:lnTo>
                  <a:lnTo>
                    <a:pt x="712193" y="34914"/>
                  </a:lnTo>
                  <a:close/>
                </a:path>
                <a:path w="869950" h="123190">
                  <a:moveTo>
                    <a:pt x="739127" y="48714"/>
                  </a:moveTo>
                  <a:lnTo>
                    <a:pt x="723277" y="48714"/>
                  </a:lnTo>
                  <a:lnTo>
                    <a:pt x="730537" y="50265"/>
                  </a:lnTo>
                  <a:lnTo>
                    <a:pt x="737963" y="53369"/>
                  </a:lnTo>
                  <a:lnTo>
                    <a:pt x="739127" y="53369"/>
                  </a:lnTo>
                  <a:lnTo>
                    <a:pt x="739127" y="48714"/>
                  </a:lnTo>
                  <a:close/>
                </a:path>
                <a:path w="869950" h="123190">
                  <a:moveTo>
                    <a:pt x="783097" y="102748"/>
                  </a:moveTo>
                  <a:lnTo>
                    <a:pt x="764476" y="102748"/>
                  </a:lnTo>
                  <a:lnTo>
                    <a:pt x="764476" y="121369"/>
                  </a:lnTo>
                  <a:lnTo>
                    <a:pt x="783097" y="121369"/>
                  </a:lnTo>
                  <a:lnTo>
                    <a:pt x="783097" y="102748"/>
                  </a:lnTo>
                  <a:close/>
                </a:path>
                <a:path w="869950" h="123190">
                  <a:moveTo>
                    <a:pt x="826286" y="102748"/>
                  </a:moveTo>
                  <a:lnTo>
                    <a:pt x="807665" y="102748"/>
                  </a:lnTo>
                  <a:lnTo>
                    <a:pt x="807665" y="121369"/>
                  </a:lnTo>
                  <a:lnTo>
                    <a:pt x="826286" y="121369"/>
                  </a:lnTo>
                  <a:lnTo>
                    <a:pt x="826286" y="102748"/>
                  </a:lnTo>
                  <a:close/>
                </a:path>
                <a:path w="869950" h="123190">
                  <a:moveTo>
                    <a:pt x="869474" y="102748"/>
                  </a:moveTo>
                  <a:lnTo>
                    <a:pt x="850853" y="102748"/>
                  </a:lnTo>
                  <a:lnTo>
                    <a:pt x="850853" y="121369"/>
                  </a:lnTo>
                  <a:lnTo>
                    <a:pt x="869474" y="121369"/>
                  </a:lnTo>
                  <a:lnTo>
                    <a:pt x="869474" y="102748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45006" y="7209012"/>
              <a:ext cx="137714" cy="13770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40938" y="6709256"/>
              <a:ext cx="190537" cy="122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92406" y="15114575"/>
            <a:ext cx="4608195" cy="1003935"/>
            <a:chOff x="3692406" y="15114575"/>
            <a:chExt cx="4608195" cy="1003935"/>
          </a:xfrm>
        </p:grpSpPr>
        <p:sp>
          <p:nvSpPr>
            <p:cNvPr id="3" name="object 3"/>
            <p:cNvSpPr/>
            <p:nvPr/>
          </p:nvSpPr>
          <p:spPr>
            <a:xfrm>
              <a:off x="3692406" y="15114575"/>
              <a:ext cx="581025" cy="1003935"/>
            </a:xfrm>
            <a:custGeom>
              <a:avLst/>
              <a:gdLst/>
              <a:ahLst/>
              <a:cxnLst/>
              <a:rect l="l" t="t" r="r" b="b"/>
              <a:pathLst>
                <a:path w="581025" h="1003934">
                  <a:moveTo>
                    <a:pt x="0" y="0"/>
                  </a:moveTo>
                  <a:lnTo>
                    <a:pt x="6378" y="1003709"/>
                  </a:lnTo>
                  <a:lnTo>
                    <a:pt x="580525" y="496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8877" y="15431160"/>
              <a:ext cx="4141571" cy="3538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43" y="15431160"/>
              <a:ext cx="4077238" cy="2894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0619" y="9089263"/>
            <a:ext cx="3238479" cy="2730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82096" y="18324726"/>
            <a:ext cx="2812995" cy="2060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99221" y="15739701"/>
            <a:ext cx="2442208" cy="20968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31789" y="9859050"/>
            <a:ext cx="3297554" cy="1809750"/>
            <a:chOff x="731789" y="9859050"/>
            <a:chExt cx="3297554" cy="18097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164" y="9859050"/>
              <a:ext cx="3224697" cy="18093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789" y="9859050"/>
              <a:ext cx="3160364" cy="174503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71182" y="12021849"/>
            <a:ext cx="1135037" cy="17973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51417" y="11917308"/>
            <a:ext cx="1381083" cy="2352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97298" y="14828381"/>
            <a:ext cx="1381083" cy="2352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5190" y="14828381"/>
            <a:ext cx="1381083" cy="23521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709564" y="12810332"/>
            <a:ext cx="3297554" cy="1809750"/>
            <a:chOff x="5709564" y="12810332"/>
            <a:chExt cx="3297554" cy="180975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1939" y="12810332"/>
              <a:ext cx="3224697" cy="180936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9564" y="12810332"/>
              <a:ext cx="3160364" cy="174503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31789" y="12810332"/>
            <a:ext cx="3297554" cy="1809750"/>
            <a:chOff x="731789" y="12810332"/>
            <a:chExt cx="3297554" cy="180975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164" y="12810332"/>
              <a:ext cx="3224697" cy="18093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789" y="12810332"/>
              <a:ext cx="3160364" cy="174503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645231" y="9834926"/>
            <a:ext cx="3297554" cy="1809750"/>
            <a:chOff x="5645231" y="9834926"/>
            <a:chExt cx="3297554" cy="180975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7606" y="9834926"/>
              <a:ext cx="3224697" cy="180936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5231" y="9834926"/>
              <a:ext cx="3160364" cy="174503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2206844" y="19001703"/>
            <a:ext cx="335280" cy="335280"/>
            <a:chOff x="12206844" y="19001703"/>
            <a:chExt cx="335280" cy="335280"/>
          </a:xfrm>
        </p:grpSpPr>
        <p:sp>
          <p:nvSpPr>
            <p:cNvPr id="26" name="object 26"/>
            <p:cNvSpPr/>
            <p:nvPr/>
          </p:nvSpPr>
          <p:spPr>
            <a:xfrm>
              <a:off x="12206844" y="1900170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80">
                  <a:moveTo>
                    <a:pt x="167466" y="0"/>
                  </a:moveTo>
                  <a:lnTo>
                    <a:pt x="123000" y="5991"/>
                  </a:lnTo>
                  <a:lnTo>
                    <a:pt x="83011" y="22893"/>
                  </a:lnTo>
                  <a:lnTo>
                    <a:pt x="49107" y="49098"/>
                  </a:lnTo>
                  <a:lnTo>
                    <a:pt x="22898" y="82999"/>
                  </a:lnTo>
                  <a:lnTo>
                    <a:pt x="5992" y="122987"/>
                  </a:lnTo>
                  <a:lnTo>
                    <a:pt x="0" y="167455"/>
                  </a:lnTo>
                  <a:lnTo>
                    <a:pt x="5992" y="211923"/>
                  </a:lnTo>
                  <a:lnTo>
                    <a:pt x="22898" y="251911"/>
                  </a:lnTo>
                  <a:lnTo>
                    <a:pt x="49107" y="285812"/>
                  </a:lnTo>
                  <a:lnTo>
                    <a:pt x="83011" y="312017"/>
                  </a:lnTo>
                  <a:lnTo>
                    <a:pt x="123000" y="328919"/>
                  </a:lnTo>
                  <a:lnTo>
                    <a:pt x="167466" y="334911"/>
                  </a:lnTo>
                  <a:lnTo>
                    <a:pt x="211931" y="328919"/>
                  </a:lnTo>
                  <a:lnTo>
                    <a:pt x="224145" y="323757"/>
                  </a:lnTo>
                  <a:lnTo>
                    <a:pt x="167466" y="323757"/>
                  </a:lnTo>
                  <a:lnTo>
                    <a:pt x="118117" y="315775"/>
                  </a:lnTo>
                  <a:lnTo>
                    <a:pt x="75220" y="293559"/>
                  </a:lnTo>
                  <a:lnTo>
                    <a:pt x="41368" y="259704"/>
                  </a:lnTo>
                  <a:lnTo>
                    <a:pt x="19155" y="216804"/>
                  </a:lnTo>
                  <a:lnTo>
                    <a:pt x="11174" y="167455"/>
                  </a:lnTo>
                  <a:lnTo>
                    <a:pt x="19155" y="118106"/>
                  </a:lnTo>
                  <a:lnTo>
                    <a:pt x="41368" y="75206"/>
                  </a:lnTo>
                  <a:lnTo>
                    <a:pt x="75220" y="41351"/>
                  </a:lnTo>
                  <a:lnTo>
                    <a:pt x="118117" y="19135"/>
                  </a:lnTo>
                  <a:lnTo>
                    <a:pt x="167466" y="11153"/>
                  </a:lnTo>
                  <a:lnTo>
                    <a:pt x="224145" y="11153"/>
                  </a:lnTo>
                  <a:lnTo>
                    <a:pt x="211931" y="5991"/>
                  </a:lnTo>
                  <a:lnTo>
                    <a:pt x="167466" y="0"/>
                  </a:lnTo>
                  <a:close/>
                </a:path>
                <a:path w="335279" h="335280">
                  <a:moveTo>
                    <a:pt x="224145" y="11153"/>
                  </a:moveTo>
                  <a:lnTo>
                    <a:pt x="167466" y="11153"/>
                  </a:lnTo>
                  <a:lnTo>
                    <a:pt x="216814" y="19135"/>
                  </a:lnTo>
                  <a:lnTo>
                    <a:pt x="259711" y="41351"/>
                  </a:lnTo>
                  <a:lnTo>
                    <a:pt x="293563" y="75206"/>
                  </a:lnTo>
                  <a:lnTo>
                    <a:pt x="315776" y="118106"/>
                  </a:lnTo>
                  <a:lnTo>
                    <a:pt x="323757" y="167455"/>
                  </a:lnTo>
                  <a:lnTo>
                    <a:pt x="315776" y="216804"/>
                  </a:lnTo>
                  <a:lnTo>
                    <a:pt x="293563" y="259704"/>
                  </a:lnTo>
                  <a:lnTo>
                    <a:pt x="259711" y="293559"/>
                  </a:lnTo>
                  <a:lnTo>
                    <a:pt x="216814" y="315775"/>
                  </a:lnTo>
                  <a:lnTo>
                    <a:pt x="167466" y="323757"/>
                  </a:lnTo>
                  <a:lnTo>
                    <a:pt x="224145" y="323757"/>
                  </a:lnTo>
                  <a:lnTo>
                    <a:pt x="285824" y="285812"/>
                  </a:lnTo>
                  <a:lnTo>
                    <a:pt x="312033" y="251911"/>
                  </a:lnTo>
                  <a:lnTo>
                    <a:pt x="328939" y="211923"/>
                  </a:lnTo>
                  <a:lnTo>
                    <a:pt x="334932" y="167455"/>
                  </a:lnTo>
                  <a:lnTo>
                    <a:pt x="328939" y="122987"/>
                  </a:lnTo>
                  <a:lnTo>
                    <a:pt x="312033" y="82999"/>
                  </a:lnTo>
                  <a:lnTo>
                    <a:pt x="285824" y="49098"/>
                  </a:lnTo>
                  <a:lnTo>
                    <a:pt x="251920" y="22893"/>
                  </a:lnTo>
                  <a:lnTo>
                    <a:pt x="224145" y="111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2066" y="19075070"/>
              <a:ext cx="94373" cy="188438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13123574" y="19063304"/>
            <a:ext cx="329565" cy="251460"/>
          </a:xfrm>
          <a:custGeom>
            <a:avLst/>
            <a:gdLst/>
            <a:ahLst/>
            <a:cxnLst/>
            <a:rect l="l" t="t" r="r" b="b"/>
            <a:pathLst>
              <a:path w="329565" h="251459">
                <a:moveTo>
                  <a:pt x="32746" y="0"/>
                </a:moveTo>
                <a:lnTo>
                  <a:pt x="20259" y="56763"/>
                </a:lnTo>
                <a:lnTo>
                  <a:pt x="23200" y="83220"/>
                </a:lnTo>
                <a:lnTo>
                  <a:pt x="41438" y="133569"/>
                </a:lnTo>
                <a:lnTo>
                  <a:pt x="74472" y="176419"/>
                </a:lnTo>
                <a:lnTo>
                  <a:pt x="95811" y="193991"/>
                </a:lnTo>
                <a:lnTo>
                  <a:pt x="74783" y="204416"/>
                </a:lnTo>
                <a:lnTo>
                  <a:pt x="52561" y="212055"/>
                </a:lnTo>
                <a:lnTo>
                  <a:pt x="29453" y="216827"/>
                </a:lnTo>
                <a:lnTo>
                  <a:pt x="5770" y="218644"/>
                </a:lnTo>
                <a:lnTo>
                  <a:pt x="4510" y="218664"/>
                </a:lnTo>
                <a:lnTo>
                  <a:pt x="3291" y="219075"/>
                </a:lnTo>
                <a:lnTo>
                  <a:pt x="1316" y="220551"/>
                </a:lnTo>
                <a:lnTo>
                  <a:pt x="614" y="221575"/>
                </a:lnTo>
                <a:lnTo>
                  <a:pt x="0" y="223879"/>
                </a:lnTo>
                <a:lnTo>
                  <a:pt x="104" y="225094"/>
                </a:lnTo>
                <a:lnTo>
                  <a:pt x="47301" y="245346"/>
                </a:lnTo>
                <a:lnTo>
                  <a:pt x="94527" y="250990"/>
                </a:lnTo>
                <a:lnTo>
                  <a:pt x="130322" y="247762"/>
                </a:lnTo>
                <a:lnTo>
                  <a:pt x="157632" y="240214"/>
                </a:lnTo>
                <a:lnTo>
                  <a:pt x="94527" y="240214"/>
                </a:lnTo>
                <a:lnTo>
                  <a:pt x="77407" y="239433"/>
                </a:lnTo>
                <a:lnTo>
                  <a:pt x="60485" y="237112"/>
                </a:lnTo>
                <a:lnTo>
                  <a:pt x="43878" y="233271"/>
                </a:lnTo>
                <a:lnTo>
                  <a:pt x="27702" y="227931"/>
                </a:lnTo>
                <a:lnTo>
                  <a:pt x="49340" y="224042"/>
                </a:lnTo>
                <a:lnTo>
                  <a:pt x="70275" y="217817"/>
                </a:lnTo>
                <a:lnTo>
                  <a:pt x="109186" y="198661"/>
                </a:lnTo>
                <a:lnTo>
                  <a:pt x="111684" y="195087"/>
                </a:lnTo>
                <a:lnTo>
                  <a:pt x="111684" y="193332"/>
                </a:lnTo>
                <a:lnTo>
                  <a:pt x="111457" y="192468"/>
                </a:lnTo>
                <a:lnTo>
                  <a:pt x="110586" y="190916"/>
                </a:lnTo>
                <a:lnTo>
                  <a:pt x="109956" y="190252"/>
                </a:lnTo>
                <a:lnTo>
                  <a:pt x="109186" y="189758"/>
                </a:lnTo>
                <a:lnTo>
                  <a:pt x="88787" y="174479"/>
                </a:lnTo>
                <a:lnTo>
                  <a:pt x="56291" y="136587"/>
                </a:lnTo>
                <a:lnTo>
                  <a:pt x="36693" y="91232"/>
                </a:lnTo>
                <a:lnTo>
                  <a:pt x="31860" y="42733"/>
                </a:lnTo>
                <a:lnTo>
                  <a:pt x="35133" y="18376"/>
                </a:lnTo>
                <a:lnTo>
                  <a:pt x="49816" y="18376"/>
                </a:lnTo>
                <a:lnTo>
                  <a:pt x="48179" y="16658"/>
                </a:lnTo>
                <a:lnTo>
                  <a:pt x="37325" y="2543"/>
                </a:lnTo>
                <a:lnTo>
                  <a:pt x="36724" y="1674"/>
                </a:lnTo>
                <a:lnTo>
                  <a:pt x="35870" y="987"/>
                </a:lnTo>
                <a:lnTo>
                  <a:pt x="33860" y="140"/>
                </a:lnTo>
                <a:lnTo>
                  <a:pt x="32746" y="0"/>
                </a:lnTo>
                <a:close/>
              </a:path>
              <a:path w="329565" h="251459">
                <a:moveTo>
                  <a:pt x="322655" y="46039"/>
                </a:moveTo>
                <a:lnTo>
                  <a:pt x="308145" y="46039"/>
                </a:lnTo>
                <a:lnTo>
                  <a:pt x="300418" y="54039"/>
                </a:lnTo>
                <a:lnTo>
                  <a:pt x="292163" y="61538"/>
                </a:lnTo>
                <a:lnTo>
                  <a:pt x="283406" y="68515"/>
                </a:lnTo>
                <a:lnTo>
                  <a:pt x="274176" y="74947"/>
                </a:lnTo>
                <a:lnTo>
                  <a:pt x="273442" y="75424"/>
                </a:lnTo>
                <a:lnTo>
                  <a:pt x="272838" y="76056"/>
                </a:lnTo>
                <a:lnTo>
                  <a:pt x="271982" y="77530"/>
                </a:lnTo>
                <a:lnTo>
                  <a:pt x="271742" y="78350"/>
                </a:lnTo>
                <a:lnTo>
                  <a:pt x="271711" y="79190"/>
                </a:lnTo>
                <a:lnTo>
                  <a:pt x="267212" y="111049"/>
                </a:lnTo>
                <a:lnTo>
                  <a:pt x="239786" y="168960"/>
                </a:lnTo>
                <a:lnTo>
                  <a:pt x="190906" y="213382"/>
                </a:lnTo>
                <a:lnTo>
                  <a:pt x="128486" y="237122"/>
                </a:lnTo>
                <a:lnTo>
                  <a:pt x="94527" y="240214"/>
                </a:lnTo>
                <a:lnTo>
                  <a:pt x="157632" y="240214"/>
                </a:lnTo>
                <a:lnTo>
                  <a:pt x="196227" y="222969"/>
                </a:lnTo>
                <a:lnTo>
                  <a:pt x="248124" y="176514"/>
                </a:lnTo>
                <a:lnTo>
                  <a:pt x="277772" y="115775"/>
                </a:lnTo>
                <a:lnTo>
                  <a:pt x="283019" y="82263"/>
                </a:lnTo>
                <a:lnTo>
                  <a:pt x="295714" y="72929"/>
                </a:lnTo>
                <a:lnTo>
                  <a:pt x="307446" y="62676"/>
                </a:lnTo>
                <a:lnTo>
                  <a:pt x="318233" y="51493"/>
                </a:lnTo>
                <a:lnTo>
                  <a:pt x="322655" y="46039"/>
                </a:lnTo>
                <a:close/>
              </a:path>
              <a:path w="329565" h="251459">
                <a:moveTo>
                  <a:pt x="49816" y="18376"/>
                </a:moveTo>
                <a:lnTo>
                  <a:pt x="35133" y="18376"/>
                </a:lnTo>
                <a:lnTo>
                  <a:pt x="47374" y="32239"/>
                </a:lnTo>
                <a:lnTo>
                  <a:pt x="91734" y="65666"/>
                </a:lnTo>
                <a:lnTo>
                  <a:pt x="144749" y="85099"/>
                </a:lnTo>
                <a:lnTo>
                  <a:pt x="164467" y="88234"/>
                </a:lnTo>
                <a:lnTo>
                  <a:pt x="165413" y="88140"/>
                </a:lnTo>
                <a:lnTo>
                  <a:pt x="170118" y="83220"/>
                </a:lnTo>
                <a:lnTo>
                  <a:pt x="170102" y="82263"/>
                </a:lnTo>
                <a:lnTo>
                  <a:pt x="169892" y="81467"/>
                </a:lnTo>
                <a:lnTo>
                  <a:pt x="169288" y="76451"/>
                </a:lnTo>
                <a:lnTo>
                  <a:pt x="157610" y="76451"/>
                </a:lnTo>
                <a:lnTo>
                  <a:pt x="139522" y="72783"/>
                </a:lnTo>
                <a:lnTo>
                  <a:pt x="89101" y="51493"/>
                </a:lnTo>
                <a:lnTo>
                  <a:pt x="60505" y="29594"/>
                </a:lnTo>
                <a:lnTo>
                  <a:pt x="49816" y="18376"/>
                </a:lnTo>
                <a:close/>
              </a:path>
              <a:path w="329565" h="251459">
                <a:moveTo>
                  <a:pt x="222695" y="12479"/>
                </a:moveTo>
                <a:lnTo>
                  <a:pt x="184507" y="22980"/>
                </a:lnTo>
                <a:lnTo>
                  <a:pt x="160639" y="52962"/>
                </a:lnTo>
                <a:lnTo>
                  <a:pt x="157409" y="71700"/>
                </a:lnTo>
                <a:lnTo>
                  <a:pt x="157523" y="75424"/>
                </a:lnTo>
                <a:lnTo>
                  <a:pt x="157610" y="76451"/>
                </a:lnTo>
                <a:lnTo>
                  <a:pt x="169288" y="76451"/>
                </a:lnTo>
                <a:lnTo>
                  <a:pt x="168973" y="73833"/>
                </a:lnTo>
                <a:lnTo>
                  <a:pt x="168947" y="71700"/>
                </a:lnTo>
                <a:lnTo>
                  <a:pt x="186692" y="35037"/>
                </a:lnTo>
                <a:lnTo>
                  <a:pt x="220064" y="23247"/>
                </a:lnTo>
                <a:lnTo>
                  <a:pt x="256205" y="23247"/>
                </a:lnTo>
                <a:lnTo>
                  <a:pt x="251625" y="20291"/>
                </a:lnTo>
                <a:lnTo>
                  <a:pt x="242451" y="16222"/>
                </a:lnTo>
                <a:lnTo>
                  <a:pt x="232701" y="13594"/>
                </a:lnTo>
                <a:lnTo>
                  <a:pt x="222695" y="12479"/>
                </a:lnTo>
                <a:close/>
              </a:path>
              <a:path w="329565" h="251459">
                <a:moveTo>
                  <a:pt x="256205" y="23247"/>
                </a:moveTo>
                <a:lnTo>
                  <a:pt x="220064" y="23247"/>
                </a:lnTo>
                <a:lnTo>
                  <a:pt x="229086" y="23951"/>
                </a:lnTo>
                <a:lnTo>
                  <a:pt x="237903" y="26155"/>
                </a:lnTo>
                <a:lnTo>
                  <a:pt x="265629" y="48717"/>
                </a:lnTo>
                <a:lnTo>
                  <a:pt x="266383" y="49462"/>
                </a:lnTo>
                <a:lnTo>
                  <a:pt x="268235" y="50483"/>
                </a:lnTo>
                <a:lnTo>
                  <a:pt x="269295" y="50738"/>
                </a:lnTo>
                <a:lnTo>
                  <a:pt x="270367" y="50708"/>
                </a:lnTo>
                <a:lnTo>
                  <a:pt x="279896" y="50215"/>
                </a:lnTo>
                <a:lnTo>
                  <a:pt x="289381" y="49272"/>
                </a:lnTo>
                <a:lnTo>
                  <a:pt x="298803" y="47879"/>
                </a:lnTo>
                <a:lnTo>
                  <a:pt x="308145" y="46039"/>
                </a:lnTo>
                <a:lnTo>
                  <a:pt x="322655" y="46039"/>
                </a:lnTo>
                <a:lnTo>
                  <a:pt x="327702" y="39815"/>
                </a:lnTo>
                <a:lnTo>
                  <a:pt x="273359" y="39815"/>
                </a:lnTo>
                <a:lnTo>
                  <a:pt x="267211" y="32185"/>
                </a:lnTo>
                <a:lnTo>
                  <a:pt x="259937" y="25657"/>
                </a:lnTo>
                <a:lnTo>
                  <a:pt x="256205" y="23247"/>
                </a:lnTo>
                <a:close/>
              </a:path>
              <a:path w="329565" h="251459">
                <a:moveTo>
                  <a:pt x="323855" y="30893"/>
                </a:moveTo>
                <a:lnTo>
                  <a:pt x="322622" y="30905"/>
                </a:lnTo>
                <a:lnTo>
                  <a:pt x="321481" y="31266"/>
                </a:lnTo>
                <a:lnTo>
                  <a:pt x="309707" y="34575"/>
                </a:lnTo>
                <a:lnTo>
                  <a:pt x="297734" y="37107"/>
                </a:lnTo>
                <a:lnTo>
                  <a:pt x="285603" y="38857"/>
                </a:lnTo>
                <a:lnTo>
                  <a:pt x="273359" y="39815"/>
                </a:lnTo>
                <a:lnTo>
                  <a:pt x="327702" y="39815"/>
                </a:lnTo>
                <a:lnTo>
                  <a:pt x="327987" y="39464"/>
                </a:lnTo>
                <a:lnTo>
                  <a:pt x="328677" y="38535"/>
                </a:lnTo>
                <a:lnTo>
                  <a:pt x="329039" y="37424"/>
                </a:lnTo>
                <a:lnTo>
                  <a:pt x="328958" y="35037"/>
                </a:lnTo>
                <a:lnTo>
                  <a:pt x="328603" y="34056"/>
                </a:lnTo>
                <a:lnTo>
                  <a:pt x="327161" y="32239"/>
                </a:lnTo>
                <a:lnTo>
                  <a:pt x="326154" y="31569"/>
                </a:lnTo>
                <a:lnTo>
                  <a:pt x="323855" y="30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680660" y="19019297"/>
            <a:ext cx="326390" cy="294640"/>
          </a:xfrm>
          <a:custGeom>
            <a:avLst/>
            <a:gdLst/>
            <a:ahLst/>
            <a:cxnLst/>
            <a:rect l="l" t="t" r="r" b="b"/>
            <a:pathLst>
              <a:path w="326390" h="294640">
                <a:moveTo>
                  <a:pt x="237886" y="0"/>
                </a:moveTo>
                <a:lnTo>
                  <a:pt x="88357" y="0"/>
                </a:lnTo>
                <a:lnTo>
                  <a:pt x="71046" y="1561"/>
                </a:lnTo>
                <a:lnTo>
                  <a:pt x="25908" y="23381"/>
                </a:lnTo>
                <a:lnTo>
                  <a:pt x="1730" y="64115"/>
                </a:lnTo>
                <a:lnTo>
                  <a:pt x="0" y="214677"/>
                </a:lnTo>
                <a:lnTo>
                  <a:pt x="1730" y="230299"/>
                </a:lnTo>
                <a:lnTo>
                  <a:pt x="25908" y="271034"/>
                </a:lnTo>
                <a:lnTo>
                  <a:pt x="71046" y="292854"/>
                </a:lnTo>
                <a:lnTo>
                  <a:pt x="88357" y="294415"/>
                </a:lnTo>
                <a:lnTo>
                  <a:pt x="237886" y="294415"/>
                </a:lnTo>
                <a:lnTo>
                  <a:pt x="255197" y="292854"/>
                </a:lnTo>
                <a:lnTo>
                  <a:pt x="271683" y="288321"/>
                </a:lnTo>
                <a:lnTo>
                  <a:pt x="284483" y="282148"/>
                </a:lnTo>
                <a:lnTo>
                  <a:pt x="88357" y="282148"/>
                </a:lnTo>
                <a:lnTo>
                  <a:pt x="73709" y="280826"/>
                </a:lnTo>
                <a:lnTo>
                  <a:pt x="35516" y="262364"/>
                </a:lnTo>
                <a:lnTo>
                  <a:pt x="15057" y="227896"/>
                </a:lnTo>
                <a:lnTo>
                  <a:pt x="13593" y="214677"/>
                </a:lnTo>
                <a:lnTo>
                  <a:pt x="13672" y="79028"/>
                </a:lnTo>
                <a:lnTo>
                  <a:pt x="26180" y="42322"/>
                </a:lnTo>
                <a:lnTo>
                  <a:pt x="59759" y="17423"/>
                </a:lnTo>
                <a:lnTo>
                  <a:pt x="88357" y="12267"/>
                </a:lnTo>
                <a:lnTo>
                  <a:pt x="284483" y="12267"/>
                </a:lnTo>
                <a:lnTo>
                  <a:pt x="271683" y="6093"/>
                </a:lnTo>
                <a:lnTo>
                  <a:pt x="255197" y="1561"/>
                </a:lnTo>
                <a:lnTo>
                  <a:pt x="237886" y="0"/>
                </a:lnTo>
                <a:close/>
              </a:path>
              <a:path w="326390" h="294640">
                <a:moveTo>
                  <a:pt x="284483" y="12267"/>
                </a:moveTo>
                <a:lnTo>
                  <a:pt x="237886" y="12267"/>
                </a:lnTo>
                <a:lnTo>
                  <a:pt x="252534" y="13588"/>
                </a:lnTo>
                <a:lnTo>
                  <a:pt x="266484" y="17423"/>
                </a:lnTo>
                <a:lnTo>
                  <a:pt x="300063" y="42322"/>
                </a:lnTo>
                <a:lnTo>
                  <a:pt x="312571" y="79028"/>
                </a:lnTo>
                <a:lnTo>
                  <a:pt x="312650" y="214677"/>
                </a:lnTo>
                <a:lnTo>
                  <a:pt x="311186" y="227896"/>
                </a:lnTo>
                <a:lnTo>
                  <a:pt x="290727" y="262364"/>
                </a:lnTo>
                <a:lnTo>
                  <a:pt x="252534" y="280826"/>
                </a:lnTo>
                <a:lnTo>
                  <a:pt x="237886" y="282148"/>
                </a:lnTo>
                <a:lnTo>
                  <a:pt x="284483" y="282148"/>
                </a:lnTo>
                <a:lnTo>
                  <a:pt x="319491" y="245178"/>
                </a:lnTo>
                <a:lnTo>
                  <a:pt x="326243" y="214677"/>
                </a:lnTo>
                <a:lnTo>
                  <a:pt x="326165" y="79028"/>
                </a:lnTo>
                <a:lnTo>
                  <a:pt x="311367" y="35520"/>
                </a:lnTo>
                <a:lnTo>
                  <a:pt x="286883" y="13424"/>
                </a:lnTo>
                <a:lnTo>
                  <a:pt x="284483" y="12267"/>
                </a:lnTo>
                <a:close/>
              </a:path>
              <a:path w="326390" h="294640">
                <a:moveTo>
                  <a:pt x="163121" y="79737"/>
                </a:moveTo>
                <a:lnTo>
                  <a:pt x="121585" y="91108"/>
                </a:lnTo>
                <a:lnTo>
                  <a:pt x="94044" y="121399"/>
                </a:lnTo>
                <a:lnTo>
                  <a:pt x="88446" y="150491"/>
                </a:lnTo>
                <a:lnTo>
                  <a:pt x="89794" y="160370"/>
                </a:lnTo>
                <a:lnTo>
                  <a:pt x="110255" y="194916"/>
                </a:lnTo>
                <a:lnTo>
                  <a:pt x="148536" y="213381"/>
                </a:lnTo>
                <a:lnTo>
                  <a:pt x="159482" y="214597"/>
                </a:lnTo>
                <a:lnTo>
                  <a:pt x="170450" y="214352"/>
                </a:lnTo>
                <a:lnTo>
                  <a:pt x="181259" y="212662"/>
                </a:lnTo>
                <a:lnTo>
                  <a:pt x="191733" y="209541"/>
                </a:lnTo>
                <a:lnTo>
                  <a:pt x="201583" y="205065"/>
                </a:lnTo>
                <a:lnTo>
                  <a:pt x="205758" y="202410"/>
                </a:lnTo>
                <a:lnTo>
                  <a:pt x="163121" y="202410"/>
                </a:lnTo>
                <a:lnTo>
                  <a:pt x="154122" y="201809"/>
                </a:lnTo>
                <a:lnTo>
                  <a:pt x="115836" y="182227"/>
                </a:lnTo>
                <a:lnTo>
                  <a:pt x="102023" y="144520"/>
                </a:lnTo>
                <a:lnTo>
                  <a:pt x="103126" y="136438"/>
                </a:lnTo>
                <a:lnTo>
                  <a:pt x="126701" y="102855"/>
                </a:lnTo>
                <a:lnTo>
                  <a:pt x="160144" y="92070"/>
                </a:lnTo>
                <a:lnTo>
                  <a:pt x="205896" y="92070"/>
                </a:lnTo>
                <a:lnTo>
                  <a:pt x="204581" y="91096"/>
                </a:lnTo>
                <a:lnTo>
                  <a:pt x="191719" y="84893"/>
                </a:lnTo>
                <a:lnTo>
                  <a:pt x="177769" y="81058"/>
                </a:lnTo>
                <a:lnTo>
                  <a:pt x="163121" y="79737"/>
                </a:lnTo>
                <a:close/>
              </a:path>
              <a:path w="326390" h="294640">
                <a:moveTo>
                  <a:pt x="205896" y="92070"/>
                </a:moveTo>
                <a:lnTo>
                  <a:pt x="160144" y="92070"/>
                </a:lnTo>
                <a:lnTo>
                  <a:pt x="169117" y="92270"/>
                </a:lnTo>
                <a:lnTo>
                  <a:pt x="177961" y="93653"/>
                </a:lnTo>
                <a:lnTo>
                  <a:pt x="213983" y="116538"/>
                </a:lnTo>
                <a:lnTo>
                  <a:pt x="224292" y="147207"/>
                </a:lnTo>
                <a:lnTo>
                  <a:pt x="223095" y="158023"/>
                </a:lnTo>
                <a:lnTo>
                  <a:pt x="197043" y="193116"/>
                </a:lnTo>
                <a:lnTo>
                  <a:pt x="163121" y="202410"/>
                </a:lnTo>
                <a:lnTo>
                  <a:pt x="205758" y="202410"/>
                </a:lnTo>
                <a:lnTo>
                  <a:pt x="234666" y="166793"/>
                </a:lnTo>
                <a:lnTo>
                  <a:pt x="237886" y="147207"/>
                </a:lnTo>
                <a:lnTo>
                  <a:pt x="236422" y="133988"/>
                </a:lnTo>
                <a:lnTo>
                  <a:pt x="232165" y="121387"/>
                </a:lnTo>
                <a:lnTo>
                  <a:pt x="225298" y="109793"/>
                </a:lnTo>
                <a:lnTo>
                  <a:pt x="215963" y="99521"/>
                </a:lnTo>
                <a:lnTo>
                  <a:pt x="205896" y="92070"/>
                </a:lnTo>
                <a:close/>
              </a:path>
              <a:path w="326390" h="294640">
                <a:moveTo>
                  <a:pt x="248791" y="55202"/>
                </a:moveTo>
                <a:lnTo>
                  <a:pt x="237622" y="67483"/>
                </a:lnTo>
                <a:lnTo>
                  <a:pt x="238686" y="72268"/>
                </a:lnTo>
                <a:lnTo>
                  <a:pt x="239966" y="74428"/>
                </a:lnTo>
                <a:lnTo>
                  <a:pt x="243800" y="77875"/>
                </a:lnTo>
                <a:lnTo>
                  <a:pt x="246190" y="79028"/>
                </a:lnTo>
                <a:lnTo>
                  <a:pt x="251464" y="79975"/>
                </a:lnTo>
                <a:lnTo>
                  <a:pt x="254197" y="79732"/>
                </a:lnTo>
                <a:lnTo>
                  <a:pt x="259186" y="77860"/>
                </a:lnTo>
                <a:lnTo>
                  <a:pt x="261288" y="76302"/>
                </a:lnTo>
                <a:lnTo>
                  <a:pt x="264284" y="72243"/>
                </a:lnTo>
                <a:lnTo>
                  <a:pt x="265073" y="69896"/>
                </a:lnTo>
                <a:lnTo>
                  <a:pt x="265021" y="64115"/>
                </a:lnTo>
                <a:lnTo>
                  <a:pt x="263635" y="61100"/>
                </a:lnTo>
                <a:lnTo>
                  <a:pt x="258538" y="56500"/>
                </a:lnTo>
                <a:lnTo>
                  <a:pt x="255083" y="55206"/>
                </a:lnTo>
                <a:lnTo>
                  <a:pt x="248791" y="55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16656" y="18801359"/>
            <a:ext cx="264160" cy="219710"/>
          </a:xfrm>
          <a:custGeom>
            <a:avLst/>
            <a:gdLst/>
            <a:ahLst/>
            <a:cxnLst/>
            <a:rect l="l" t="t" r="r" b="b"/>
            <a:pathLst>
              <a:path w="264160" h="219709">
                <a:moveTo>
                  <a:pt x="98856" y="104800"/>
                </a:moveTo>
                <a:lnTo>
                  <a:pt x="96545" y="100152"/>
                </a:lnTo>
                <a:lnTo>
                  <a:pt x="88303" y="93294"/>
                </a:lnTo>
                <a:lnTo>
                  <a:pt x="82715" y="91376"/>
                </a:lnTo>
                <a:lnTo>
                  <a:pt x="71056" y="91376"/>
                </a:lnTo>
                <a:lnTo>
                  <a:pt x="65468" y="93294"/>
                </a:lnTo>
                <a:lnTo>
                  <a:pt x="57226" y="100152"/>
                </a:lnTo>
                <a:lnTo>
                  <a:pt x="54914" y="104800"/>
                </a:lnTo>
                <a:lnTo>
                  <a:pt x="54914" y="114490"/>
                </a:lnTo>
                <a:lnTo>
                  <a:pt x="57226" y="119138"/>
                </a:lnTo>
                <a:lnTo>
                  <a:pt x="65468" y="125996"/>
                </a:lnTo>
                <a:lnTo>
                  <a:pt x="71056" y="127914"/>
                </a:lnTo>
                <a:lnTo>
                  <a:pt x="76885" y="127914"/>
                </a:lnTo>
                <a:lnTo>
                  <a:pt x="82715" y="127914"/>
                </a:lnTo>
                <a:lnTo>
                  <a:pt x="88303" y="125996"/>
                </a:lnTo>
                <a:lnTo>
                  <a:pt x="96545" y="119138"/>
                </a:lnTo>
                <a:lnTo>
                  <a:pt x="98856" y="114490"/>
                </a:lnTo>
                <a:lnTo>
                  <a:pt x="98856" y="104800"/>
                </a:lnTo>
                <a:close/>
              </a:path>
              <a:path w="264160" h="219709">
                <a:moveTo>
                  <a:pt x="153784" y="104800"/>
                </a:moveTo>
                <a:lnTo>
                  <a:pt x="151460" y="100152"/>
                </a:lnTo>
                <a:lnTo>
                  <a:pt x="143217" y="93294"/>
                </a:lnTo>
                <a:lnTo>
                  <a:pt x="137629" y="91376"/>
                </a:lnTo>
                <a:lnTo>
                  <a:pt x="125984" y="91376"/>
                </a:lnTo>
                <a:lnTo>
                  <a:pt x="120396" y="93294"/>
                </a:lnTo>
                <a:lnTo>
                  <a:pt x="112153" y="100152"/>
                </a:lnTo>
                <a:lnTo>
                  <a:pt x="109842" y="104800"/>
                </a:lnTo>
                <a:lnTo>
                  <a:pt x="109842" y="114490"/>
                </a:lnTo>
                <a:lnTo>
                  <a:pt x="112153" y="119138"/>
                </a:lnTo>
                <a:lnTo>
                  <a:pt x="120396" y="125996"/>
                </a:lnTo>
                <a:lnTo>
                  <a:pt x="125984" y="127914"/>
                </a:lnTo>
                <a:lnTo>
                  <a:pt x="137629" y="127914"/>
                </a:lnTo>
                <a:lnTo>
                  <a:pt x="143217" y="125996"/>
                </a:lnTo>
                <a:lnTo>
                  <a:pt x="151460" y="119138"/>
                </a:lnTo>
                <a:lnTo>
                  <a:pt x="153784" y="114490"/>
                </a:lnTo>
                <a:lnTo>
                  <a:pt x="153784" y="109639"/>
                </a:lnTo>
                <a:lnTo>
                  <a:pt x="153784" y="104800"/>
                </a:lnTo>
                <a:close/>
              </a:path>
              <a:path w="264160" h="219709">
                <a:moveTo>
                  <a:pt x="208699" y="104800"/>
                </a:moveTo>
                <a:lnTo>
                  <a:pt x="206387" y="100152"/>
                </a:lnTo>
                <a:lnTo>
                  <a:pt x="198145" y="93294"/>
                </a:lnTo>
                <a:lnTo>
                  <a:pt x="192557" y="91376"/>
                </a:lnTo>
                <a:lnTo>
                  <a:pt x="180898" y="91376"/>
                </a:lnTo>
                <a:lnTo>
                  <a:pt x="175310" y="93294"/>
                </a:lnTo>
                <a:lnTo>
                  <a:pt x="167081" y="100152"/>
                </a:lnTo>
                <a:lnTo>
                  <a:pt x="164757" y="104800"/>
                </a:lnTo>
                <a:lnTo>
                  <a:pt x="164757" y="114490"/>
                </a:lnTo>
                <a:lnTo>
                  <a:pt x="167081" y="119138"/>
                </a:lnTo>
                <a:lnTo>
                  <a:pt x="175310" y="125996"/>
                </a:lnTo>
                <a:lnTo>
                  <a:pt x="180898" y="127914"/>
                </a:lnTo>
                <a:lnTo>
                  <a:pt x="186728" y="127914"/>
                </a:lnTo>
                <a:lnTo>
                  <a:pt x="192557" y="127914"/>
                </a:lnTo>
                <a:lnTo>
                  <a:pt x="198145" y="125996"/>
                </a:lnTo>
                <a:lnTo>
                  <a:pt x="206387" y="119138"/>
                </a:lnTo>
                <a:lnTo>
                  <a:pt x="208699" y="114490"/>
                </a:lnTo>
                <a:lnTo>
                  <a:pt x="208699" y="104800"/>
                </a:lnTo>
                <a:close/>
              </a:path>
              <a:path w="264160" h="219709">
                <a:moveTo>
                  <a:pt x="263626" y="109639"/>
                </a:moveTo>
                <a:lnTo>
                  <a:pt x="253263" y="66967"/>
                </a:lnTo>
                <a:lnTo>
                  <a:pt x="241655" y="52654"/>
                </a:lnTo>
                <a:lnTo>
                  <a:pt x="241655" y="109639"/>
                </a:lnTo>
                <a:lnTo>
                  <a:pt x="233019" y="145211"/>
                </a:lnTo>
                <a:lnTo>
                  <a:pt x="209486" y="174256"/>
                </a:lnTo>
                <a:lnTo>
                  <a:pt x="174561" y="193827"/>
                </a:lnTo>
                <a:lnTo>
                  <a:pt x="131813" y="201015"/>
                </a:lnTo>
                <a:lnTo>
                  <a:pt x="89052" y="193827"/>
                </a:lnTo>
                <a:lnTo>
                  <a:pt x="54140" y="174256"/>
                </a:lnTo>
                <a:lnTo>
                  <a:pt x="30594" y="145211"/>
                </a:lnTo>
                <a:lnTo>
                  <a:pt x="21958" y="109639"/>
                </a:lnTo>
                <a:lnTo>
                  <a:pt x="30594" y="74079"/>
                </a:lnTo>
                <a:lnTo>
                  <a:pt x="54140" y="45034"/>
                </a:lnTo>
                <a:lnTo>
                  <a:pt x="89052" y="25450"/>
                </a:lnTo>
                <a:lnTo>
                  <a:pt x="131813" y="18275"/>
                </a:lnTo>
                <a:lnTo>
                  <a:pt x="174561" y="25450"/>
                </a:lnTo>
                <a:lnTo>
                  <a:pt x="209486" y="45034"/>
                </a:lnTo>
                <a:lnTo>
                  <a:pt x="233019" y="74079"/>
                </a:lnTo>
                <a:lnTo>
                  <a:pt x="241655" y="109639"/>
                </a:lnTo>
                <a:lnTo>
                  <a:pt x="241655" y="52654"/>
                </a:lnTo>
                <a:lnTo>
                  <a:pt x="225018" y="32118"/>
                </a:lnTo>
                <a:lnTo>
                  <a:pt x="200329" y="18275"/>
                </a:lnTo>
                <a:lnTo>
                  <a:pt x="183108" y="8623"/>
                </a:lnTo>
                <a:lnTo>
                  <a:pt x="131813" y="0"/>
                </a:lnTo>
                <a:lnTo>
                  <a:pt x="80505" y="8623"/>
                </a:lnTo>
                <a:lnTo>
                  <a:pt x="38608" y="32118"/>
                </a:lnTo>
                <a:lnTo>
                  <a:pt x="10350" y="66967"/>
                </a:lnTo>
                <a:lnTo>
                  <a:pt x="0" y="109639"/>
                </a:lnTo>
                <a:lnTo>
                  <a:pt x="10350" y="152323"/>
                </a:lnTo>
                <a:lnTo>
                  <a:pt x="38608" y="187172"/>
                </a:lnTo>
                <a:lnTo>
                  <a:pt x="80505" y="210667"/>
                </a:lnTo>
                <a:lnTo>
                  <a:pt x="131813" y="219290"/>
                </a:lnTo>
                <a:lnTo>
                  <a:pt x="183108" y="210667"/>
                </a:lnTo>
                <a:lnTo>
                  <a:pt x="200329" y="201015"/>
                </a:lnTo>
                <a:lnTo>
                  <a:pt x="225018" y="187172"/>
                </a:lnTo>
                <a:lnTo>
                  <a:pt x="253263" y="152323"/>
                </a:lnTo>
                <a:lnTo>
                  <a:pt x="263626" y="109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5289" y="16549695"/>
            <a:ext cx="2629091" cy="166461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9873" y="18517390"/>
            <a:ext cx="2391531" cy="813009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6658470" y="18801359"/>
            <a:ext cx="264160" cy="219710"/>
          </a:xfrm>
          <a:custGeom>
            <a:avLst/>
            <a:gdLst/>
            <a:ahLst/>
            <a:cxnLst/>
            <a:rect l="l" t="t" r="r" b="b"/>
            <a:pathLst>
              <a:path w="264159" h="219709">
                <a:moveTo>
                  <a:pt x="98856" y="104800"/>
                </a:moveTo>
                <a:lnTo>
                  <a:pt x="96545" y="100152"/>
                </a:lnTo>
                <a:lnTo>
                  <a:pt x="88303" y="93294"/>
                </a:lnTo>
                <a:lnTo>
                  <a:pt x="82715" y="91376"/>
                </a:lnTo>
                <a:lnTo>
                  <a:pt x="71069" y="91376"/>
                </a:lnTo>
                <a:lnTo>
                  <a:pt x="65481" y="93294"/>
                </a:lnTo>
                <a:lnTo>
                  <a:pt x="57238" y="100152"/>
                </a:lnTo>
                <a:lnTo>
                  <a:pt x="54927" y="104800"/>
                </a:lnTo>
                <a:lnTo>
                  <a:pt x="54927" y="114490"/>
                </a:lnTo>
                <a:lnTo>
                  <a:pt x="57238" y="119138"/>
                </a:lnTo>
                <a:lnTo>
                  <a:pt x="65481" y="125996"/>
                </a:lnTo>
                <a:lnTo>
                  <a:pt x="71069" y="127914"/>
                </a:lnTo>
                <a:lnTo>
                  <a:pt x="76898" y="127914"/>
                </a:lnTo>
                <a:lnTo>
                  <a:pt x="82715" y="127914"/>
                </a:lnTo>
                <a:lnTo>
                  <a:pt x="88303" y="125996"/>
                </a:lnTo>
                <a:lnTo>
                  <a:pt x="96545" y="119138"/>
                </a:lnTo>
                <a:lnTo>
                  <a:pt x="98856" y="114490"/>
                </a:lnTo>
                <a:lnTo>
                  <a:pt x="98856" y="104800"/>
                </a:lnTo>
                <a:close/>
              </a:path>
              <a:path w="264159" h="219709">
                <a:moveTo>
                  <a:pt x="153784" y="104800"/>
                </a:moveTo>
                <a:lnTo>
                  <a:pt x="151472" y="100152"/>
                </a:lnTo>
                <a:lnTo>
                  <a:pt x="143230" y="93294"/>
                </a:lnTo>
                <a:lnTo>
                  <a:pt x="137642" y="91376"/>
                </a:lnTo>
                <a:lnTo>
                  <a:pt x="125984" y="91376"/>
                </a:lnTo>
                <a:lnTo>
                  <a:pt x="120396" y="93294"/>
                </a:lnTo>
                <a:lnTo>
                  <a:pt x="112166" y="100152"/>
                </a:lnTo>
                <a:lnTo>
                  <a:pt x="109842" y="104800"/>
                </a:lnTo>
                <a:lnTo>
                  <a:pt x="109842" y="114490"/>
                </a:lnTo>
                <a:lnTo>
                  <a:pt x="112166" y="119138"/>
                </a:lnTo>
                <a:lnTo>
                  <a:pt x="120396" y="125996"/>
                </a:lnTo>
                <a:lnTo>
                  <a:pt x="125984" y="127914"/>
                </a:lnTo>
                <a:lnTo>
                  <a:pt x="137642" y="127914"/>
                </a:lnTo>
                <a:lnTo>
                  <a:pt x="143230" y="125996"/>
                </a:lnTo>
                <a:lnTo>
                  <a:pt x="151472" y="119138"/>
                </a:lnTo>
                <a:lnTo>
                  <a:pt x="153784" y="114490"/>
                </a:lnTo>
                <a:lnTo>
                  <a:pt x="153784" y="109639"/>
                </a:lnTo>
                <a:lnTo>
                  <a:pt x="153784" y="104800"/>
                </a:lnTo>
                <a:close/>
              </a:path>
              <a:path w="264159" h="219709">
                <a:moveTo>
                  <a:pt x="208711" y="104800"/>
                </a:moveTo>
                <a:lnTo>
                  <a:pt x="206387" y="100152"/>
                </a:lnTo>
                <a:lnTo>
                  <a:pt x="198158" y="93294"/>
                </a:lnTo>
                <a:lnTo>
                  <a:pt x="192570" y="91376"/>
                </a:lnTo>
                <a:lnTo>
                  <a:pt x="180911" y="91376"/>
                </a:lnTo>
                <a:lnTo>
                  <a:pt x="175323" y="93294"/>
                </a:lnTo>
                <a:lnTo>
                  <a:pt x="167081" y="100152"/>
                </a:lnTo>
                <a:lnTo>
                  <a:pt x="164769" y="104800"/>
                </a:lnTo>
                <a:lnTo>
                  <a:pt x="164769" y="114490"/>
                </a:lnTo>
                <a:lnTo>
                  <a:pt x="167081" y="119138"/>
                </a:lnTo>
                <a:lnTo>
                  <a:pt x="175323" y="125996"/>
                </a:lnTo>
                <a:lnTo>
                  <a:pt x="180911" y="127914"/>
                </a:lnTo>
                <a:lnTo>
                  <a:pt x="186740" y="127914"/>
                </a:lnTo>
                <a:lnTo>
                  <a:pt x="192570" y="127914"/>
                </a:lnTo>
                <a:lnTo>
                  <a:pt x="198158" y="125996"/>
                </a:lnTo>
                <a:lnTo>
                  <a:pt x="206387" y="119138"/>
                </a:lnTo>
                <a:lnTo>
                  <a:pt x="208711" y="114490"/>
                </a:lnTo>
                <a:lnTo>
                  <a:pt x="208711" y="104800"/>
                </a:lnTo>
                <a:close/>
              </a:path>
              <a:path w="264159" h="219709">
                <a:moveTo>
                  <a:pt x="263626" y="109639"/>
                </a:moveTo>
                <a:lnTo>
                  <a:pt x="253276" y="66967"/>
                </a:lnTo>
                <a:lnTo>
                  <a:pt x="241655" y="52641"/>
                </a:lnTo>
                <a:lnTo>
                  <a:pt x="241655" y="109639"/>
                </a:lnTo>
                <a:lnTo>
                  <a:pt x="233032" y="145211"/>
                </a:lnTo>
                <a:lnTo>
                  <a:pt x="209486" y="174256"/>
                </a:lnTo>
                <a:lnTo>
                  <a:pt x="174574" y="193827"/>
                </a:lnTo>
                <a:lnTo>
                  <a:pt x="131813" y="201015"/>
                </a:lnTo>
                <a:lnTo>
                  <a:pt x="89052" y="193827"/>
                </a:lnTo>
                <a:lnTo>
                  <a:pt x="54140" y="174256"/>
                </a:lnTo>
                <a:lnTo>
                  <a:pt x="30607" y="145211"/>
                </a:lnTo>
                <a:lnTo>
                  <a:pt x="21971" y="109639"/>
                </a:lnTo>
                <a:lnTo>
                  <a:pt x="30607" y="74079"/>
                </a:lnTo>
                <a:lnTo>
                  <a:pt x="54140" y="45034"/>
                </a:lnTo>
                <a:lnTo>
                  <a:pt x="89052" y="25450"/>
                </a:lnTo>
                <a:lnTo>
                  <a:pt x="131813" y="18275"/>
                </a:lnTo>
                <a:lnTo>
                  <a:pt x="174574" y="25450"/>
                </a:lnTo>
                <a:lnTo>
                  <a:pt x="209486" y="45034"/>
                </a:lnTo>
                <a:lnTo>
                  <a:pt x="233032" y="74079"/>
                </a:lnTo>
                <a:lnTo>
                  <a:pt x="241655" y="109639"/>
                </a:lnTo>
                <a:lnTo>
                  <a:pt x="241655" y="52641"/>
                </a:lnTo>
                <a:lnTo>
                  <a:pt x="225018" y="32118"/>
                </a:lnTo>
                <a:lnTo>
                  <a:pt x="200342" y="18275"/>
                </a:lnTo>
                <a:lnTo>
                  <a:pt x="183121" y="8623"/>
                </a:lnTo>
                <a:lnTo>
                  <a:pt x="131813" y="0"/>
                </a:lnTo>
                <a:lnTo>
                  <a:pt x="80505" y="8623"/>
                </a:lnTo>
                <a:lnTo>
                  <a:pt x="38608" y="32118"/>
                </a:lnTo>
                <a:lnTo>
                  <a:pt x="10363" y="66967"/>
                </a:lnTo>
                <a:lnTo>
                  <a:pt x="0" y="109639"/>
                </a:lnTo>
                <a:lnTo>
                  <a:pt x="10363" y="152323"/>
                </a:lnTo>
                <a:lnTo>
                  <a:pt x="38608" y="187172"/>
                </a:lnTo>
                <a:lnTo>
                  <a:pt x="80505" y="210667"/>
                </a:lnTo>
                <a:lnTo>
                  <a:pt x="131813" y="219290"/>
                </a:lnTo>
                <a:lnTo>
                  <a:pt x="183121" y="210667"/>
                </a:lnTo>
                <a:lnTo>
                  <a:pt x="200342" y="201015"/>
                </a:lnTo>
                <a:lnTo>
                  <a:pt x="225018" y="187172"/>
                </a:lnTo>
                <a:lnTo>
                  <a:pt x="253276" y="152323"/>
                </a:lnTo>
                <a:lnTo>
                  <a:pt x="263626" y="109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077111" y="16549695"/>
            <a:ext cx="2608876" cy="16646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81695" y="18517390"/>
            <a:ext cx="2391531" cy="813009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10100297" y="18801359"/>
            <a:ext cx="264160" cy="219710"/>
          </a:xfrm>
          <a:custGeom>
            <a:avLst/>
            <a:gdLst/>
            <a:ahLst/>
            <a:cxnLst/>
            <a:rect l="l" t="t" r="r" b="b"/>
            <a:pathLst>
              <a:path w="264159" h="219709">
                <a:moveTo>
                  <a:pt x="98856" y="104800"/>
                </a:moveTo>
                <a:lnTo>
                  <a:pt x="96545" y="100152"/>
                </a:lnTo>
                <a:lnTo>
                  <a:pt x="88303" y="93294"/>
                </a:lnTo>
                <a:lnTo>
                  <a:pt x="82715" y="91376"/>
                </a:lnTo>
                <a:lnTo>
                  <a:pt x="71056" y="91376"/>
                </a:lnTo>
                <a:lnTo>
                  <a:pt x="65468" y="93294"/>
                </a:lnTo>
                <a:lnTo>
                  <a:pt x="57238" y="100152"/>
                </a:lnTo>
                <a:lnTo>
                  <a:pt x="54914" y="104800"/>
                </a:lnTo>
                <a:lnTo>
                  <a:pt x="54914" y="114490"/>
                </a:lnTo>
                <a:lnTo>
                  <a:pt x="57238" y="119138"/>
                </a:lnTo>
                <a:lnTo>
                  <a:pt x="65468" y="125996"/>
                </a:lnTo>
                <a:lnTo>
                  <a:pt x="71056" y="127914"/>
                </a:lnTo>
                <a:lnTo>
                  <a:pt x="76885" y="127914"/>
                </a:lnTo>
                <a:lnTo>
                  <a:pt x="82715" y="127914"/>
                </a:lnTo>
                <a:lnTo>
                  <a:pt x="88303" y="125996"/>
                </a:lnTo>
                <a:lnTo>
                  <a:pt x="96545" y="119138"/>
                </a:lnTo>
                <a:lnTo>
                  <a:pt x="98856" y="114490"/>
                </a:lnTo>
                <a:lnTo>
                  <a:pt x="98856" y="104800"/>
                </a:lnTo>
                <a:close/>
              </a:path>
              <a:path w="264159" h="219709">
                <a:moveTo>
                  <a:pt x="153784" y="104800"/>
                </a:moveTo>
                <a:lnTo>
                  <a:pt x="151460" y="100152"/>
                </a:lnTo>
                <a:lnTo>
                  <a:pt x="143230" y="93294"/>
                </a:lnTo>
                <a:lnTo>
                  <a:pt x="137642" y="91376"/>
                </a:lnTo>
                <a:lnTo>
                  <a:pt x="125984" y="91376"/>
                </a:lnTo>
                <a:lnTo>
                  <a:pt x="120396" y="93294"/>
                </a:lnTo>
                <a:lnTo>
                  <a:pt x="112153" y="100152"/>
                </a:lnTo>
                <a:lnTo>
                  <a:pt x="109842" y="104800"/>
                </a:lnTo>
                <a:lnTo>
                  <a:pt x="109842" y="114490"/>
                </a:lnTo>
                <a:lnTo>
                  <a:pt x="112153" y="119138"/>
                </a:lnTo>
                <a:lnTo>
                  <a:pt x="120396" y="125996"/>
                </a:lnTo>
                <a:lnTo>
                  <a:pt x="125984" y="127914"/>
                </a:lnTo>
                <a:lnTo>
                  <a:pt x="137642" y="127914"/>
                </a:lnTo>
                <a:lnTo>
                  <a:pt x="143230" y="125996"/>
                </a:lnTo>
                <a:lnTo>
                  <a:pt x="151460" y="119138"/>
                </a:lnTo>
                <a:lnTo>
                  <a:pt x="153784" y="114490"/>
                </a:lnTo>
                <a:lnTo>
                  <a:pt x="153784" y="109639"/>
                </a:lnTo>
                <a:lnTo>
                  <a:pt x="153784" y="104800"/>
                </a:lnTo>
                <a:close/>
              </a:path>
              <a:path w="264159" h="219709">
                <a:moveTo>
                  <a:pt x="208699" y="104800"/>
                </a:moveTo>
                <a:lnTo>
                  <a:pt x="206387" y="100152"/>
                </a:lnTo>
                <a:lnTo>
                  <a:pt x="198145" y="93294"/>
                </a:lnTo>
                <a:lnTo>
                  <a:pt x="192557" y="91376"/>
                </a:lnTo>
                <a:lnTo>
                  <a:pt x="180911" y="91376"/>
                </a:lnTo>
                <a:lnTo>
                  <a:pt x="175323" y="93294"/>
                </a:lnTo>
                <a:lnTo>
                  <a:pt x="167081" y="100152"/>
                </a:lnTo>
                <a:lnTo>
                  <a:pt x="164757" y="104800"/>
                </a:lnTo>
                <a:lnTo>
                  <a:pt x="164757" y="114490"/>
                </a:lnTo>
                <a:lnTo>
                  <a:pt x="167081" y="119138"/>
                </a:lnTo>
                <a:lnTo>
                  <a:pt x="175323" y="125996"/>
                </a:lnTo>
                <a:lnTo>
                  <a:pt x="180911" y="127914"/>
                </a:lnTo>
                <a:lnTo>
                  <a:pt x="186728" y="127914"/>
                </a:lnTo>
                <a:lnTo>
                  <a:pt x="192557" y="127914"/>
                </a:lnTo>
                <a:lnTo>
                  <a:pt x="198145" y="125996"/>
                </a:lnTo>
                <a:lnTo>
                  <a:pt x="206387" y="119138"/>
                </a:lnTo>
                <a:lnTo>
                  <a:pt x="208699" y="114490"/>
                </a:lnTo>
                <a:lnTo>
                  <a:pt x="208699" y="104800"/>
                </a:lnTo>
                <a:close/>
              </a:path>
              <a:path w="264159" h="219709">
                <a:moveTo>
                  <a:pt x="263626" y="109639"/>
                </a:moveTo>
                <a:lnTo>
                  <a:pt x="253263" y="66967"/>
                </a:lnTo>
                <a:lnTo>
                  <a:pt x="241655" y="52654"/>
                </a:lnTo>
                <a:lnTo>
                  <a:pt x="241655" y="109639"/>
                </a:lnTo>
                <a:lnTo>
                  <a:pt x="233019" y="145211"/>
                </a:lnTo>
                <a:lnTo>
                  <a:pt x="209486" y="174256"/>
                </a:lnTo>
                <a:lnTo>
                  <a:pt x="174574" y="193827"/>
                </a:lnTo>
                <a:lnTo>
                  <a:pt x="131813" y="201015"/>
                </a:lnTo>
                <a:lnTo>
                  <a:pt x="89052" y="193827"/>
                </a:lnTo>
                <a:lnTo>
                  <a:pt x="54140" y="174256"/>
                </a:lnTo>
                <a:lnTo>
                  <a:pt x="30594" y="145211"/>
                </a:lnTo>
                <a:lnTo>
                  <a:pt x="21971" y="109639"/>
                </a:lnTo>
                <a:lnTo>
                  <a:pt x="30594" y="74079"/>
                </a:lnTo>
                <a:lnTo>
                  <a:pt x="54140" y="45034"/>
                </a:lnTo>
                <a:lnTo>
                  <a:pt x="89052" y="25450"/>
                </a:lnTo>
                <a:lnTo>
                  <a:pt x="131813" y="18275"/>
                </a:lnTo>
                <a:lnTo>
                  <a:pt x="174574" y="25450"/>
                </a:lnTo>
                <a:lnTo>
                  <a:pt x="209486" y="45034"/>
                </a:lnTo>
                <a:lnTo>
                  <a:pt x="233019" y="74079"/>
                </a:lnTo>
                <a:lnTo>
                  <a:pt x="241655" y="109639"/>
                </a:lnTo>
                <a:lnTo>
                  <a:pt x="241655" y="52654"/>
                </a:lnTo>
                <a:lnTo>
                  <a:pt x="225018" y="32118"/>
                </a:lnTo>
                <a:lnTo>
                  <a:pt x="200342" y="18275"/>
                </a:lnTo>
                <a:lnTo>
                  <a:pt x="183121" y="8623"/>
                </a:lnTo>
                <a:lnTo>
                  <a:pt x="131813" y="0"/>
                </a:lnTo>
                <a:lnTo>
                  <a:pt x="80505" y="8623"/>
                </a:lnTo>
                <a:lnTo>
                  <a:pt x="38608" y="32118"/>
                </a:lnTo>
                <a:lnTo>
                  <a:pt x="10350" y="66967"/>
                </a:lnTo>
                <a:lnTo>
                  <a:pt x="0" y="109639"/>
                </a:lnTo>
                <a:lnTo>
                  <a:pt x="10350" y="152323"/>
                </a:lnTo>
                <a:lnTo>
                  <a:pt x="38608" y="187172"/>
                </a:lnTo>
                <a:lnTo>
                  <a:pt x="80505" y="210667"/>
                </a:lnTo>
                <a:lnTo>
                  <a:pt x="131813" y="219290"/>
                </a:lnTo>
                <a:lnTo>
                  <a:pt x="183121" y="210667"/>
                </a:lnTo>
                <a:lnTo>
                  <a:pt x="200342" y="201015"/>
                </a:lnTo>
                <a:lnTo>
                  <a:pt x="225018" y="187172"/>
                </a:lnTo>
                <a:lnTo>
                  <a:pt x="253263" y="152323"/>
                </a:lnTo>
                <a:lnTo>
                  <a:pt x="263626" y="109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518933" y="16549695"/>
            <a:ext cx="2550520" cy="166461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523517" y="18517390"/>
            <a:ext cx="2391531" cy="81300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1370878" y="10486047"/>
            <a:ext cx="1961514" cy="889000"/>
            <a:chOff x="11370878" y="10486047"/>
            <a:chExt cx="1961514" cy="889000"/>
          </a:xfrm>
        </p:grpSpPr>
        <p:sp>
          <p:nvSpPr>
            <p:cNvPr id="40" name="object 40"/>
            <p:cNvSpPr/>
            <p:nvPr/>
          </p:nvSpPr>
          <p:spPr>
            <a:xfrm>
              <a:off x="11370878" y="10486047"/>
              <a:ext cx="526415" cy="889000"/>
            </a:xfrm>
            <a:custGeom>
              <a:avLst/>
              <a:gdLst/>
              <a:ahLst/>
              <a:cxnLst/>
              <a:rect l="l" t="t" r="r" b="b"/>
              <a:pathLst>
                <a:path w="526415" h="889000">
                  <a:moveTo>
                    <a:pt x="0" y="0"/>
                  </a:moveTo>
                  <a:lnTo>
                    <a:pt x="5783" y="888529"/>
                  </a:lnTo>
                  <a:lnTo>
                    <a:pt x="526361" y="439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72960" y="10767051"/>
              <a:ext cx="1559037" cy="30397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05127" y="10767052"/>
              <a:ext cx="1494704" cy="239640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108353" y="11963589"/>
            <a:ext cx="2267699" cy="89123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925299" y="12182924"/>
            <a:ext cx="238292" cy="18963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2141861" y="13089419"/>
            <a:ext cx="2254643" cy="85236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929110" y="13308753"/>
            <a:ext cx="236346" cy="18963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2183899" y="14408249"/>
            <a:ext cx="2252385" cy="89222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510423" y="13051581"/>
            <a:ext cx="1469683" cy="88458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914129" y="14627583"/>
            <a:ext cx="231673" cy="18963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510423" y="11805127"/>
            <a:ext cx="1431411" cy="89262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510423" y="14346285"/>
            <a:ext cx="1431411" cy="87653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816827" y="16859194"/>
            <a:ext cx="1447143" cy="14434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818234" y="17262851"/>
            <a:ext cx="2753572" cy="43625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752615" y="16419549"/>
            <a:ext cx="2077240" cy="196014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11271187" y="16755758"/>
            <a:ext cx="294005" cy="217170"/>
          </a:xfrm>
          <a:custGeom>
            <a:avLst/>
            <a:gdLst/>
            <a:ahLst/>
            <a:cxnLst/>
            <a:rect l="l" t="t" r="r" b="b"/>
            <a:pathLst>
              <a:path w="294004" h="217169">
                <a:moveTo>
                  <a:pt x="54703" y="0"/>
                </a:moveTo>
                <a:lnTo>
                  <a:pt x="50158" y="505"/>
                </a:lnTo>
                <a:lnTo>
                  <a:pt x="41655" y="2876"/>
                </a:lnTo>
                <a:lnTo>
                  <a:pt x="37794" y="4714"/>
                </a:lnTo>
                <a:lnTo>
                  <a:pt x="34580" y="7084"/>
                </a:lnTo>
                <a:lnTo>
                  <a:pt x="15609" y="21082"/>
                </a:lnTo>
                <a:lnTo>
                  <a:pt x="6923" y="29433"/>
                </a:lnTo>
                <a:lnTo>
                  <a:pt x="1564" y="39084"/>
                </a:lnTo>
                <a:lnTo>
                  <a:pt x="0" y="49471"/>
                </a:lnTo>
                <a:lnTo>
                  <a:pt x="2698" y="60031"/>
                </a:lnTo>
                <a:lnTo>
                  <a:pt x="36039" y="110842"/>
                </a:lnTo>
                <a:lnTo>
                  <a:pt x="83872" y="154917"/>
                </a:lnTo>
                <a:lnTo>
                  <a:pt x="143672" y="190179"/>
                </a:lnTo>
                <a:lnTo>
                  <a:pt x="212611" y="214755"/>
                </a:lnTo>
                <a:lnTo>
                  <a:pt x="226944" y="216752"/>
                </a:lnTo>
                <a:lnTo>
                  <a:pt x="241033" y="215603"/>
                </a:lnTo>
                <a:lnTo>
                  <a:pt x="254121" y="211654"/>
                </a:lnTo>
                <a:lnTo>
                  <a:pt x="265448" y="205251"/>
                </a:lnTo>
                <a:lnTo>
                  <a:pt x="269421" y="202322"/>
                </a:lnTo>
                <a:lnTo>
                  <a:pt x="227580" y="202322"/>
                </a:lnTo>
                <a:lnTo>
                  <a:pt x="219094" y="201149"/>
                </a:lnTo>
                <a:lnTo>
                  <a:pt x="154107" y="177972"/>
                </a:lnTo>
                <a:lnTo>
                  <a:pt x="97737" y="144723"/>
                </a:lnTo>
                <a:lnTo>
                  <a:pt x="52633" y="103171"/>
                </a:lnTo>
                <a:lnTo>
                  <a:pt x="21192" y="55265"/>
                </a:lnTo>
                <a:lnTo>
                  <a:pt x="19601" y="49010"/>
                </a:lnTo>
                <a:lnTo>
                  <a:pt x="20544" y="42690"/>
                </a:lnTo>
                <a:lnTo>
                  <a:pt x="49694" y="16370"/>
                </a:lnTo>
                <a:lnTo>
                  <a:pt x="56264" y="14536"/>
                </a:lnTo>
                <a:lnTo>
                  <a:pt x="88088" y="14536"/>
                </a:lnTo>
                <a:lnTo>
                  <a:pt x="79760" y="6645"/>
                </a:lnTo>
                <a:lnTo>
                  <a:pt x="76239" y="4467"/>
                </a:lnTo>
                <a:lnTo>
                  <a:pt x="68202" y="1335"/>
                </a:lnTo>
                <a:lnTo>
                  <a:pt x="63777" y="417"/>
                </a:lnTo>
                <a:lnTo>
                  <a:pt x="54703" y="0"/>
                </a:lnTo>
                <a:close/>
              </a:path>
              <a:path w="294004" h="217169">
                <a:moveTo>
                  <a:pt x="255477" y="141016"/>
                </a:moveTo>
                <a:lnTo>
                  <a:pt x="220151" y="141016"/>
                </a:lnTo>
                <a:lnTo>
                  <a:pt x="223842" y="141588"/>
                </a:lnTo>
                <a:lnTo>
                  <a:pt x="225575" y="142179"/>
                </a:lnTo>
                <a:lnTo>
                  <a:pt x="270827" y="168117"/>
                </a:lnTo>
                <a:lnTo>
                  <a:pt x="274328" y="175296"/>
                </a:lnTo>
                <a:lnTo>
                  <a:pt x="274061" y="176598"/>
                </a:lnTo>
                <a:lnTo>
                  <a:pt x="236153" y="201626"/>
                </a:lnTo>
                <a:lnTo>
                  <a:pt x="227580" y="202322"/>
                </a:lnTo>
                <a:lnTo>
                  <a:pt x="269421" y="202322"/>
                </a:lnTo>
                <a:lnTo>
                  <a:pt x="284437" y="191253"/>
                </a:lnTo>
                <a:lnTo>
                  <a:pt x="291859" y="182726"/>
                </a:lnTo>
                <a:lnTo>
                  <a:pt x="293760" y="173092"/>
                </a:lnTo>
                <a:lnTo>
                  <a:pt x="290250" y="163702"/>
                </a:lnTo>
                <a:lnTo>
                  <a:pt x="281444" y="155906"/>
                </a:lnTo>
                <a:lnTo>
                  <a:pt x="255477" y="141016"/>
                </a:lnTo>
                <a:close/>
              </a:path>
              <a:path w="294004" h="217169">
                <a:moveTo>
                  <a:pt x="88088" y="14536"/>
                </a:moveTo>
                <a:lnTo>
                  <a:pt x="56264" y="14536"/>
                </a:lnTo>
                <a:lnTo>
                  <a:pt x="59790" y="14698"/>
                </a:lnTo>
                <a:lnTo>
                  <a:pt x="61510" y="15054"/>
                </a:lnTo>
                <a:lnTo>
                  <a:pt x="101189" y="50475"/>
                </a:lnTo>
                <a:lnTo>
                  <a:pt x="102767" y="54473"/>
                </a:lnTo>
                <a:lnTo>
                  <a:pt x="102731" y="55880"/>
                </a:lnTo>
                <a:lnTo>
                  <a:pt x="90870" y="90835"/>
                </a:lnTo>
                <a:lnTo>
                  <a:pt x="90944" y="94982"/>
                </a:lnTo>
                <a:lnTo>
                  <a:pt x="149675" y="145455"/>
                </a:lnTo>
                <a:lnTo>
                  <a:pt x="170825" y="149774"/>
                </a:lnTo>
                <a:lnTo>
                  <a:pt x="218242" y="141042"/>
                </a:lnTo>
                <a:lnTo>
                  <a:pt x="220151" y="141016"/>
                </a:lnTo>
                <a:lnTo>
                  <a:pt x="255477" y="141016"/>
                </a:lnTo>
                <a:lnTo>
                  <a:pt x="245239" y="135145"/>
                </a:lnTo>
                <a:lnTo>
                  <a:pt x="169369" y="135145"/>
                </a:lnTo>
                <a:lnTo>
                  <a:pt x="167183" y="135126"/>
                </a:lnTo>
                <a:lnTo>
                  <a:pt x="112988" y="97967"/>
                </a:lnTo>
                <a:lnTo>
                  <a:pt x="110716" y="91918"/>
                </a:lnTo>
                <a:lnTo>
                  <a:pt x="123669" y="53695"/>
                </a:lnTo>
                <a:lnTo>
                  <a:pt x="121539" y="46236"/>
                </a:lnTo>
                <a:lnTo>
                  <a:pt x="88088" y="14536"/>
                </a:lnTo>
                <a:close/>
              </a:path>
              <a:path w="294004" h="217169">
                <a:moveTo>
                  <a:pt x="221288" y="126418"/>
                </a:moveTo>
                <a:lnTo>
                  <a:pt x="216369" y="126486"/>
                </a:lnTo>
                <a:lnTo>
                  <a:pt x="169369" y="135145"/>
                </a:lnTo>
                <a:lnTo>
                  <a:pt x="245239" y="135145"/>
                </a:lnTo>
                <a:lnTo>
                  <a:pt x="235258" y="129422"/>
                </a:lnTo>
                <a:lnTo>
                  <a:pt x="230795" y="127896"/>
                </a:lnTo>
                <a:lnTo>
                  <a:pt x="221288" y="126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216277" y="16357838"/>
            <a:ext cx="356870" cy="225425"/>
          </a:xfrm>
          <a:custGeom>
            <a:avLst/>
            <a:gdLst/>
            <a:ahLst/>
            <a:cxnLst/>
            <a:rect l="l" t="t" r="r" b="b"/>
            <a:pathLst>
              <a:path w="356870" h="225425">
                <a:moveTo>
                  <a:pt x="300934" y="0"/>
                </a:moveTo>
                <a:lnTo>
                  <a:pt x="55728" y="0"/>
                </a:lnTo>
                <a:lnTo>
                  <a:pt x="44805" y="840"/>
                </a:lnTo>
                <a:lnTo>
                  <a:pt x="9363" y="19286"/>
                </a:lnTo>
                <a:lnTo>
                  <a:pt x="0" y="43321"/>
                </a:lnTo>
                <a:lnTo>
                  <a:pt x="0" y="181948"/>
                </a:lnTo>
                <a:lnTo>
                  <a:pt x="24810" y="217991"/>
                </a:lnTo>
                <a:lnTo>
                  <a:pt x="55728" y="225269"/>
                </a:lnTo>
                <a:lnTo>
                  <a:pt x="300934" y="225269"/>
                </a:lnTo>
                <a:lnTo>
                  <a:pt x="340340" y="212581"/>
                </a:lnTo>
                <a:lnTo>
                  <a:pt x="345234" y="207941"/>
                </a:lnTo>
                <a:lnTo>
                  <a:pt x="46860" y="207941"/>
                </a:lnTo>
                <a:lnTo>
                  <a:pt x="38355" y="205202"/>
                </a:lnTo>
                <a:lnTo>
                  <a:pt x="25814" y="195453"/>
                </a:lnTo>
                <a:lnTo>
                  <a:pt x="22291" y="188842"/>
                </a:lnTo>
                <a:lnTo>
                  <a:pt x="22291" y="68672"/>
                </a:lnTo>
                <a:lnTo>
                  <a:pt x="66284" y="68672"/>
                </a:lnTo>
                <a:lnTo>
                  <a:pt x="22291" y="48554"/>
                </a:lnTo>
                <a:lnTo>
                  <a:pt x="22291" y="36427"/>
                </a:lnTo>
                <a:lnTo>
                  <a:pt x="25814" y="29816"/>
                </a:lnTo>
                <a:lnTo>
                  <a:pt x="38355" y="20066"/>
                </a:lnTo>
                <a:lnTo>
                  <a:pt x="46860" y="17328"/>
                </a:lnTo>
                <a:lnTo>
                  <a:pt x="345234" y="17328"/>
                </a:lnTo>
                <a:lnTo>
                  <a:pt x="340340" y="12688"/>
                </a:lnTo>
                <a:lnTo>
                  <a:pt x="331852" y="7278"/>
                </a:lnTo>
                <a:lnTo>
                  <a:pt x="322260" y="3297"/>
                </a:lnTo>
                <a:lnTo>
                  <a:pt x="311857" y="840"/>
                </a:lnTo>
                <a:lnTo>
                  <a:pt x="300934" y="0"/>
                </a:lnTo>
                <a:close/>
              </a:path>
              <a:path w="356870" h="225425">
                <a:moveTo>
                  <a:pt x="356662" y="68637"/>
                </a:moveTo>
                <a:lnTo>
                  <a:pt x="334371" y="68637"/>
                </a:lnTo>
                <a:lnTo>
                  <a:pt x="334371" y="188842"/>
                </a:lnTo>
                <a:lnTo>
                  <a:pt x="330848" y="195453"/>
                </a:lnTo>
                <a:lnTo>
                  <a:pt x="318307" y="205202"/>
                </a:lnTo>
                <a:lnTo>
                  <a:pt x="309802" y="207941"/>
                </a:lnTo>
                <a:lnTo>
                  <a:pt x="345234" y="207941"/>
                </a:lnTo>
                <a:lnTo>
                  <a:pt x="347299" y="205983"/>
                </a:lnTo>
                <a:lnTo>
                  <a:pt x="352420" y="198526"/>
                </a:lnTo>
                <a:lnTo>
                  <a:pt x="355582" y="190439"/>
                </a:lnTo>
                <a:lnTo>
                  <a:pt x="356662" y="181948"/>
                </a:lnTo>
                <a:lnTo>
                  <a:pt x="356662" y="68637"/>
                </a:lnTo>
                <a:close/>
              </a:path>
              <a:path w="356870" h="225425">
                <a:moveTo>
                  <a:pt x="66284" y="68672"/>
                </a:moveTo>
                <a:lnTo>
                  <a:pt x="22291" y="68672"/>
                </a:lnTo>
                <a:lnTo>
                  <a:pt x="172669" y="137431"/>
                </a:lnTo>
                <a:lnTo>
                  <a:pt x="174497" y="138090"/>
                </a:lnTo>
                <a:lnTo>
                  <a:pt x="176044" y="138533"/>
                </a:lnTo>
                <a:lnTo>
                  <a:pt x="177698" y="138704"/>
                </a:lnTo>
                <a:lnTo>
                  <a:pt x="180982" y="138476"/>
                </a:lnTo>
                <a:lnTo>
                  <a:pt x="182571" y="138080"/>
                </a:lnTo>
                <a:lnTo>
                  <a:pt x="222286" y="119912"/>
                </a:lnTo>
                <a:lnTo>
                  <a:pt x="178331" y="119912"/>
                </a:lnTo>
                <a:lnTo>
                  <a:pt x="66284" y="68672"/>
                </a:lnTo>
                <a:close/>
              </a:path>
              <a:path w="356870" h="225425">
                <a:moveTo>
                  <a:pt x="345234" y="17328"/>
                </a:moveTo>
                <a:lnTo>
                  <a:pt x="309802" y="17328"/>
                </a:lnTo>
                <a:lnTo>
                  <a:pt x="318307" y="20066"/>
                </a:lnTo>
                <a:lnTo>
                  <a:pt x="330848" y="29816"/>
                </a:lnTo>
                <a:lnTo>
                  <a:pt x="334371" y="36427"/>
                </a:lnTo>
                <a:lnTo>
                  <a:pt x="334295" y="48554"/>
                </a:lnTo>
                <a:lnTo>
                  <a:pt x="178331" y="119912"/>
                </a:lnTo>
                <a:lnTo>
                  <a:pt x="222286" y="119912"/>
                </a:lnTo>
                <a:lnTo>
                  <a:pt x="334371" y="68637"/>
                </a:lnTo>
                <a:lnTo>
                  <a:pt x="356662" y="68637"/>
                </a:lnTo>
                <a:lnTo>
                  <a:pt x="356662" y="43321"/>
                </a:lnTo>
                <a:lnTo>
                  <a:pt x="355582" y="34830"/>
                </a:lnTo>
                <a:lnTo>
                  <a:pt x="352420" y="26742"/>
                </a:lnTo>
                <a:lnTo>
                  <a:pt x="347299" y="19286"/>
                </a:lnTo>
                <a:lnTo>
                  <a:pt x="345234" y="17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261031" y="17166321"/>
            <a:ext cx="314106" cy="316935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0" y="3313155"/>
            <a:ext cx="15440025" cy="3996690"/>
            <a:chOff x="0" y="3313155"/>
            <a:chExt cx="15440025" cy="3996690"/>
          </a:xfrm>
        </p:grpSpPr>
        <p:pic>
          <p:nvPicPr>
            <p:cNvPr id="59" name="object 5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0" y="3313155"/>
              <a:ext cx="15439947" cy="399669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339648" y="4816942"/>
              <a:ext cx="4752975" cy="981075"/>
            </a:xfrm>
            <a:custGeom>
              <a:avLst/>
              <a:gdLst/>
              <a:ahLst/>
              <a:cxnLst/>
              <a:rect l="l" t="t" r="r" b="b"/>
              <a:pathLst>
                <a:path w="4752975" h="981075">
                  <a:moveTo>
                    <a:pt x="4752609" y="0"/>
                  </a:moveTo>
                  <a:lnTo>
                    <a:pt x="0" y="0"/>
                  </a:lnTo>
                  <a:lnTo>
                    <a:pt x="0" y="981080"/>
                  </a:lnTo>
                  <a:lnTo>
                    <a:pt x="4752609" y="981080"/>
                  </a:lnTo>
                  <a:lnTo>
                    <a:pt x="4752609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516096" y="5267274"/>
              <a:ext cx="1511935" cy="297815"/>
            </a:xfrm>
            <a:custGeom>
              <a:avLst/>
              <a:gdLst/>
              <a:ahLst/>
              <a:cxnLst/>
              <a:rect l="l" t="t" r="r" b="b"/>
              <a:pathLst>
                <a:path w="1511934" h="297814">
                  <a:moveTo>
                    <a:pt x="1511828" y="0"/>
                  </a:moveTo>
                  <a:lnTo>
                    <a:pt x="0" y="0"/>
                  </a:lnTo>
                  <a:lnTo>
                    <a:pt x="0" y="297540"/>
                  </a:lnTo>
                  <a:lnTo>
                    <a:pt x="1511828" y="297540"/>
                  </a:lnTo>
                  <a:lnTo>
                    <a:pt x="1511828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91688" y="4924073"/>
              <a:ext cx="3294598" cy="19161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79857" y="5251191"/>
              <a:ext cx="1511828" cy="29754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905646" y="5378598"/>
              <a:ext cx="102429" cy="10177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47976" y="5259232"/>
              <a:ext cx="1511828" cy="29754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546011" y="5307885"/>
              <a:ext cx="1247775" cy="278130"/>
            </a:xfrm>
            <a:custGeom>
              <a:avLst/>
              <a:gdLst/>
              <a:ahLst/>
              <a:cxnLst/>
              <a:rect l="l" t="t" r="r" b="b"/>
              <a:pathLst>
                <a:path w="1247775" h="278129">
                  <a:moveTo>
                    <a:pt x="2774" y="72012"/>
                  </a:moveTo>
                  <a:lnTo>
                    <a:pt x="2171" y="72012"/>
                  </a:lnTo>
                  <a:lnTo>
                    <a:pt x="2171" y="82748"/>
                  </a:lnTo>
                  <a:lnTo>
                    <a:pt x="9137" y="85598"/>
                  </a:lnTo>
                  <a:lnTo>
                    <a:pt x="16284" y="87633"/>
                  </a:lnTo>
                  <a:lnTo>
                    <a:pt x="23612" y="88855"/>
                  </a:lnTo>
                  <a:lnTo>
                    <a:pt x="31121" y="89262"/>
                  </a:lnTo>
                  <a:lnTo>
                    <a:pt x="41253" y="89262"/>
                  </a:lnTo>
                  <a:lnTo>
                    <a:pt x="49134" y="87090"/>
                  </a:lnTo>
                  <a:lnTo>
                    <a:pt x="59588" y="79009"/>
                  </a:lnTo>
                  <a:lnTo>
                    <a:pt x="31362" y="79009"/>
                  </a:lnTo>
                  <a:lnTo>
                    <a:pt x="23559" y="78571"/>
                  </a:lnTo>
                  <a:lnTo>
                    <a:pt x="16193" y="77260"/>
                  </a:lnTo>
                  <a:lnTo>
                    <a:pt x="9265" y="75073"/>
                  </a:lnTo>
                  <a:lnTo>
                    <a:pt x="2774" y="72012"/>
                  </a:lnTo>
                  <a:close/>
                </a:path>
                <a:path w="1247775" h="278129">
                  <a:moveTo>
                    <a:pt x="31724" y="2653"/>
                  </a:moveTo>
                  <a:lnTo>
                    <a:pt x="22395" y="2653"/>
                  </a:lnTo>
                  <a:lnTo>
                    <a:pt x="14957" y="5026"/>
                  </a:lnTo>
                  <a:lnTo>
                    <a:pt x="9408" y="9770"/>
                  </a:lnTo>
                  <a:lnTo>
                    <a:pt x="3940" y="14515"/>
                  </a:lnTo>
                  <a:lnTo>
                    <a:pt x="1206" y="20385"/>
                  </a:lnTo>
                  <a:lnTo>
                    <a:pt x="1206" y="31402"/>
                  </a:lnTo>
                  <a:lnTo>
                    <a:pt x="35946" y="52994"/>
                  </a:lnTo>
                  <a:lnTo>
                    <a:pt x="39243" y="53919"/>
                  </a:lnTo>
                  <a:lnTo>
                    <a:pt x="49054" y="57055"/>
                  </a:lnTo>
                  <a:lnTo>
                    <a:pt x="52471" y="60432"/>
                  </a:lnTo>
                  <a:lnTo>
                    <a:pt x="52471" y="74344"/>
                  </a:lnTo>
                  <a:lnTo>
                    <a:pt x="45435" y="79009"/>
                  </a:lnTo>
                  <a:lnTo>
                    <a:pt x="59588" y="79009"/>
                  </a:lnTo>
                  <a:lnTo>
                    <a:pt x="60473" y="78325"/>
                  </a:lnTo>
                  <a:lnTo>
                    <a:pt x="63327" y="72656"/>
                  </a:lnTo>
                  <a:lnTo>
                    <a:pt x="63227" y="60432"/>
                  </a:lnTo>
                  <a:lnTo>
                    <a:pt x="62041" y="56613"/>
                  </a:lnTo>
                  <a:lnTo>
                    <a:pt x="59467" y="53316"/>
                  </a:lnTo>
                  <a:lnTo>
                    <a:pt x="56975" y="49938"/>
                  </a:lnTo>
                  <a:lnTo>
                    <a:pt x="53838" y="47526"/>
                  </a:lnTo>
                  <a:lnTo>
                    <a:pt x="46279" y="44631"/>
                  </a:lnTo>
                  <a:lnTo>
                    <a:pt x="42138" y="43304"/>
                  </a:lnTo>
                  <a:lnTo>
                    <a:pt x="37634" y="42097"/>
                  </a:lnTo>
                  <a:lnTo>
                    <a:pt x="33211" y="40811"/>
                  </a:lnTo>
                  <a:lnTo>
                    <a:pt x="29110" y="39765"/>
                  </a:lnTo>
                  <a:lnTo>
                    <a:pt x="25331" y="38961"/>
                  </a:lnTo>
                  <a:lnTo>
                    <a:pt x="21551" y="38077"/>
                  </a:lnTo>
                  <a:lnTo>
                    <a:pt x="18375" y="36589"/>
                  </a:lnTo>
                  <a:lnTo>
                    <a:pt x="15801" y="34498"/>
                  </a:lnTo>
                  <a:lnTo>
                    <a:pt x="13308" y="32407"/>
                  </a:lnTo>
                  <a:lnTo>
                    <a:pt x="12062" y="29754"/>
                  </a:lnTo>
                  <a:lnTo>
                    <a:pt x="12062" y="22194"/>
                  </a:lnTo>
                  <a:lnTo>
                    <a:pt x="14072" y="18817"/>
                  </a:lnTo>
                  <a:lnTo>
                    <a:pt x="18093" y="16404"/>
                  </a:lnTo>
                  <a:lnTo>
                    <a:pt x="22114" y="13912"/>
                  </a:lnTo>
                  <a:lnTo>
                    <a:pt x="27582" y="12665"/>
                  </a:lnTo>
                  <a:lnTo>
                    <a:pt x="57176" y="12665"/>
                  </a:lnTo>
                  <a:lnTo>
                    <a:pt x="57176" y="6996"/>
                  </a:lnTo>
                  <a:lnTo>
                    <a:pt x="51333" y="5096"/>
                  </a:lnTo>
                  <a:lnTo>
                    <a:pt x="45143" y="3739"/>
                  </a:lnTo>
                  <a:lnTo>
                    <a:pt x="38607" y="2925"/>
                  </a:lnTo>
                  <a:lnTo>
                    <a:pt x="31724" y="2653"/>
                  </a:lnTo>
                  <a:close/>
                </a:path>
                <a:path w="1247775" h="278129">
                  <a:moveTo>
                    <a:pt x="57176" y="12665"/>
                  </a:moveTo>
                  <a:lnTo>
                    <a:pt x="41494" y="12665"/>
                  </a:lnTo>
                  <a:lnTo>
                    <a:pt x="48772" y="14193"/>
                  </a:lnTo>
                  <a:lnTo>
                    <a:pt x="56331" y="17249"/>
                  </a:lnTo>
                  <a:lnTo>
                    <a:pt x="57176" y="17249"/>
                  </a:lnTo>
                  <a:lnTo>
                    <a:pt x="57176" y="12665"/>
                  </a:lnTo>
                  <a:close/>
                </a:path>
                <a:path w="1247775" h="278129">
                  <a:moveTo>
                    <a:pt x="112688" y="25331"/>
                  </a:moveTo>
                  <a:lnTo>
                    <a:pt x="93871" y="25331"/>
                  </a:lnTo>
                  <a:lnTo>
                    <a:pt x="86714" y="28427"/>
                  </a:lnTo>
                  <a:lnTo>
                    <a:pt x="76903" y="40811"/>
                  </a:lnTo>
                  <a:lnTo>
                    <a:pt x="74550" y="48370"/>
                  </a:lnTo>
                  <a:lnTo>
                    <a:pt x="74450" y="67750"/>
                  </a:lnTo>
                  <a:lnTo>
                    <a:pt x="77184" y="75309"/>
                  </a:lnTo>
                  <a:lnTo>
                    <a:pt x="82653" y="80939"/>
                  </a:lnTo>
                  <a:lnTo>
                    <a:pt x="88202" y="86487"/>
                  </a:lnTo>
                  <a:lnTo>
                    <a:pt x="95519" y="89262"/>
                  </a:lnTo>
                  <a:lnTo>
                    <a:pt x="113774" y="89262"/>
                  </a:lnTo>
                  <a:lnTo>
                    <a:pt x="121735" y="87372"/>
                  </a:lnTo>
                  <a:lnTo>
                    <a:pt x="128490" y="83592"/>
                  </a:lnTo>
                  <a:lnTo>
                    <a:pt x="128490" y="79009"/>
                  </a:lnTo>
                  <a:lnTo>
                    <a:pt x="100706" y="79009"/>
                  </a:lnTo>
                  <a:lnTo>
                    <a:pt x="95359" y="77441"/>
                  </a:lnTo>
                  <a:lnTo>
                    <a:pt x="88282" y="71168"/>
                  </a:lnTo>
                  <a:lnTo>
                    <a:pt x="86191" y="66785"/>
                  </a:lnTo>
                  <a:lnTo>
                    <a:pt x="85548" y="61156"/>
                  </a:lnTo>
                  <a:lnTo>
                    <a:pt x="132109" y="61156"/>
                  </a:lnTo>
                  <a:lnTo>
                    <a:pt x="132109" y="52230"/>
                  </a:lnTo>
                  <a:lnTo>
                    <a:pt x="85548" y="52230"/>
                  </a:lnTo>
                  <a:lnTo>
                    <a:pt x="85869" y="46440"/>
                  </a:lnTo>
                  <a:lnTo>
                    <a:pt x="87799" y="42057"/>
                  </a:lnTo>
                  <a:lnTo>
                    <a:pt x="94876" y="36106"/>
                  </a:lnTo>
                  <a:lnTo>
                    <a:pt x="98857" y="34619"/>
                  </a:lnTo>
                  <a:lnTo>
                    <a:pt x="124751" y="34619"/>
                  </a:lnTo>
                  <a:lnTo>
                    <a:pt x="119845" y="28427"/>
                  </a:lnTo>
                  <a:lnTo>
                    <a:pt x="112688" y="25331"/>
                  </a:lnTo>
                  <a:close/>
                </a:path>
                <a:path w="1247775" h="278129">
                  <a:moveTo>
                    <a:pt x="128490" y="72977"/>
                  </a:moveTo>
                  <a:lnTo>
                    <a:pt x="127887" y="72977"/>
                  </a:lnTo>
                  <a:lnTo>
                    <a:pt x="121775" y="76998"/>
                  </a:lnTo>
                  <a:lnTo>
                    <a:pt x="115101" y="79009"/>
                  </a:lnTo>
                  <a:lnTo>
                    <a:pt x="128490" y="79009"/>
                  </a:lnTo>
                  <a:lnTo>
                    <a:pt x="128490" y="72977"/>
                  </a:lnTo>
                  <a:close/>
                </a:path>
                <a:path w="1247775" h="278129">
                  <a:moveTo>
                    <a:pt x="124751" y="34619"/>
                  </a:moveTo>
                  <a:lnTo>
                    <a:pt x="107703" y="34619"/>
                  </a:lnTo>
                  <a:lnTo>
                    <a:pt x="111683" y="36106"/>
                  </a:lnTo>
                  <a:lnTo>
                    <a:pt x="115221" y="39082"/>
                  </a:lnTo>
                  <a:lnTo>
                    <a:pt x="118840" y="42057"/>
                  </a:lnTo>
                  <a:lnTo>
                    <a:pt x="120810" y="46440"/>
                  </a:lnTo>
                  <a:lnTo>
                    <a:pt x="121132" y="52230"/>
                  </a:lnTo>
                  <a:lnTo>
                    <a:pt x="132109" y="52230"/>
                  </a:lnTo>
                  <a:lnTo>
                    <a:pt x="132109" y="48370"/>
                  </a:lnTo>
                  <a:lnTo>
                    <a:pt x="129656" y="40811"/>
                  </a:lnTo>
                  <a:lnTo>
                    <a:pt x="124751" y="34619"/>
                  </a:lnTo>
                  <a:close/>
                </a:path>
                <a:path w="1247775" h="278129">
                  <a:moveTo>
                    <a:pt x="116790" y="2291"/>
                  </a:moveTo>
                  <a:lnTo>
                    <a:pt x="104848" y="2291"/>
                  </a:lnTo>
                  <a:lnTo>
                    <a:pt x="95680" y="18334"/>
                  </a:lnTo>
                  <a:lnTo>
                    <a:pt x="103159" y="18334"/>
                  </a:lnTo>
                  <a:lnTo>
                    <a:pt x="116790" y="2291"/>
                  </a:lnTo>
                  <a:close/>
                </a:path>
                <a:path w="1247775" h="278129">
                  <a:moveTo>
                    <a:pt x="158805" y="0"/>
                  </a:moveTo>
                  <a:lnTo>
                    <a:pt x="147828" y="0"/>
                  </a:lnTo>
                  <a:lnTo>
                    <a:pt x="147828" y="88055"/>
                  </a:lnTo>
                  <a:lnTo>
                    <a:pt x="158805" y="88055"/>
                  </a:lnTo>
                  <a:lnTo>
                    <a:pt x="158805" y="0"/>
                  </a:lnTo>
                  <a:close/>
                </a:path>
                <a:path w="1247775" h="278129">
                  <a:moveTo>
                    <a:pt x="213405" y="25331"/>
                  </a:moveTo>
                  <a:lnTo>
                    <a:pt x="194588" y="25331"/>
                  </a:lnTo>
                  <a:lnTo>
                    <a:pt x="187431" y="28427"/>
                  </a:lnTo>
                  <a:lnTo>
                    <a:pt x="177620" y="40811"/>
                  </a:lnTo>
                  <a:lnTo>
                    <a:pt x="175267" y="48370"/>
                  </a:lnTo>
                  <a:lnTo>
                    <a:pt x="175167" y="67750"/>
                  </a:lnTo>
                  <a:lnTo>
                    <a:pt x="177901" y="75309"/>
                  </a:lnTo>
                  <a:lnTo>
                    <a:pt x="183370" y="80939"/>
                  </a:lnTo>
                  <a:lnTo>
                    <a:pt x="188918" y="86487"/>
                  </a:lnTo>
                  <a:lnTo>
                    <a:pt x="196236" y="89262"/>
                  </a:lnTo>
                  <a:lnTo>
                    <a:pt x="214491" y="89262"/>
                  </a:lnTo>
                  <a:lnTo>
                    <a:pt x="222452" y="87372"/>
                  </a:lnTo>
                  <a:lnTo>
                    <a:pt x="229207" y="83592"/>
                  </a:lnTo>
                  <a:lnTo>
                    <a:pt x="229207" y="79009"/>
                  </a:lnTo>
                  <a:lnTo>
                    <a:pt x="201423" y="79009"/>
                  </a:lnTo>
                  <a:lnTo>
                    <a:pt x="196075" y="77441"/>
                  </a:lnTo>
                  <a:lnTo>
                    <a:pt x="188999" y="71168"/>
                  </a:lnTo>
                  <a:lnTo>
                    <a:pt x="186908" y="66785"/>
                  </a:lnTo>
                  <a:lnTo>
                    <a:pt x="186265" y="61156"/>
                  </a:lnTo>
                  <a:lnTo>
                    <a:pt x="232826" y="61156"/>
                  </a:lnTo>
                  <a:lnTo>
                    <a:pt x="232826" y="52230"/>
                  </a:lnTo>
                  <a:lnTo>
                    <a:pt x="186265" y="52230"/>
                  </a:lnTo>
                  <a:lnTo>
                    <a:pt x="186586" y="46440"/>
                  </a:lnTo>
                  <a:lnTo>
                    <a:pt x="188516" y="42057"/>
                  </a:lnTo>
                  <a:lnTo>
                    <a:pt x="195593" y="36106"/>
                  </a:lnTo>
                  <a:lnTo>
                    <a:pt x="199574" y="34619"/>
                  </a:lnTo>
                  <a:lnTo>
                    <a:pt x="225468" y="34619"/>
                  </a:lnTo>
                  <a:lnTo>
                    <a:pt x="220562" y="28427"/>
                  </a:lnTo>
                  <a:lnTo>
                    <a:pt x="213405" y="25331"/>
                  </a:lnTo>
                  <a:close/>
                </a:path>
                <a:path w="1247775" h="278129">
                  <a:moveTo>
                    <a:pt x="229207" y="72977"/>
                  </a:moveTo>
                  <a:lnTo>
                    <a:pt x="228604" y="72977"/>
                  </a:lnTo>
                  <a:lnTo>
                    <a:pt x="222492" y="76998"/>
                  </a:lnTo>
                  <a:lnTo>
                    <a:pt x="215818" y="79009"/>
                  </a:lnTo>
                  <a:lnTo>
                    <a:pt x="229207" y="79009"/>
                  </a:lnTo>
                  <a:lnTo>
                    <a:pt x="229207" y="72977"/>
                  </a:lnTo>
                  <a:close/>
                </a:path>
                <a:path w="1247775" h="278129">
                  <a:moveTo>
                    <a:pt x="225468" y="34619"/>
                  </a:moveTo>
                  <a:lnTo>
                    <a:pt x="208419" y="34619"/>
                  </a:lnTo>
                  <a:lnTo>
                    <a:pt x="212400" y="36106"/>
                  </a:lnTo>
                  <a:lnTo>
                    <a:pt x="215938" y="39082"/>
                  </a:lnTo>
                  <a:lnTo>
                    <a:pt x="219557" y="42057"/>
                  </a:lnTo>
                  <a:lnTo>
                    <a:pt x="221527" y="46440"/>
                  </a:lnTo>
                  <a:lnTo>
                    <a:pt x="221849" y="52230"/>
                  </a:lnTo>
                  <a:lnTo>
                    <a:pt x="232826" y="52230"/>
                  </a:lnTo>
                  <a:lnTo>
                    <a:pt x="232826" y="48370"/>
                  </a:lnTo>
                  <a:lnTo>
                    <a:pt x="230373" y="40811"/>
                  </a:lnTo>
                  <a:lnTo>
                    <a:pt x="225468" y="34619"/>
                  </a:lnTo>
                  <a:close/>
                </a:path>
                <a:path w="1247775" h="278129">
                  <a:moveTo>
                    <a:pt x="283043" y="25331"/>
                  </a:moveTo>
                  <a:lnTo>
                    <a:pt x="266880" y="25331"/>
                  </a:lnTo>
                  <a:lnTo>
                    <a:pt x="259280" y="28226"/>
                  </a:lnTo>
                  <a:lnTo>
                    <a:pt x="246735" y="39806"/>
                  </a:lnTo>
                  <a:lnTo>
                    <a:pt x="243599" y="47566"/>
                  </a:lnTo>
                  <a:lnTo>
                    <a:pt x="243599" y="67027"/>
                  </a:lnTo>
                  <a:lnTo>
                    <a:pt x="246735" y="74787"/>
                  </a:lnTo>
                  <a:lnTo>
                    <a:pt x="259280" y="86367"/>
                  </a:lnTo>
                  <a:lnTo>
                    <a:pt x="266880" y="89262"/>
                  </a:lnTo>
                  <a:lnTo>
                    <a:pt x="283043" y="89262"/>
                  </a:lnTo>
                  <a:lnTo>
                    <a:pt x="289999" y="87292"/>
                  </a:lnTo>
                  <a:lnTo>
                    <a:pt x="296674" y="83351"/>
                  </a:lnTo>
                  <a:lnTo>
                    <a:pt x="296674" y="79009"/>
                  </a:lnTo>
                  <a:lnTo>
                    <a:pt x="269855" y="79009"/>
                  </a:lnTo>
                  <a:lnTo>
                    <a:pt x="264427" y="77038"/>
                  </a:lnTo>
                  <a:lnTo>
                    <a:pt x="260368" y="72977"/>
                  </a:lnTo>
                  <a:lnTo>
                    <a:pt x="256546" y="69077"/>
                  </a:lnTo>
                  <a:lnTo>
                    <a:pt x="254576" y="63810"/>
                  </a:lnTo>
                  <a:lnTo>
                    <a:pt x="254576" y="50782"/>
                  </a:lnTo>
                  <a:lnTo>
                    <a:pt x="256546" y="45555"/>
                  </a:lnTo>
                  <a:lnTo>
                    <a:pt x="260486" y="41615"/>
                  </a:lnTo>
                  <a:lnTo>
                    <a:pt x="264427" y="37594"/>
                  </a:lnTo>
                  <a:lnTo>
                    <a:pt x="269855" y="35584"/>
                  </a:lnTo>
                  <a:lnTo>
                    <a:pt x="296674" y="35584"/>
                  </a:lnTo>
                  <a:lnTo>
                    <a:pt x="296674" y="31241"/>
                  </a:lnTo>
                  <a:lnTo>
                    <a:pt x="289999" y="27301"/>
                  </a:lnTo>
                  <a:lnTo>
                    <a:pt x="283043" y="25331"/>
                  </a:lnTo>
                  <a:close/>
                </a:path>
                <a:path w="1247775" h="278129">
                  <a:moveTo>
                    <a:pt x="296674" y="72977"/>
                  </a:moveTo>
                  <a:lnTo>
                    <a:pt x="296191" y="72977"/>
                  </a:lnTo>
                  <a:lnTo>
                    <a:pt x="290240" y="76998"/>
                  </a:lnTo>
                  <a:lnTo>
                    <a:pt x="283767" y="79009"/>
                  </a:lnTo>
                  <a:lnTo>
                    <a:pt x="296674" y="79009"/>
                  </a:lnTo>
                  <a:lnTo>
                    <a:pt x="296674" y="72977"/>
                  </a:lnTo>
                  <a:close/>
                </a:path>
                <a:path w="1247775" h="278129">
                  <a:moveTo>
                    <a:pt x="296674" y="35584"/>
                  </a:moveTo>
                  <a:lnTo>
                    <a:pt x="283767" y="35584"/>
                  </a:lnTo>
                  <a:lnTo>
                    <a:pt x="290240" y="37594"/>
                  </a:lnTo>
                  <a:lnTo>
                    <a:pt x="296191" y="41615"/>
                  </a:lnTo>
                  <a:lnTo>
                    <a:pt x="296674" y="41615"/>
                  </a:lnTo>
                  <a:lnTo>
                    <a:pt x="296674" y="35584"/>
                  </a:lnTo>
                  <a:close/>
                </a:path>
                <a:path w="1247775" h="278129">
                  <a:moveTo>
                    <a:pt x="327208" y="35946"/>
                  </a:moveTo>
                  <a:lnTo>
                    <a:pt x="316231" y="35946"/>
                  </a:lnTo>
                  <a:lnTo>
                    <a:pt x="316231" y="83954"/>
                  </a:lnTo>
                  <a:lnTo>
                    <a:pt x="322101" y="89262"/>
                  </a:lnTo>
                  <a:lnTo>
                    <a:pt x="337702" y="89262"/>
                  </a:lnTo>
                  <a:lnTo>
                    <a:pt x="341321" y="88377"/>
                  </a:lnTo>
                  <a:lnTo>
                    <a:pt x="344698" y="86608"/>
                  </a:lnTo>
                  <a:lnTo>
                    <a:pt x="344698" y="79612"/>
                  </a:lnTo>
                  <a:lnTo>
                    <a:pt x="333480" y="79612"/>
                  </a:lnTo>
                  <a:lnTo>
                    <a:pt x="331510" y="79290"/>
                  </a:lnTo>
                  <a:lnTo>
                    <a:pt x="328133" y="77843"/>
                  </a:lnTo>
                  <a:lnTo>
                    <a:pt x="327208" y="75752"/>
                  </a:lnTo>
                  <a:lnTo>
                    <a:pt x="327208" y="35946"/>
                  </a:lnTo>
                  <a:close/>
                </a:path>
                <a:path w="1247775" h="278129">
                  <a:moveTo>
                    <a:pt x="344698" y="77682"/>
                  </a:moveTo>
                  <a:lnTo>
                    <a:pt x="343854" y="77682"/>
                  </a:lnTo>
                  <a:lnTo>
                    <a:pt x="340959" y="78968"/>
                  </a:lnTo>
                  <a:lnTo>
                    <a:pt x="338305" y="79612"/>
                  </a:lnTo>
                  <a:lnTo>
                    <a:pt x="344698" y="79612"/>
                  </a:lnTo>
                  <a:lnTo>
                    <a:pt x="344698" y="77682"/>
                  </a:lnTo>
                  <a:close/>
                </a:path>
                <a:path w="1247775" h="278129">
                  <a:moveTo>
                    <a:pt x="327208" y="13268"/>
                  </a:moveTo>
                  <a:lnTo>
                    <a:pt x="304772" y="35222"/>
                  </a:lnTo>
                  <a:lnTo>
                    <a:pt x="304772" y="35946"/>
                  </a:lnTo>
                  <a:lnTo>
                    <a:pt x="344698" y="35946"/>
                  </a:lnTo>
                  <a:lnTo>
                    <a:pt x="344698" y="26537"/>
                  </a:lnTo>
                  <a:lnTo>
                    <a:pt x="327208" y="26537"/>
                  </a:lnTo>
                  <a:lnTo>
                    <a:pt x="327208" y="13268"/>
                  </a:lnTo>
                  <a:close/>
                </a:path>
                <a:path w="1247775" h="278129">
                  <a:moveTo>
                    <a:pt x="370004" y="26537"/>
                  </a:moveTo>
                  <a:lnTo>
                    <a:pt x="359027" y="26537"/>
                  </a:lnTo>
                  <a:lnTo>
                    <a:pt x="359027" y="88055"/>
                  </a:lnTo>
                  <a:lnTo>
                    <a:pt x="370004" y="88055"/>
                  </a:lnTo>
                  <a:lnTo>
                    <a:pt x="370004" y="26537"/>
                  </a:lnTo>
                  <a:close/>
                </a:path>
                <a:path w="1247775" h="278129">
                  <a:moveTo>
                    <a:pt x="370487" y="1688"/>
                  </a:moveTo>
                  <a:lnTo>
                    <a:pt x="358665" y="1688"/>
                  </a:lnTo>
                  <a:lnTo>
                    <a:pt x="358665" y="13509"/>
                  </a:lnTo>
                  <a:lnTo>
                    <a:pt x="370487" y="13509"/>
                  </a:lnTo>
                  <a:lnTo>
                    <a:pt x="370487" y="1688"/>
                  </a:lnTo>
                  <a:close/>
                </a:path>
                <a:path w="1247775" h="278129">
                  <a:moveTo>
                    <a:pt x="425874" y="25331"/>
                  </a:moveTo>
                  <a:lnTo>
                    <a:pt x="407298" y="25331"/>
                  </a:lnTo>
                  <a:lnTo>
                    <a:pt x="399859" y="28266"/>
                  </a:lnTo>
                  <a:lnTo>
                    <a:pt x="388601" y="40007"/>
                  </a:lnTo>
                  <a:lnTo>
                    <a:pt x="385786" y="47727"/>
                  </a:lnTo>
                  <a:lnTo>
                    <a:pt x="385786" y="66866"/>
                  </a:lnTo>
                  <a:lnTo>
                    <a:pt x="388601" y="74586"/>
                  </a:lnTo>
                  <a:lnTo>
                    <a:pt x="399859" y="86327"/>
                  </a:lnTo>
                  <a:lnTo>
                    <a:pt x="407298" y="89262"/>
                  </a:lnTo>
                  <a:lnTo>
                    <a:pt x="425874" y="89262"/>
                  </a:lnTo>
                  <a:lnTo>
                    <a:pt x="433352" y="86327"/>
                  </a:lnTo>
                  <a:lnTo>
                    <a:pt x="440155" y="79250"/>
                  </a:lnTo>
                  <a:lnTo>
                    <a:pt x="411359" y="79250"/>
                  </a:lnTo>
                  <a:lnTo>
                    <a:pt x="406694" y="77441"/>
                  </a:lnTo>
                  <a:lnTo>
                    <a:pt x="402674" y="73822"/>
                  </a:lnTo>
                  <a:lnTo>
                    <a:pt x="398733" y="70123"/>
                  </a:lnTo>
                  <a:lnTo>
                    <a:pt x="396763" y="64614"/>
                  </a:lnTo>
                  <a:lnTo>
                    <a:pt x="396763" y="49898"/>
                  </a:lnTo>
                  <a:lnTo>
                    <a:pt x="398733" y="44389"/>
                  </a:lnTo>
                  <a:lnTo>
                    <a:pt x="402674" y="40771"/>
                  </a:lnTo>
                  <a:lnTo>
                    <a:pt x="406694" y="37152"/>
                  </a:lnTo>
                  <a:lnTo>
                    <a:pt x="411359" y="35343"/>
                  </a:lnTo>
                  <a:lnTo>
                    <a:pt x="440155" y="35343"/>
                  </a:lnTo>
                  <a:lnTo>
                    <a:pt x="433352" y="28266"/>
                  </a:lnTo>
                  <a:lnTo>
                    <a:pt x="425874" y="25331"/>
                  </a:lnTo>
                  <a:close/>
                </a:path>
                <a:path w="1247775" h="278129">
                  <a:moveTo>
                    <a:pt x="440155" y="35343"/>
                  </a:moveTo>
                  <a:lnTo>
                    <a:pt x="421974" y="35343"/>
                  </a:lnTo>
                  <a:lnTo>
                    <a:pt x="426597" y="37152"/>
                  </a:lnTo>
                  <a:lnTo>
                    <a:pt x="430538" y="40771"/>
                  </a:lnTo>
                  <a:lnTo>
                    <a:pt x="434559" y="44389"/>
                  </a:lnTo>
                  <a:lnTo>
                    <a:pt x="436569" y="49898"/>
                  </a:lnTo>
                  <a:lnTo>
                    <a:pt x="436569" y="64614"/>
                  </a:lnTo>
                  <a:lnTo>
                    <a:pt x="434559" y="70123"/>
                  </a:lnTo>
                  <a:lnTo>
                    <a:pt x="426597" y="77441"/>
                  </a:lnTo>
                  <a:lnTo>
                    <a:pt x="421974" y="79250"/>
                  </a:lnTo>
                  <a:lnTo>
                    <a:pt x="440155" y="79250"/>
                  </a:lnTo>
                  <a:lnTo>
                    <a:pt x="444691" y="74586"/>
                  </a:lnTo>
                  <a:lnTo>
                    <a:pt x="447546" y="66866"/>
                  </a:lnTo>
                  <a:lnTo>
                    <a:pt x="447546" y="47727"/>
                  </a:lnTo>
                  <a:lnTo>
                    <a:pt x="444691" y="40007"/>
                  </a:lnTo>
                  <a:lnTo>
                    <a:pt x="440155" y="35343"/>
                  </a:lnTo>
                  <a:close/>
                </a:path>
                <a:path w="1247775" h="278129">
                  <a:moveTo>
                    <a:pt x="472563" y="26537"/>
                  </a:moveTo>
                  <a:lnTo>
                    <a:pt x="462913" y="26537"/>
                  </a:lnTo>
                  <a:lnTo>
                    <a:pt x="462913" y="88055"/>
                  </a:lnTo>
                  <a:lnTo>
                    <a:pt x="473890" y="88055"/>
                  </a:lnTo>
                  <a:lnTo>
                    <a:pt x="473890" y="47043"/>
                  </a:lnTo>
                  <a:lnTo>
                    <a:pt x="480082" y="39323"/>
                  </a:lnTo>
                  <a:lnTo>
                    <a:pt x="485646" y="36066"/>
                  </a:lnTo>
                  <a:lnTo>
                    <a:pt x="473890" y="36066"/>
                  </a:lnTo>
                  <a:lnTo>
                    <a:pt x="473890" y="34257"/>
                  </a:lnTo>
                  <a:lnTo>
                    <a:pt x="472563" y="26537"/>
                  </a:lnTo>
                  <a:close/>
                </a:path>
                <a:path w="1247775" h="278129">
                  <a:moveTo>
                    <a:pt x="515023" y="35463"/>
                  </a:moveTo>
                  <a:lnTo>
                    <a:pt x="502518" y="35463"/>
                  </a:lnTo>
                  <a:lnTo>
                    <a:pt x="506941" y="40369"/>
                  </a:lnTo>
                  <a:lnTo>
                    <a:pt x="506941" y="88055"/>
                  </a:lnTo>
                  <a:lnTo>
                    <a:pt x="517918" y="88055"/>
                  </a:lnTo>
                  <a:lnTo>
                    <a:pt x="517918" y="42218"/>
                  </a:lnTo>
                  <a:lnTo>
                    <a:pt x="515988" y="36589"/>
                  </a:lnTo>
                  <a:lnTo>
                    <a:pt x="515023" y="35463"/>
                  </a:lnTo>
                  <a:close/>
                </a:path>
                <a:path w="1247775" h="278129">
                  <a:moveTo>
                    <a:pt x="503001" y="25331"/>
                  </a:moveTo>
                  <a:lnTo>
                    <a:pt x="488044" y="25331"/>
                  </a:lnTo>
                  <a:lnTo>
                    <a:pt x="480645" y="28909"/>
                  </a:lnTo>
                  <a:lnTo>
                    <a:pt x="474131" y="36066"/>
                  </a:lnTo>
                  <a:lnTo>
                    <a:pt x="485646" y="36066"/>
                  </a:lnTo>
                  <a:lnTo>
                    <a:pt x="486676" y="35463"/>
                  </a:lnTo>
                  <a:lnTo>
                    <a:pt x="515023" y="35463"/>
                  </a:lnTo>
                  <a:lnTo>
                    <a:pt x="508268" y="27582"/>
                  </a:lnTo>
                  <a:lnTo>
                    <a:pt x="503001" y="25331"/>
                  </a:lnTo>
                  <a:close/>
                </a:path>
                <a:path w="1247775" h="278129">
                  <a:moveTo>
                    <a:pt x="546069" y="26537"/>
                  </a:moveTo>
                  <a:lnTo>
                    <a:pt x="536419" y="26537"/>
                  </a:lnTo>
                  <a:lnTo>
                    <a:pt x="536419" y="88055"/>
                  </a:lnTo>
                  <a:lnTo>
                    <a:pt x="547396" y="88055"/>
                  </a:lnTo>
                  <a:lnTo>
                    <a:pt x="547396" y="47043"/>
                  </a:lnTo>
                  <a:lnTo>
                    <a:pt x="553588" y="39323"/>
                  </a:lnTo>
                  <a:lnTo>
                    <a:pt x="559152" y="36066"/>
                  </a:lnTo>
                  <a:lnTo>
                    <a:pt x="547396" y="36066"/>
                  </a:lnTo>
                  <a:lnTo>
                    <a:pt x="547396" y="34257"/>
                  </a:lnTo>
                  <a:lnTo>
                    <a:pt x="546069" y="26537"/>
                  </a:lnTo>
                  <a:close/>
                </a:path>
                <a:path w="1247775" h="278129">
                  <a:moveTo>
                    <a:pt x="588529" y="35463"/>
                  </a:moveTo>
                  <a:lnTo>
                    <a:pt x="576024" y="35463"/>
                  </a:lnTo>
                  <a:lnTo>
                    <a:pt x="580447" y="40369"/>
                  </a:lnTo>
                  <a:lnTo>
                    <a:pt x="580447" y="88055"/>
                  </a:lnTo>
                  <a:lnTo>
                    <a:pt x="591424" y="88055"/>
                  </a:lnTo>
                  <a:lnTo>
                    <a:pt x="591424" y="42218"/>
                  </a:lnTo>
                  <a:lnTo>
                    <a:pt x="589494" y="36589"/>
                  </a:lnTo>
                  <a:lnTo>
                    <a:pt x="588529" y="35463"/>
                  </a:lnTo>
                  <a:close/>
                </a:path>
                <a:path w="1247775" h="278129">
                  <a:moveTo>
                    <a:pt x="576507" y="25331"/>
                  </a:moveTo>
                  <a:lnTo>
                    <a:pt x="561549" y="25331"/>
                  </a:lnTo>
                  <a:lnTo>
                    <a:pt x="554151" y="28909"/>
                  </a:lnTo>
                  <a:lnTo>
                    <a:pt x="547637" y="36066"/>
                  </a:lnTo>
                  <a:lnTo>
                    <a:pt x="559152" y="36066"/>
                  </a:lnTo>
                  <a:lnTo>
                    <a:pt x="560182" y="35463"/>
                  </a:lnTo>
                  <a:lnTo>
                    <a:pt x="588529" y="35463"/>
                  </a:lnTo>
                  <a:lnTo>
                    <a:pt x="581774" y="27582"/>
                  </a:lnTo>
                  <a:lnTo>
                    <a:pt x="576507" y="25331"/>
                  </a:lnTo>
                  <a:close/>
                </a:path>
                <a:path w="1247775" h="278129">
                  <a:moveTo>
                    <a:pt x="644544" y="25331"/>
                  </a:moveTo>
                  <a:lnTo>
                    <a:pt x="625726" y="25331"/>
                  </a:lnTo>
                  <a:lnTo>
                    <a:pt x="618569" y="28427"/>
                  </a:lnTo>
                  <a:lnTo>
                    <a:pt x="608759" y="40811"/>
                  </a:lnTo>
                  <a:lnTo>
                    <a:pt x="606406" y="48370"/>
                  </a:lnTo>
                  <a:lnTo>
                    <a:pt x="606306" y="67750"/>
                  </a:lnTo>
                  <a:lnTo>
                    <a:pt x="609040" y="75309"/>
                  </a:lnTo>
                  <a:lnTo>
                    <a:pt x="614508" y="80939"/>
                  </a:lnTo>
                  <a:lnTo>
                    <a:pt x="620057" y="86487"/>
                  </a:lnTo>
                  <a:lnTo>
                    <a:pt x="627375" y="89262"/>
                  </a:lnTo>
                  <a:lnTo>
                    <a:pt x="645629" y="89262"/>
                  </a:lnTo>
                  <a:lnTo>
                    <a:pt x="653591" y="87372"/>
                  </a:lnTo>
                  <a:lnTo>
                    <a:pt x="660346" y="83592"/>
                  </a:lnTo>
                  <a:lnTo>
                    <a:pt x="660346" y="79009"/>
                  </a:lnTo>
                  <a:lnTo>
                    <a:pt x="632562" y="79009"/>
                  </a:lnTo>
                  <a:lnTo>
                    <a:pt x="627214" y="77441"/>
                  </a:lnTo>
                  <a:lnTo>
                    <a:pt x="620137" y="71168"/>
                  </a:lnTo>
                  <a:lnTo>
                    <a:pt x="618047" y="66785"/>
                  </a:lnTo>
                  <a:lnTo>
                    <a:pt x="617403" y="61156"/>
                  </a:lnTo>
                  <a:lnTo>
                    <a:pt x="663964" y="61156"/>
                  </a:lnTo>
                  <a:lnTo>
                    <a:pt x="663964" y="52230"/>
                  </a:lnTo>
                  <a:lnTo>
                    <a:pt x="617403" y="52230"/>
                  </a:lnTo>
                  <a:lnTo>
                    <a:pt x="617725" y="46440"/>
                  </a:lnTo>
                  <a:lnTo>
                    <a:pt x="619655" y="42057"/>
                  </a:lnTo>
                  <a:lnTo>
                    <a:pt x="626732" y="36106"/>
                  </a:lnTo>
                  <a:lnTo>
                    <a:pt x="630712" y="34619"/>
                  </a:lnTo>
                  <a:lnTo>
                    <a:pt x="656606" y="34619"/>
                  </a:lnTo>
                  <a:lnTo>
                    <a:pt x="651701" y="28427"/>
                  </a:lnTo>
                  <a:lnTo>
                    <a:pt x="644544" y="25331"/>
                  </a:lnTo>
                  <a:close/>
                </a:path>
                <a:path w="1247775" h="278129">
                  <a:moveTo>
                    <a:pt x="660346" y="72977"/>
                  </a:moveTo>
                  <a:lnTo>
                    <a:pt x="659743" y="72977"/>
                  </a:lnTo>
                  <a:lnTo>
                    <a:pt x="653631" y="76998"/>
                  </a:lnTo>
                  <a:lnTo>
                    <a:pt x="646956" y="79009"/>
                  </a:lnTo>
                  <a:lnTo>
                    <a:pt x="660346" y="79009"/>
                  </a:lnTo>
                  <a:lnTo>
                    <a:pt x="660346" y="72977"/>
                  </a:lnTo>
                  <a:close/>
                </a:path>
                <a:path w="1247775" h="278129">
                  <a:moveTo>
                    <a:pt x="656606" y="34619"/>
                  </a:moveTo>
                  <a:lnTo>
                    <a:pt x="639558" y="34619"/>
                  </a:lnTo>
                  <a:lnTo>
                    <a:pt x="643539" y="36106"/>
                  </a:lnTo>
                  <a:lnTo>
                    <a:pt x="647077" y="39082"/>
                  </a:lnTo>
                  <a:lnTo>
                    <a:pt x="650696" y="42057"/>
                  </a:lnTo>
                  <a:lnTo>
                    <a:pt x="652666" y="46440"/>
                  </a:lnTo>
                  <a:lnTo>
                    <a:pt x="652988" y="52230"/>
                  </a:lnTo>
                  <a:lnTo>
                    <a:pt x="663964" y="52230"/>
                  </a:lnTo>
                  <a:lnTo>
                    <a:pt x="663964" y="48370"/>
                  </a:lnTo>
                  <a:lnTo>
                    <a:pt x="661512" y="40811"/>
                  </a:lnTo>
                  <a:lnTo>
                    <a:pt x="656606" y="34619"/>
                  </a:lnTo>
                  <a:close/>
                </a:path>
                <a:path w="1247775" h="278129">
                  <a:moveTo>
                    <a:pt x="688368" y="26537"/>
                  </a:moveTo>
                  <a:lnTo>
                    <a:pt x="678718" y="26537"/>
                  </a:lnTo>
                  <a:lnTo>
                    <a:pt x="678718" y="88055"/>
                  </a:lnTo>
                  <a:lnTo>
                    <a:pt x="689695" y="88055"/>
                  </a:lnTo>
                  <a:lnTo>
                    <a:pt x="689695" y="46319"/>
                  </a:lnTo>
                  <a:lnTo>
                    <a:pt x="692027" y="43022"/>
                  </a:lnTo>
                  <a:lnTo>
                    <a:pt x="695244" y="40449"/>
                  </a:lnTo>
                  <a:lnTo>
                    <a:pt x="703446" y="36750"/>
                  </a:lnTo>
                  <a:lnTo>
                    <a:pt x="706715" y="36066"/>
                  </a:lnTo>
                  <a:lnTo>
                    <a:pt x="689695" y="36066"/>
                  </a:lnTo>
                  <a:lnTo>
                    <a:pt x="689695" y="34257"/>
                  </a:lnTo>
                  <a:lnTo>
                    <a:pt x="688368" y="26537"/>
                  </a:lnTo>
                  <a:close/>
                </a:path>
                <a:path w="1247775" h="278129">
                  <a:moveTo>
                    <a:pt x="713579" y="25331"/>
                  </a:moveTo>
                  <a:lnTo>
                    <a:pt x="703286" y="25331"/>
                  </a:lnTo>
                  <a:lnTo>
                    <a:pt x="695726" y="28909"/>
                  </a:lnTo>
                  <a:lnTo>
                    <a:pt x="689936" y="36066"/>
                  </a:lnTo>
                  <a:lnTo>
                    <a:pt x="706715" y="36066"/>
                  </a:lnTo>
                  <a:lnTo>
                    <a:pt x="707869" y="35825"/>
                  </a:lnTo>
                  <a:lnTo>
                    <a:pt x="713579" y="35825"/>
                  </a:lnTo>
                  <a:lnTo>
                    <a:pt x="713579" y="25331"/>
                  </a:lnTo>
                  <a:close/>
                </a:path>
                <a:path w="1247775" h="278129">
                  <a:moveTo>
                    <a:pt x="767195" y="26537"/>
                  </a:moveTo>
                  <a:lnTo>
                    <a:pt x="756218" y="26537"/>
                  </a:lnTo>
                  <a:lnTo>
                    <a:pt x="756218" y="72374"/>
                  </a:lnTo>
                  <a:lnTo>
                    <a:pt x="758148" y="78003"/>
                  </a:lnTo>
                  <a:lnTo>
                    <a:pt x="765868" y="87010"/>
                  </a:lnTo>
                  <a:lnTo>
                    <a:pt x="771135" y="89262"/>
                  </a:lnTo>
                  <a:lnTo>
                    <a:pt x="786092" y="89262"/>
                  </a:lnTo>
                  <a:lnTo>
                    <a:pt x="793491" y="85683"/>
                  </a:lnTo>
                  <a:lnTo>
                    <a:pt x="799456" y="79129"/>
                  </a:lnTo>
                  <a:lnTo>
                    <a:pt x="771617" y="79129"/>
                  </a:lnTo>
                  <a:lnTo>
                    <a:pt x="767195" y="74224"/>
                  </a:lnTo>
                  <a:lnTo>
                    <a:pt x="767195" y="26537"/>
                  </a:lnTo>
                  <a:close/>
                </a:path>
                <a:path w="1247775" h="278129">
                  <a:moveTo>
                    <a:pt x="811223" y="78526"/>
                  </a:moveTo>
                  <a:lnTo>
                    <a:pt x="800246" y="78526"/>
                  </a:lnTo>
                  <a:lnTo>
                    <a:pt x="800246" y="80335"/>
                  </a:lnTo>
                  <a:lnTo>
                    <a:pt x="801573" y="88055"/>
                  </a:lnTo>
                  <a:lnTo>
                    <a:pt x="811223" y="88055"/>
                  </a:lnTo>
                  <a:lnTo>
                    <a:pt x="811223" y="78526"/>
                  </a:lnTo>
                  <a:close/>
                </a:path>
                <a:path w="1247775" h="278129">
                  <a:moveTo>
                    <a:pt x="811223" y="26537"/>
                  </a:moveTo>
                  <a:lnTo>
                    <a:pt x="800246" y="26537"/>
                  </a:lnTo>
                  <a:lnTo>
                    <a:pt x="800246" y="67549"/>
                  </a:lnTo>
                  <a:lnTo>
                    <a:pt x="794054" y="75269"/>
                  </a:lnTo>
                  <a:lnTo>
                    <a:pt x="787460" y="79129"/>
                  </a:lnTo>
                  <a:lnTo>
                    <a:pt x="799456" y="79129"/>
                  </a:lnTo>
                  <a:lnTo>
                    <a:pt x="800004" y="78526"/>
                  </a:lnTo>
                  <a:lnTo>
                    <a:pt x="811223" y="78526"/>
                  </a:lnTo>
                  <a:lnTo>
                    <a:pt x="811223" y="26537"/>
                  </a:lnTo>
                  <a:close/>
                </a:path>
                <a:path w="1247775" h="278129">
                  <a:moveTo>
                    <a:pt x="839974" y="26537"/>
                  </a:moveTo>
                  <a:lnTo>
                    <a:pt x="830324" y="26537"/>
                  </a:lnTo>
                  <a:lnTo>
                    <a:pt x="830324" y="88055"/>
                  </a:lnTo>
                  <a:lnTo>
                    <a:pt x="841301" y="88055"/>
                  </a:lnTo>
                  <a:lnTo>
                    <a:pt x="841301" y="47043"/>
                  </a:lnTo>
                  <a:lnTo>
                    <a:pt x="847493" y="39323"/>
                  </a:lnTo>
                  <a:lnTo>
                    <a:pt x="853056" y="36066"/>
                  </a:lnTo>
                  <a:lnTo>
                    <a:pt x="841301" y="36066"/>
                  </a:lnTo>
                  <a:lnTo>
                    <a:pt x="841301" y="34257"/>
                  </a:lnTo>
                  <a:lnTo>
                    <a:pt x="839974" y="26537"/>
                  </a:lnTo>
                  <a:close/>
                </a:path>
                <a:path w="1247775" h="278129">
                  <a:moveTo>
                    <a:pt x="882433" y="35463"/>
                  </a:moveTo>
                  <a:lnTo>
                    <a:pt x="869929" y="35463"/>
                  </a:lnTo>
                  <a:lnTo>
                    <a:pt x="874352" y="40369"/>
                  </a:lnTo>
                  <a:lnTo>
                    <a:pt x="874352" y="88055"/>
                  </a:lnTo>
                  <a:lnTo>
                    <a:pt x="885328" y="88055"/>
                  </a:lnTo>
                  <a:lnTo>
                    <a:pt x="885328" y="42218"/>
                  </a:lnTo>
                  <a:lnTo>
                    <a:pt x="883399" y="36589"/>
                  </a:lnTo>
                  <a:lnTo>
                    <a:pt x="882433" y="35463"/>
                  </a:lnTo>
                  <a:close/>
                </a:path>
                <a:path w="1247775" h="278129">
                  <a:moveTo>
                    <a:pt x="870411" y="25331"/>
                  </a:moveTo>
                  <a:lnTo>
                    <a:pt x="855454" y="25331"/>
                  </a:lnTo>
                  <a:lnTo>
                    <a:pt x="848055" y="28909"/>
                  </a:lnTo>
                  <a:lnTo>
                    <a:pt x="841542" y="36066"/>
                  </a:lnTo>
                  <a:lnTo>
                    <a:pt x="853056" y="36066"/>
                  </a:lnTo>
                  <a:lnTo>
                    <a:pt x="854087" y="35463"/>
                  </a:lnTo>
                  <a:lnTo>
                    <a:pt x="882433" y="35463"/>
                  </a:lnTo>
                  <a:lnTo>
                    <a:pt x="875678" y="27582"/>
                  </a:lnTo>
                  <a:lnTo>
                    <a:pt x="870411" y="25331"/>
                  </a:lnTo>
                  <a:close/>
                </a:path>
                <a:path w="1247775" h="278129">
                  <a:moveTo>
                    <a:pt x="938449" y="25331"/>
                  </a:moveTo>
                  <a:lnTo>
                    <a:pt x="919631" y="25331"/>
                  </a:lnTo>
                  <a:lnTo>
                    <a:pt x="912474" y="28427"/>
                  </a:lnTo>
                  <a:lnTo>
                    <a:pt x="902663" y="40811"/>
                  </a:lnTo>
                  <a:lnTo>
                    <a:pt x="900311" y="48370"/>
                  </a:lnTo>
                  <a:lnTo>
                    <a:pt x="900211" y="67750"/>
                  </a:lnTo>
                  <a:lnTo>
                    <a:pt x="902945" y="75309"/>
                  </a:lnTo>
                  <a:lnTo>
                    <a:pt x="908413" y="80939"/>
                  </a:lnTo>
                  <a:lnTo>
                    <a:pt x="913962" y="86487"/>
                  </a:lnTo>
                  <a:lnTo>
                    <a:pt x="921280" y="89262"/>
                  </a:lnTo>
                  <a:lnTo>
                    <a:pt x="939534" y="89262"/>
                  </a:lnTo>
                  <a:lnTo>
                    <a:pt x="947495" y="87372"/>
                  </a:lnTo>
                  <a:lnTo>
                    <a:pt x="954250" y="83592"/>
                  </a:lnTo>
                  <a:lnTo>
                    <a:pt x="954250" y="79009"/>
                  </a:lnTo>
                  <a:lnTo>
                    <a:pt x="926466" y="79009"/>
                  </a:lnTo>
                  <a:lnTo>
                    <a:pt x="921119" y="77441"/>
                  </a:lnTo>
                  <a:lnTo>
                    <a:pt x="914042" y="71168"/>
                  </a:lnTo>
                  <a:lnTo>
                    <a:pt x="911951" y="66785"/>
                  </a:lnTo>
                  <a:lnTo>
                    <a:pt x="911308" y="61156"/>
                  </a:lnTo>
                  <a:lnTo>
                    <a:pt x="957869" y="61156"/>
                  </a:lnTo>
                  <a:lnTo>
                    <a:pt x="957869" y="52230"/>
                  </a:lnTo>
                  <a:lnTo>
                    <a:pt x="911308" y="52230"/>
                  </a:lnTo>
                  <a:lnTo>
                    <a:pt x="911630" y="46440"/>
                  </a:lnTo>
                  <a:lnTo>
                    <a:pt x="913560" y="42057"/>
                  </a:lnTo>
                  <a:lnTo>
                    <a:pt x="920636" y="36106"/>
                  </a:lnTo>
                  <a:lnTo>
                    <a:pt x="924617" y="34619"/>
                  </a:lnTo>
                  <a:lnTo>
                    <a:pt x="950511" y="34619"/>
                  </a:lnTo>
                  <a:lnTo>
                    <a:pt x="945606" y="28427"/>
                  </a:lnTo>
                  <a:lnTo>
                    <a:pt x="938449" y="25331"/>
                  </a:lnTo>
                  <a:close/>
                </a:path>
                <a:path w="1247775" h="278129">
                  <a:moveTo>
                    <a:pt x="954250" y="72977"/>
                  </a:moveTo>
                  <a:lnTo>
                    <a:pt x="953647" y="72977"/>
                  </a:lnTo>
                  <a:lnTo>
                    <a:pt x="947536" y="76998"/>
                  </a:lnTo>
                  <a:lnTo>
                    <a:pt x="940861" y="79009"/>
                  </a:lnTo>
                  <a:lnTo>
                    <a:pt x="954250" y="79009"/>
                  </a:lnTo>
                  <a:lnTo>
                    <a:pt x="954250" y="72977"/>
                  </a:lnTo>
                  <a:close/>
                </a:path>
                <a:path w="1247775" h="278129">
                  <a:moveTo>
                    <a:pt x="950511" y="34619"/>
                  </a:moveTo>
                  <a:lnTo>
                    <a:pt x="933463" y="34619"/>
                  </a:lnTo>
                  <a:lnTo>
                    <a:pt x="937443" y="36106"/>
                  </a:lnTo>
                  <a:lnTo>
                    <a:pt x="940982" y="39082"/>
                  </a:lnTo>
                  <a:lnTo>
                    <a:pt x="944600" y="42057"/>
                  </a:lnTo>
                  <a:lnTo>
                    <a:pt x="946571" y="46440"/>
                  </a:lnTo>
                  <a:lnTo>
                    <a:pt x="946892" y="52230"/>
                  </a:lnTo>
                  <a:lnTo>
                    <a:pt x="957869" y="52230"/>
                  </a:lnTo>
                  <a:lnTo>
                    <a:pt x="957869" y="48370"/>
                  </a:lnTo>
                  <a:lnTo>
                    <a:pt x="955416" y="40811"/>
                  </a:lnTo>
                  <a:lnTo>
                    <a:pt x="950511" y="34619"/>
                  </a:lnTo>
                  <a:close/>
                </a:path>
                <a:path w="1247775" h="278129">
                  <a:moveTo>
                    <a:pt x="1037209" y="25331"/>
                  </a:moveTo>
                  <a:lnTo>
                    <a:pt x="1021608" y="25331"/>
                  </a:lnTo>
                  <a:lnTo>
                    <a:pt x="1014773" y="28226"/>
                  </a:lnTo>
                  <a:lnTo>
                    <a:pt x="1008903" y="34016"/>
                  </a:lnTo>
                  <a:lnTo>
                    <a:pt x="1003113" y="39806"/>
                  </a:lnTo>
                  <a:lnTo>
                    <a:pt x="1000218" y="47566"/>
                  </a:lnTo>
                  <a:lnTo>
                    <a:pt x="1000218" y="67027"/>
                  </a:lnTo>
                  <a:lnTo>
                    <a:pt x="1003113" y="74787"/>
                  </a:lnTo>
                  <a:lnTo>
                    <a:pt x="1008903" y="80577"/>
                  </a:lnTo>
                  <a:lnTo>
                    <a:pt x="1014773" y="86367"/>
                  </a:lnTo>
                  <a:lnTo>
                    <a:pt x="1021608" y="89262"/>
                  </a:lnTo>
                  <a:lnTo>
                    <a:pt x="1037209" y="89262"/>
                  </a:lnTo>
                  <a:lnTo>
                    <a:pt x="1043964" y="86286"/>
                  </a:lnTo>
                  <a:lnTo>
                    <a:pt x="1049674" y="80335"/>
                  </a:lnTo>
                  <a:lnTo>
                    <a:pt x="1061013" y="80335"/>
                  </a:lnTo>
                  <a:lnTo>
                    <a:pt x="1061013" y="79009"/>
                  </a:lnTo>
                  <a:lnTo>
                    <a:pt x="1025026" y="79009"/>
                  </a:lnTo>
                  <a:lnTo>
                    <a:pt x="1020241" y="77119"/>
                  </a:lnTo>
                  <a:lnTo>
                    <a:pt x="1013004" y="69560"/>
                  </a:lnTo>
                  <a:lnTo>
                    <a:pt x="1011195" y="64212"/>
                  </a:lnTo>
                  <a:lnTo>
                    <a:pt x="1011195" y="50380"/>
                  </a:lnTo>
                  <a:lnTo>
                    <a:pt x="1013004" y="45033"/>
                  </a:lnTo>
                  <a:lnTo>
                    <a:pt x="1020241" y="37474"/>
                  </a:lnTo>
                  <a:lnTo>
                    <a:pt x="1025026" y="35584"/>
                  </a:lnTo>
                  <a:lnTo>
                    <a:pt x="1061013" y="35584"/>
                  </a:lnTo>
                  <a:lnTo>
                    <a:pt x="1061013" y="34257"/>
                  </a:lnTo>
                  <a:lnTo>
                    <a:pt x="1049674" y="34257"/>
                  </a:lnTo>
                  <a:lnTo>
                    <a:pt x="1043964" y="28306"/>
                  </a:lnTo>
                  <a:lnTo>
                    <a:pt x="1037209" y="25331"/>
                  </a:lnTo>
                  <a:close/>
                </a:path>
                <a:path w="1247775" h="278129">
                  <a:moveTo>
                    <a:pt x="1061013" y="80335"/>
                  </a:moveTo>
                  <a:lnTo>
                    <a:pt x="1050036" y="80335"/>
                  </a:lnTo>
                  <a:lnTo>
                    <a:pt x="1051363" y="88055"/>
                  </a:lnTo>
                  <a:lnTo>
                    <a:pt x="1061013" y="88055"/>
                  </a:lnTo>
                  <a:lnTo>
                    <a:pt x="1061013" y="80335"/>
                  </a:lnTo>
                  <a:close/>
                </a:path>
                <a:path w="1247775" h="278129">
                  <a:moveTo>
                    <a:pt x="1061013" y="35584"/>
                  </a:moveTo>
                  <a:lnTo>
                    <a:pt x="1038215" y="35584"/>
                  </a:lnTo>
                  <a:lnTo>
                    <a:pt x="1044567" y="38599"/>
                  </a:lnTo>
                  <a:lnTo>
                    <a:pt x="1050036" y="44631"/>
                  </a:lnTo>
                  <a:lnTo>
                    <a:pt x="1050036" y="69962"/>
                  </a:lnTo>
                  <a:lnTo>
                    <a:pt x="1044567" y="75993"/>
                  </a:lnTo>
                  <a:lnTo>
                    <a:pt x="1038215" y="79009"/>
                  </a:lnTo>
                  <a:lnTo>
                    <a:pt x="1061013" y="79009"/>
                  </a:lnTo>
                  <a:lnTo>
                    <a:pt x="1061013" y="35584"/>
                  </a:lnTo>
                  <a:close/>
                </a:path>
                <a:path w="1247775" h="278129">
                  <a:moveTo>
                    <a:pt x="1061013" y="0"/>
                  </a:moveTo>
                  <a:lnTo>
                    <a:pt x="1050036" y="0"/>
                  </a:lnTo>
                  <a:lnTo>
                    <a:pt x="1050036" y="34257"/>
                  </a:lnTo>
                  <a:lnTo>
                    <a:pt x="1061013" y="34257"/>
                  </a:lnTo>
                  <a:lnTo>
                    <a:pt x="1061013" y="0"/>
                  </a:lnTo>
                  <a:close/>
                </a:path>
                <a:path w="1247775" h="278129">
                  <a:moveTo>
                    <a:pt x="1125118" y="35704"/>
                  </a:moveTo>
                  <a:lnTo>
                    <a:pt x="1106391" y="35704"/>
                  </a:lnTo>
                  <a:lnTo>
                    <a:pt x="1110894" y="36870"/>
                  </a:lnTo>
                  <a:lnTo>
                    <a:pt x="1113467" y="39202"/>
                  </a:lnTo>
                  <a:lnTo>
                    <a:pt x="1116121" y="41535"/>
                  </a:lnTo>
                  <a:lnTo>
                    <a:pt x="1117448" y="45354"/>
                  </a:lnTo>
                  <a:lnTo>
                    <a:pt x="1117448" y="51627"/>
                  </a:lnTo>
                  <a:lnTo>
                    <a:pt x="1093765" y="51627"/>
                  </a:lnTo>
                  <a:lnTo>
                    <a:pt x="1086849" y="53396"/>
                  </a:lnTo>
                  <a:lnTo>
                    <a:pt x="1082105" y="56934"/>
                  </a:lnTo>
                  <a:lnTo>
                    <a:pt x="1077441" y="60473"/>
                  </a:lnTo>
                  <a:lnTo>
                    <a:pt x="1075109" y="65097"/>
                  </a:lnTo>
                  <a:lnTo>
                    <a:pt x="1075109" y="76516"/>
                  </a:lnTo>
                  <a:lnTo>
                    <a:pt x="1076999" y="81019"/>
                  </a:lnTo>
                  <a:lnTo>
                    <a:pt x="1080778" y="84316"/>
                  </a:lnTo>
                  <a:lnTo>
                    <a:pt x="1084638" y="87613"/>
                  </a:lnTo>
                  <a:lnTo>
                    <a:pt x="1089302" y="89262"/>
                  </a:lnTo>
                  <a:lnTo>
                    <a:pt x="1103858" y="89262"/>
                  </a:lnTo>
                  <a:lnTo>
                    <a:pt x="1111296" y="86286"/>
                  </a:lnTo>
                  <a:lnTo>
                    <a:pt x="1117086" y="80335"/>
                  </a:lnTo>
                  <a:lnTo>
                    <a:pt x="1128425" y="80335"/>
                  </a:lnTo>
                  <a:lnTo>
                    <a:pt x="1128425" y="79612"/>
                  </a:lnTo>
                  <a:lnTo>
                    <a:pt x="1090348" y="79612"/>
                  </a:lnTo>
                  <a:lnTo>
                    <a:pt x="1086193" y="76516"/>
                  </a:lnTo>
                  <a:lnTo>
                    <a:pt x="1086085" y="63649"/>
                  </a:lnTo>
                  <a:lnTo>
                    <a:pt x="1092157" y="60432"/>
                  </a:lnTo>
                  <a:lnTo>
                    <a:pt x="1128425" y="60432"/>
                  </a:lnTo>
                  <a:lnTo>
                    <a:pt x="1128425" y="42580"/>
                  </a:lnTo>
                  <a:lnTo>
                    <a:pt x="1126294" y="36991"/>
                  </a:lnTo>
                  <a:lnTo>
                    <a:pt x="1125118" y="35704"/>
                  </a:lnTo>
                  <a:close/>
                </a:path>
                <a:path w="1247775" h="278129">
                  <a:moveTo>
                    <a:pt x="1128425" y="80335"/>
                  </a:moveTo>
                  <a:lnTo>
                    <a:pt x="1117448" y="80335"/>
                  </a:lnTo>
                  <a:lnTo>
                    <a:pt x="1118775" y="88055"/>
                  </a:lnTo>
                  <a:lnTo>
                    <a:pt x="1128425" y="88055"/>
                  </a:lnTo>
                  <a:lnTo>
                    <a:pt x="1128425" y="80335"/>
                  </a:lnTo>
                  <a:close/>
                </a:path>
                <a:path w="1247775" h="278129">
                  <a:moveTo>
                    <a:pt x="1128425" y="60432"/>
                  </a:moveTo>
                  <a:lnTo>
                    <a:pt x="1117448" y="60432"/>
                  </a:lnTo>
                  <a:lnTo>
                    <a:pt x="1117448" y="70565"/>
                  </a:lnTo>
                  <a:lnTo>
                    <a:pt x="1115196" y="73138"/>
                  </a:lnTo>
                  <a:lnTo>
                    <a:pt x="1112422" y="75309"/>
                  </a:lnTo>
                  <a:lnTo>
                    <a:pt x="1109125" y="77079"/>
                  </a:lnTo>
                  <a:lnTo>
                    <a:pt x="1105828" y="78767"/>
                  </a:lnTo>
                  <a:lnTo>
                    <a:pt x="1102410" y="79612"/>
                  </a:lnTo>
                  <a:lnTo>
                    <a:pt x="1128425" y="79612"/>
                  </a:lnTo>
                  <a:lnTo>
                    <a:pt x="1128425" y="60432"/>
                  </a:lnTo>
                  <a:close/>
                </a:path>
                <a:path w="1247775" h="278129">
                  <a:moveTo>
                    <a:pt x="1111618" y="25331"/>
                  </a:moveTo>
                  <a:lnTo>
                    <a:pt x="1095615" y="25331"/>
                  </a:lnTo>
                  <a:lnTo>
                    <a:pt x="1088136" y="26859"/>
                  </a:lnTo>
                  <a:lnTo>
                    <a:pt x="1081140" y="29914"/>
                  </a:lnTo>
                  <a:lnTo>
                    <a:pt x="1081140" y="39806"/>
                  </a:lnTo>
                  <a:lnTo>
                    <a:pt x="1081864" y="39806"/>
                  </a:lnTo>
                  <a:lnTo>
                    <a:pt x="1087493" y="37071"/>
                  </a:lnTo>
                  <a:lnTo>
                    <a:pt x="1093524" y="35704"/>
                  </a:lnTo>
                  <a:lnTo>
                    <a:pt x="1125118" y="35704"/>
                  </a:lnTo>
                  <a:lnTo>
                    <a:pt x="1117770" y="27663"/>
                  </a:lnTo>
                  <a:lnTo>
                    <a:pt x="1111618" y="25331"/>
                  </a:lnTo>
                  <a:close/>
                </a:path>
                <a:path w="1247775" h="278129">
                  <a:moveTo>
                    <a:pt x="1161921" y="35946"/>
                  </a:moveTo>
                  <a:lnTo>
                    <a:pt x="1150944" y="35946"/>
                  </a:lnTo>
                  <a:lnTo>
                    <a:pt x="1150944" y="83954"/>
                  </a:lnTo>
                  <a:lnTo>
                    <a:pt x="1156814" y="89262"/>
                  </a:lnTo>
                  <a:lnTo>
                    <a:pt x="1172415" y="89262"/>
                  </a:lnTo>
                  <a:lnTo>
                    <a:pt x="1176034" y="88377"/>
                  </a:lnTo>
                  <a:lnTo>
                    <a:pt x="1179411" y="86608"/>
                  </a:lnTo>
                  <a:lnTo>
                    <a:pt x="1179411" y="79612"/>
                  </a:lnTo>
                  <a:lnTo>
                    <a:pt x="1168193" y="79612"/>
                  </a:lnTo>
                  <a:lnTo>
                    <a:pt x="1166223" y="79290"/>
                  </a:lnTo>
                  <a:lnTo>
                    <a:pt x="1162845" y="77843"/>
                  </a:lnTo>
                  <a:lnTo>
                    <a:pt x="1161921" y="75752"/>
                  </a:lnTo>
                  <a:lnTo>
                    <a:pt x="1161921" y="35946"/>
                  </a:lnTo>
                  <a:close/>
                </a:path>
                <a:path w="1247775" h="278129">
                  <a:moveTo>
                    <a:pt x="1179411" y="77682"/>
                  </a:moveTo>
                  <a:lnTo>
                    <a:pt x="1178567" y="77682"/>
                  </a:lnTo>
                  <a:lnTo>
                    <a:pt x="1175672" y="78968"/>
                  </a:lnTo>
                  <a:lnTo>
                    <a:pt x="1173018" y="79612"/>
                  </a:lnTo>
                  <a:lnTo>
                    <a:pt x="1179411" y="79612"/>
                  </a:lnTo>
                  <a:lnTo>
                    <a:pt x="1179411" y="77682"/>
                  </a:lnTo>
                  <a:close/>
                </a:path>
                <a:path w="1247775" h="278129">
                  <a:moveTo>
                    <a:pt x="1161921" y="13268"/>
                  </a:moveTo>
                  <a:lnTo>
                    <a:pt x="1139485" y="35222"/>
                  </a:lnTo>
                  <a:lnTo>
                    <a:pt x="1139485" y="35946"/>
                  </a:lnTo>
                  <a:lnTo>
                    <a:pt x="1179411" y="35946"/>
                  </a:lnTo>
                  <a:lnTo>
                    <a:pt x="1179411" y="26537"/>
                  </a:lnTo>
                  <a:lnTo>
                    <a:pt x="1161921" y="26537"/>
                  </a:lnTo>
                  <a:lnTo>
                    <a:pt x="1161921" y="13268"/>
                  </a:lnTo>
                  <a:close/>
                </a:path>
                <a:path w="1247775" h="278129">
                  <a:moveTo>
                    <a:pt x="1227877" y="25331"/>
                  </a:moveTo>
                  <a:lnTo>
                    <a:pt x="1209060" y="25331"/>
                  </a:lnTo>
                  <a:lnTo>
                    <a:pt x="1201902" y="28427"/>
                  </a:lnTo>
                  <a:lnTo>
                    <a:pt x="1192092" y="40811"/>
                  </a:lnTo>
                  <a:lnTo>
                    <a:pt x="1189739" y="48370"/>
                  </a:lnTo>
                  <a:lnTo>
                    <a:pt x="1189639" y="67750"/>
                  </a:lnTo>
                  <a:lnTo>
                    <a:pt x="1192373" y="75309"/>
                  </a:lnTo>
                  <a:lnTo>
                    <a:pt x="1197841" y="80939"/>
                  </a:lnTo>
                  <a:lnTo>
                    <a:pt x="1203390" y="86487"/>
                  </a:lnTo>
                  <a:lnTo>
                    <a:pt x="1210708" y="89262"/>
                  </a:lnTo>
                  <a:lnTo>
                    <a:pt x="1228963" y="89262"/>
                  </a:lnTo>
                  <a:lnTo>
                    <a:pt x="1236924" y="87372"/>
                  </a:lnTo>
                  <a:lnTo>
                    <a:pt x="1243679" y="83592"/>
                  </a:lnTo>
                  <a:lnTo>
                    <a:pt x="1243679" y="79009"/>
                  </a:lnTo>
                  <a:lnTo>
                    <a:pt x="1215895" y="79009"/>
                  </a:lnTo>
                  <a:lnTo>
                    <a:pt x="1210547" y="77441"/>
                  </a:lnTo>
                  <a:lnTo>
                    <a:pt x="1203471" y="71168"/>
                  </a:lnTo>
                  <a:lnTo>
                    <a:pt x="1201380" y="66785"/>
                  </a:lnTo>
                  <a:lnTo>
                    <a:pt x="1200736" y="61156"/>
                  </a:lnTo>
                  <a:lnTo>
                    <a:pt x="1247297" y="61156"/>
                  </a:lnTo>
                  <a:lnTo>
                    <a:pt x="1247297" y="52230"/>
                  </a:lnTo>
                  <a:lnTo>
                    <a:pt x="1200736" y="52230"/>
                  </a:lnTo>
                  <a:lnTo>
                    <a:pt x="1201058" y="46440"/>
                  </a:lnTo>
                  <a:lnTo>
                    <a:pt x="1202988" y="42057"/>
                  </a:lnTo>
                  <a:lnTo>
                    <a:pt x="1210065" y="36106"/>
                  </a:lnTo>
                  <a:lnTo>
                    <a:pt x="1214045" y="34619"/>
                  </a:lnTo>
                  <a:lnTo>
                    <a:pt x="1239939" y="34619"/>
                  </a:lnTo>
                  <a:lnTo>
                    <a:pt x="1235034" y="28427"/>
                  </a:lnTo>
                  <a:lnTo>
                    <a:pt x="1227877" y="25331"/>
                  </a:lnTo>
                  <a:close/>
                </a:path>
                <a:path w="1247775" h="278129">
                  <a:moveTo>
                    <a:pt x="1243679" y="72977"/>
                  </a:moveTo>
                  <a:lnTo>
                    <a:pt x="1243076" y="72977"/>
                  </a:lnTo>
                  <a:lnTo>
                    <a:pt x="1236964" y="76998"/>
                  </a:lnTo>
                  <a:lnTo>
                    <a:pt x="1230289" y="79009"/>
                  </a:lnTo>
                  <a:lnTo>
                    <a:pt x="1243679" y="79009"/>
                  </a:lnTo>
                  <a:lnTo>
                    <a:pt x="1243679" y="72977"/>
                  </a:lnTo>
                  <a:close/>
                </a:path>
                <a:path w="1247775" h="278129">
                  <a:moveTo>
                    <a:pt x="1239939" y="34619"/>
                  </a:moveTo>
                  <a:lnTo>
                    <a:pt x="1222891" y="34619"/>
                  </a:lnTo>
                  <a:lnTo>
                    <a:pt x="1226872" y="36106"/>
                  </a:lnTo>
                  <a:lnTo>
                    <a:pt x="1230410" y="39082"/>
                  </a:lnTo>
                  <a:lnTo>
                    <a:pt x="1234029" y="42057"/>
                  </a:lnTo>
                  <a:lnTo>
                    <a:pt x="1235999" y="46440"/>
                  </a:lnTo>
                  <a:lnTo>
                    <a:pt x="1236321" y="52230"/>
                  </a:lnTo>
                  <a:lnTo>
                    <a:pt x="1247297" y="52230"/>
                  </a:lnTo>
                  <a:lnTo>
                    <a:pt x="1247297" y="48370"/>
                  </a:lnTo>
                  <a:lnTo>
                    <a:pt x="1244845" y="40811"/>
                  </a:lnTo>
                  <a:lnTo>
                    <a:pt x="1239939" y="34619"/>
                  </a:lnTo>
                  <a:close/>
                </a:path>
                <a:path w="1247775" h="278129">
                  <a:moveTo>
                    <a:pt x="36991" y="186163"/>
                  </a:moveTo>
                  <a:lnTo>
                    <a:pt x="21390" y="186163"/>
                  </a:lnTo>
                  <a:lnTo>
                    <a:pt x="14555" y="189058"/>
                  </a:lnTo>
                  <a:lnTo>
                    <a:pt x="8684" y="194848"/>
                  </a:lnTo>
                  <a:lnTo>
                    <a:pt x="2894" y="200638"/>
                  </a:lnTo>
                  <a:lnTo>
                    <a:pt x="0" y="208399"/>
                  </a:lnTo>
                  <a:lnTo>
                    <a:pt x="0" y="227859"/>
                  </a:lnTo>
                  <a:lnTo>
                    <a:pt x="2894" y="235620"/>
                  </a:lnTo>
                  <a:lnTo>
                    <a:pt x="8684" y="241410"/>
                  </a:lnTo>
                  <a:lnTo>
                    <a:pt x="14555" y="247200"/>
                  </a:lnTo>
                  <a:lnTo>
                    <a:pt x="21390" y="250095"/>
                  </a:lnTo>
                  <a:lnTo>
                    <a:pt x="36991" y="250095"/>
                  </a:lnTo>
                  <a:lnTo>
                    <a:pt x="43746" y="247119"/>
                  </a:lnTo>
                  <a:lnTo>
                    <a:pt x="49456" y="241168"/>
                  </a:lnTo>
                  <a:lnTo>
                    <a:pt x="60794" y="241168"/>
                  </a:lnTo>
                  <a:lnTo>
                    <a:pt x="60794" y="239841"/>
                  </a:lnTo>
                  <a:lnTo>
                    <a:pt x="24808" y="239841"/>
                  </a:lnTo>
                  <a:lnTo>
                    <a:pt x="20023" y="237952"/>
                  </a:lnTo>
                  <a:lnTo>
                    <a:pt x="12786" y="230393"/>
                  </a:lnTo>
                  <a:lnTo>
                    <a:pt x="10976" y="225045"/>
                  </a:lnTo>
                  <a:lnTo>
                    <a:pt x="10976" y="211213"/>
                  </a:lnTo>
                  <a:lnTo>
                    <a:pt x="12786" y="205865"/>
                  </a:lnTo>
                  <a:lnTo>
                    <a:pt x="20023" y="198306"/>
                  </a:lnTo>
                  <a:lnTo>
                    <a:pt x="24808" y="196417"/>
                  </a:lnTo>
                  <a:lnTo>
                    <a:pt x="60794" y="196417"/>
                  </a:lnTo>
                  <a:lnTo>
                    <a:pt x="60794" y="195090"/>
                  </a:lnTo>
                  <a:lnTo>
                    <a:pt x="49456" y="195090"/>
                  </a:lnTo>
                  <a:lnTo>
                    <a:pt x="43746" y="189139"/>
                  </a:lnTo>
                  <a:lnTo>
                    <a:pt x="36991" y="186163"/>
                  </a:lnTo>
                  <a:close/>
                </a:path>
                <a:path w="1247775" h="278129">
                  <a:moveTo>
                    <a:pt x="60794" y="241168"/>
                  </a:moveTo>
                  <a:lnTo>
                    <a:pt x="49817" y="241168"/>
                  </a:lnTo>
                  <a:lnTo>
                    <a:pt x="51144" y="248888"/>
                  </a:lnTo>
                  <a:lnTo>
                    <a:pt x="60794" y="248888"/>
                  </a:lnTo>
                  <a:lnTo>
                    <a:pt x="60794" y="241168"/>
                  </a:lnTo>
                  <a:close/>
                </a:path>
                <a:path w="1247775" h="278129">
                  <a:moveTo>
                    <a:pt x="60794" y="196417"/>
                  </a:moveTo>
                  <a:lnTo>
                    <a:pt x="37996" y="196417"/>
                  </a:lnTo>
                  <a:lnTo>
                    <a:pt x="44349" y="199432"/>
                  </a:lnTo>
                  <a:lnTo>
                    <a:pt x="49817" y="205463"/>
                  </a:lnTo>
                  <a:lnTo>
                    <a:pt x="49817" y="230795"/>
                  </a:lnTo>
                  <a:lnTo>
                    <a:pt x="44349" y="236826"/>
                  </a:lnTo>
                  <a:lnTo>
                    <a:pt x="37996" y="239841"/>
                  </a:lnTo>
                  <a:lnTo>
                    <a:pt x="60794" y="239841"/>
                  </a:lnTo>
                  <a:lnTo>
                    <a:pt x="60794" y="196417"/>
                  </a:lnTo>
                  <a:close/>
                </a:path>
                <a:path w="1247775" h="278129">
                  <a:moveTo>
                    <a:pt x="60794" y="160832"/>
                  </a:moveTo>
                  <a:lnTo>
                    <a:pt x="49817" y="160832"/>
                  </a:lnTo>
                  <a:lnTo>
                    <a:pt x="49817" y="195090"/>
                  </a:lnTo>
                  <a:lnTo>
                    <a:pt x="60794" y="195090"/>
                  </a:lnTo>
                  <a:lnTo>
                    <a:pt x="60794" y="160832"/>
                  </a:lnTo>
                  <a:close/>
                </a:path>
                <a:path w="1247775" h="278129">
                  <a:moveTo>
                    <a:pt x="114455" y="186163"/>
                  </a:moveTo>
                  <a:lnTo>
                    <a:pt x="95638" y="186163"/>
                  </a:lnTo>
                  <a:lnTo>
                    <a:pt x="88481" y="189259"/>
                  </a:lnTo>
                  <a:lnTo>
                    <a:pt x="78670" y="201644"/>
                  </a:lnTo>
                  <a:lnTo>
                    <a:pt x="76317" y="209203"/>
                  </a:lnTo>
                  <a:lnTo>
                    <a:pt x="76217" y="228583"/>
                  </a:lnTo>
                  <a:lnTo>
                    <a:pt x="78951" y="236142"/>
                  </a:lnTo>
                  <a:lnTo>
                    <a:pt x="84420" y="241771"/>
                  </a:lnTo>
                  <a:lnTo>
                    <a:pt x="89968" y="247320"/>
                  </a:lnTo>
                  <a:lnTo>
                    <a:pt x="97286" y="250095"/>
                  </a:lnTo>
                  <a:lnTo>
                    <a:pt x="115541" y="250095"/>
                  </a:lnTo>
                  <a:lnTo>
                    <a:pt x="123502" y="248205"/>
                  </a:lnTo>
                  <a:lnTo>
                    <a:pt x="130257" y="244425"/>
                  </a:lnTo>
                  <a:lnTo>
                    <a:pt x="130257" y="239841"/>
                  </a:lnTo>
                  <a:lnTo>
                    <a:pt x="102473" y="239841"/>
                  </a:lnTo>
                  <a:lnTo>
                    <a:pt x="97126" y="238273"/>
                  </a:lnTo>
                  <a:lnTo>
                    <a:pt x="90049" y="232001"/>
                  </a:lnTo>
                  <a:lnTo>
                    <a:pt x="87958" y="227618"/>
                  </a:lnTo>
                  <a:lnTo>
                    <a:pt x="87315" y="221989"/>
                  </a:lnTo>
                  <a:lnTo>
                    <a:pt x="133876" y="221989"/>
                  </a:lnTo>
                  <a:lnTo>
                    <a:pt x="133876" y="213063"/>
                  </a:lnTo>
                  <a:lnTo>
                    <a:pt x="87315" y="213063"/>
                  </a:lnTo>
                  <a:lnTo>
                    <a:pt x="87636" y="207273"/>
                  </a:lnTo>
                  <a:lnTo>
                    <a:pt x="89566" y="202890"/>
                  </a:lnTo>
                  <a:lnTo>
                    <a:pt x="96643" y="196939"/>
                  </a:lnTo>
                  <a:lnTo>
                    <a:pt x="100624" y="195452"/>
                  </a:lnTo>
                  <a:lnTo>
                    <a:pt x="126518" y="195452"/>
                  </a:lnTo>
                  <a:lnTo>
                    <a:pt x="121612" y="189259"/>
                  </a:lnTo>
                  <a:lnTo>
                    <a:pt x="114455" y="186163"/>
                  </a:lnTo>
                  <a:close/>
                </a:path>
                <a:path w="1247775" h="278129">
                  <a:moveTo>
                    <a:pt x="130257" y="233810"/>
                  </a:moveTo>
                  <a:lnTo>
                    <a:pt x="129654" y="233810"/>
                  </a:lnTo>
                  <a:lnTo>
                    <a:pt x="123542" y="237831"/>
                  </a:lnTo>
                  <a:lnTo>
                    <a:pt x="116868" y="239841"/>
                  </a:lnTo>
                  <a:lnTo>
                    <a:pt x="130257" y="239841"/>
                  </a:lnTo>
                  <a:lnTo>
                    <a:pt x="130257" y="233810"/>
                  </a:lnTo>
                  <a:close/>
                </a:path>
                <a:path w="1247775" h="278129">
                  <a:moveTo>
                    <a:pt x="126518" y="195452"/>
                  </a:moveTo>
                  <a:lnTo>
                    <a:pt x="109469" y="195452"/>
                  </a:lnTo>
                  <a:lnTo>
                    <a:pt x="113450" y="196939"/>
                  </a:lnTo>
                  <a:lnTo>
                    <a:pt x="116988" y="199915"/>
                  </a:lnTo>
                  <a:lnTo>
                    <a:pt x="120607" y="202890"/>
                  </a:lnTo>
                  <a:lnTo>
                    <a:pt x="122577" y="207273"/>
                  </a:lnTo>
                  <a:lnTo>
                    <a:pt x="122899" y="213063"/>
                  </a:lnTo>
                  <a:lnTo>
                    <a:pt x="133876" y="213063"/>
                  </a:lnTo>
                  <a:lnTo>
                    <a:pt x="133876" y="209203"/>
                  </a:lnTo>
                  <a:lnTo>
                    <a:pt x="131423" y="201644"/>
                  </a:lnTo>
                  <a:lnTo>
                    <a:pt x="126518" y="195452"/>
                  </a:lnTo>
                  <a:close/>
                </a:path>
                <a:path w="1247775" h="278129">
                  <a:moveTo>
                    <a:pt x="178034" y="234172"/>
                  </a:moveTo>
                  <a:lnTo>
                    <a:pt x="177431" y="234172"/>
                  </a:lnTo>
                  <a:lnTo>
                    <a:pt x="177431" y="244666"/>
                  </a:lnTo>
                  <a:lnTo>
                    <a:pt x="184025" y="248285"/>
                  </a:lnTo>
                  <a:lnTo>
                    <a:pt x="191303" y="250095"/>
                  </a:lnTo>
                  <a:lnTo>
                    <a:pt x="207305" y="250095"/>
                  </a:lnTo>
                  <a:lnTo>
                    <a:pt x="213337" y="248406"/>
                  </a:lnTo>
                  <a:lnTo>
                    <a:pt x="217357" y="245028"/>
                  </a:lnTo>
                  <a:lnTo>
                    <a:pt x="221459" y="241651"/>
                  </a:lnTo>
                  <a:lnTo>
                    <a:pt x="222311" y="239962"/>
                  </a:lnTo>
                  <a:lnTo>
                    <a:pt x="191705" y="239962"/>
                  </a:lnTo>
                  <a:lnTo>
                    <a:pt x="184548" y="238032"/>
                  </a:lnTo>
                  <a:lnTo>
                    <a:pt x="178034" y="234172"/>
                  </a:lnTo>
                  <a:close/>
                </a:path>
                <a:path w="1247775" h="278129">
                  <a:moveTo>
                    <a:pt x="206381" y="186163"/>
                  </a:moveTo>
                  <a:lnTo>
                    <a:pt x="192388" y="186163"/>
                  </a:lnTo>
                  <a:lnTo>
                    <a:pt x="186839" y="187933"/>
                  </a:lnTo>
                  <a:lnTo>
                    <a:pt x="182738" y="191471"/>
                  </a:lnTo>
                  <a:lnTo>
                    <a:pt x="178717" y="195009"/>
                  </a:lnTo>
                  <a:lnTo>
                    <a:pt x="176725" y="199553"/>
                  </a:lnTo>
                  <a:lnTo>
                    <a:pt x="176707" y="209323"/>
                  </a:lnTo>
                  <a:lnTo>
                    <a:pt x="177953" y="212701"/>
                  </a:lnTo>
                  <a:lnTo>
                    <a:pt x="203647" y="224723"/>
                  </a:lnTo>
                  <a:lnTo>
                    <a:pt x="206662" y="225728"/>
                  </a:lnTo>
                  <a:lnTo>
                    <a:pt x="209155" y="226935"/>
                  </a:lnTo>
                  <a:lnTo>
                    <a:pt x="211648" y="228060"/>
                  </a:lnTo>
                  <a:lnTo>
                    <a:pt x="212894" y="229548"/>
                  </a:lnTo>
                  <a:lnTo>
                    <a:pt x="212894" y="237107"/>
                  </a:lnTo>
                  <a:lnTo>
                    <a:pt x="208431" y="239962"/>
                  </a:lnTo>
                  <a:lnTo>
                    <a:pt x="222311" y="239962"/>
                  </a:lnTo>
                  <a:lnTo>
                    <a:pt x="223509" y="237590"/>
                  </a:lnTo>
                  <a:lnTo>
                    <a:pt x="223496" y="228060"/>
                  </a:lnTo>
                  <a:lnTo>
                    <a:pt x="222263" y="224361"/>
                  </a:lnTo>
                  <a:lnTo>
                    <a:pt x="199988" y="213063"/>
                  </a:lnTo>
                  <a:lnTo>
                    <a:pt x="196449" y="212259"/>
                  </a:lnTo>
                  <a:lnTo>
                    <a:pt x="193434" y="211213"/>
                  </a:lnTo>
                  <a:lnTo>
                    <a:pt x="188448" y="208640"/>
                  </a:lnTo>
                  <a:lnTo>
                    <a:pt x="187201" y="206830"/>
                  </a:lnTo>
                  <a:lnTo>
                    <a:pt x="187201" y="202086"/>
                  </a:lnTo>
                  <a:lnTo>
                    <a:pt x="188408" y="200116"/>
                  </a:lnTo>
                  <a:lnTo>
                    <a:pt x="193313" y="196979"/>
                  </a:lnTo>
                  <a:lnTo>
                    <a:pt x="197133" y="196175"/>
                  </a:lnTo>
                  <a:lnTo>
                    <a:pt x="218926" y="196175"/>
                  </a:lnTo>
                  <a:lnTo>
                    <a:pt x="218926" y="189541"/>
                  </a:lnTo>
                  <a:lnTo>
                    <a:pt x="212894" y="187289"/>
                  </a:lnTo>
                  <a:lnTo>
                    <a:pt x="206381" y="186163"/>
                  </a:lnTo>
                  <a:close/>
                </a:path>
                <a:path w="1247775" h="278129">
                  <a:moveTo>
                    <a:pt x="218926" y="196175"/>
                  </a:moveTo>
                  <a:lnTo>
                    <a:pt x="207426" y="196175"/>
                  </a:lnTo>
                  <a:lnTo>
                    <a:pt x="212693" y="197301"/>
                  </a:lnTo>
                  <a:lnTo>
                    <a:pt x="218081" y="199553"/>
                  </a:lnTo>
                  <a:lnTo>
                    <a:pt x="218926" y="199553"/>
                  </a:lnTo>
                  <a:lnTo>
                    <a:pt x="218926" y="196175"/>
                  </a:lnTo>
                  <a:close/>
                </a:path>
                <a:path w="1247775" h="278129">
                  <a:moveTo>
                    <a:pt x="272539" y="186163"/>
                  </a:moveTo>
                  <a:lnTo>
                    <a:pt x="253722" y="186163"/>
                  </a:lnTo>
                  <a:lnTo>
                    <a:pt x="246565" y="189259"/>
                  </a:lnTo>
                  <a:lnTo>
                    <a:pt x="236754" y="201644"/>
                  </a:lnTo>
                  <a:lnTo>
                    <a:pt x="234402" y="209203"/>
                  </a:lnTo>
                  <a:lnTo>
                    <a:pt x="234301" y="228583"/>
                  </a:lnTo>
                  <a:lnTo>
                    <a:pt x="237036" y="236142"/>
                  </a:lnTo>
                  <a:lnTo>
                    <a:pt x="242504" y="241771"/>
                  </a:lnTo>
                  <a:lnTo>
                    <a:pt x="248053" y="247320"/>
                  </a:lnTo>
                  <a:lnTo>
                    <a:pt x="255371" y="250095"/>
                  </a:lnTo>
                  <a:lnTo>
                    <a:pt x="273625" y="250095"/>
                  </a:lnTo>
                  <a:lnTo>
                    <a:pt x="281586" y="248205"/>
                  </a:lnTo>
                  <a:lnTo>
                    <a:pt x="288341" y="244425"/>
                  </a:lnTo>
                  <a:lnTo>
                    <a:pt x="288341" y="239841"/>
                  </a:lnTo>
                  <a:lnTo>
                    <a:pt x="260557" y="239841"/>
                  </a:lnTo>
                  <a:lnTo>
                    <a:pt x="255210" y="238273"/>
                  </a:lnTo>
                  <a:lnTo>
                    <a:pt x="248133" y="232001"/>
                  </a:lnTo>
                  <a:lnTo>
                    <a:pt x="246042" y="227618"/>
                  </a:lnTo>
                  <a:lnTo>
                    <a:pt x="245399" y="221989"/>
                  </a:lnTo>
                  <a:lnTo>
                    <a:pt x="291960" y="221989"/>
                  </a:lnTo>
                  <a:lnTo>
                    <a:pt x="291960" y="213063"/>
                  </a:lnTo>
                  <a:lnTo>
                    <a:pt x="245399" y="213063"/>
                  </a:lnTo>
                  <a:lnTo>
                    <a:pt x="245721" y="207273"/>
                  </a:lnTo>
                  <a:lnTo>
                    <a:pt x="247651" y="202890"/>
                  </a:lnTo>
                  <a:lnTo>
                    <a:pt x="254727" y="196939"/>
                  </a:lnTo>
                  <a:lnTo>
                    <a:pt x="258708" y="195452"/>
                  </a:lnTo>
                  <a:lnTo>
                    <a:pt x="284602" y="195452"/>
                  </a:lnTo>
                  <a:lnTo>
                    <a:pt x="279697" y="189259"/>
                  </a:lnTo>
                  <a:lnTo>
                    <a:pt x="272539" y="186163"/>
                  </a:lnTo>
                  <a:close/>
                </a:path>
                <a:path w="1247775" h="278129">
                  <a:moveTo>
                    <a:pt x="288341" y="233810"/>
                  </a:moveTo>
                  <a:lnTo>
                    <a:pt x="287738" y="233810"/>
                  </a:lnTo>
                  <a:lnTo>
                    <a:pt x="281627" y="237831"/>
                  </a:lnTo>
                  <a:lnTo>
                    <a:pt x="274952" y="239841"/>
                  </a:lnTo>
                  <a:lnTo>
                    <a:pt x="288341" y="239841"/>
                  </a:lnTo>
                  <a:lnTo>
                    <a:pt x="288341" y="233810"/>
                  </a:lnTo>
                  <a:close/>
                </a:path>
                <a:path w="1247775" h="278129">
                  <a:moveTo>
                    <a:pt x="284602" y="195452"/>
                  </a:moveTo>
                  <a:lnTo>
                    <a:pt x="267554" y="195452"/>
                  </a:lnTo>
                  <a:lnTo>
                    <a:pt x="271534" y="196939"/>
                  </a:lnTo>
                  <a:lnTo>
                    <a:pt x="275073" y="199915"/>
                  </a:lnTo>
                  <a:lnTo>
                    <a:pt x="278691" y="202890"/>
                  </a:lnTo>
                  <a:lnTo>
                    <a:pt x="280662" y="207273"/>
                  </a:lnTo>
                  <a:lnTo>
                    <a:pt x="280983" y="213063"/>
                  </a:lnTo>
                  <a:lnTo>
                    <a:pt x="291960" y="213063"/>
                  </a:lnTo>
                  <a:lnTo>
                    <a:pt x="291960" y="209203"/>
                  </a:lnTo>
                  <a:lnTo>
                    <a:pt x="289507" y="201644"/>
                  </a:lnTo>
                  <a:lnTo>
                    <a:pt x="284602" y="195452"/>
                  </a:lnTo>
                  <a:close/>
                </a:path>
                <a:path w="1247775" h="278129">
                  <a:moveTo>
                    <a:pt x="276641" y="163124"/>
                  </a:moveTo>
                  <a:lnTo>
                    <a:pt x="264699" y="163124"/>
                  </a:lnTo>
                  <a:lnTo>
                    <a:pt x="255531" y="179167"/>
                  </a:lnTo>
                  <a:lnTo>
                    <a:pt x="263010" y="179167"/>
                  </a:lnTo>
                  <a:lnTo>
                    <a:pt x="276641" y="163124"/>
                  </a:lnTo>
                  <a:close/>
                </a:path>
                <a:path w="1247775" h="278129">
                  <a:moveTo>
                    <a:pt x="318656" y="162521"/>
                  </a:moveTo>
                  <a:lnTo>
                    <a:pt x="306835" y="162521"/>
                  </a:lnTo>
                  <a:lnTo>
                    <a:pt x="306835" y="174342"/>
                  </a:lnTo>
                  <a:lnTo>
                    <a:pt x="318656" y="174342"/>
                  </a:lnTo>
                  <a:lnTo>
                    <a:pt x="318656" y="162521"/>
                  </a:lnTo>
                  <a:close/>
                </a:path>
                <a:path w="1247775" h="278129">
                  <a:moveTo>
                    <a:pt x="294290" y="267223"/>
                  </a:moveTo>
                  <a:lnTo>
                    <a:pt x="293325" y="267223"/>
                  </a:lnTo>
                  <a:lnTo>
                    <a:pt x="293424" y="276310"/>
                  </a:lnTo>
                  <a:lnTo>
                    <a:pt x="295898" y="277315"/>
                  </a:lnTo>
                  <a:lnTo>
                    <a:pt x="298914" y="277838"/>
                  </a:lnTo>
                  <a:lnTo>
                    <a:pt x="307840" y="277838"/>
                  </a:lnTo>
                  <a:lnTo>
                    <a:pt x="311820" y="276310"/>
                  </a:lnTo>
                  <a:lnTo>
                    <a:pt x="314313" y="273254"/>
                  </a:lnTo>
                  <a:lnTo>
                    <a:pt x="316887" y="270279"/>
                  </a:lnTo>
                  <a:lnTo>
                    <a:pt x="317562" y="268188"/>
                  </a:lnTo>
                  <a:lnTo>
                    <a:pt x="298230" y="268188"/>
                  </a:lnTo>
                  <a:lnTo>
                    <a:pt x="296220" y="267867"/>
                  </a:lnTo>
                  <a:lnTo>
                    <a:pt x="294290" y="267223"/>
                  </a:lnTo>
                  <a:close/>
                </a:path>
                <a:path w="1247775" h="278129">
                  <a:moveTo>
                    <a:pt x="318173" y="187370"/>
                  </a:moveTo>
                  <a:lnTo>
                    <a:pt x="307196" y="187370"/>
                  </a:lnTo>
                  <a:lnTo>
                    <a:pt x="307196" y="264047"/>
                  </a:lnTo>
                  <a:lnTo>
                    <a:pt x="306593" y="265977"/>
                  </a:lnTo>
                  <a:lnTo>
                    <a:pt x="304181" y="267746"/>
                  </a:lnTo>
                  <a:lnTo>
                    <a:pt x="302492" y="268188"/>
                  </a:lnTo>
                  <a:lnTo>
                    <a:pt x="317562" y="268188"/>
                  </a:lnTo>
                  <a:lnTo>
                    <a:pt x="318173" y="266298"/>
                  </a:lnTo>
                  <a:lnTo>
                    <a:pt x="318173" y="187370"/>
                  </a:lnTo>
                  <a:close/>
                </a:path>
                <a:path w="1247775" h="278129">
                  <a:moveTo>
                    <a:pt x="374043" y="186163"/>
                  </a:moveTo>
                  <a:lnTo>
                    <a:pt x="355467" y="186163"/>
                  </a:lnTo>
                  <a:lnTo>
                    <a:pt x="348028" y="189099"/>
                  </a:lnTo>
                  <a:lnTo>
                    <a:pt x="336770" y="200839"/>
                  </a:lnTo>
                  <a:lnTo>
                    <a:pt x="333955" y="208559"/>
                  </a:lnTo>
                  <a:lnTo>
                    <a:pt x="333955" y="227699"/>
                  </a:lnTo>
                  <a:lnTo>
                    <a:pt x="336770" y="235419"/>
                  </a:lnTo>
                  <a:lnTo>
                    <a:pt x="348028" y="247159"/>
                  </a:lnTo>
                  <a:lnTo>
                    <a:pt x="355467" y="250095"/>
                  </a:lnTo>
                  <a:lnTo>
                    <a:pt x="374043" y="250095"/>
                  </a:lnTo>
                  <a:lnTo>
                    <a:pt x="381522" y="247159"/>
                  </a:lnTo>
                  <a:lnTo>
                    <a:pt x="388324" y="240083"/>
                  </a:lnTo>
                  <a:lnTo>
                    <a:pt x="359528" y="240083"/>
                  </a:lnTo>
                  <a:lnTo>
                    <a:pt x="354864" y="238273"/>
                  </a:lnTo>
                  <a:lnTo>
                    <a:pt x="350843" y="234655"/>
                  </a:lnTo>
                  <a:lnTo>
                    <a:pt x="346902" y="230955"/>
                  </a:lnTo>
                  <a:lnTo>
                    <a:pt x="344932" y="225447"/>
                  </a:lnTo>
                  <a:lnTo>
                    <a:pt x="344932" y="210731"/>
                  </a:lnTo>
                  <a:lnTo>
                    <a:pt x="346902" y="205222"/>
                  </a:lnTo>
                  <a:lnTo>
                    <a:pt x="350843" y="201603"/>
                  </a:lnTo>
                  <a:lnTo>
                    <a:pt x="354864" y="197985"/>
                  </a:lnTo>
                  <a:lnTo>
                    <a:pt x="359528" y="196175"/>
                  </a:lnTo>
                  <a:lnTo>
                    <a:pt x="388324" y="196175"/>
                  </a:lnTo>
                  <a:lnTo>
                    <a:pt x="381522" y="189099"/>
                  </a:lnTo>
                  <a:lnTo>
                    <a:pt x="374043" y="186163"/>
                  </a:lnTo>
                  <a:close/>
                </a:path>
                <a:path w="1247775" h="278129">
                  <a:moveTo>
                    <a:pt x="388324" y="196175"/>
                  </a:moveTo>
                  <a:lnTo>
                    <a:pt x="370143" y="196175"/>
                  </a:lnTo>
                  <a:lnTo>
                    <a:pt x="374767" y="197985"/>
                  </a:lnTo>
                  <a:lnTo>
                    <a:pt x="378707" y="201603"/>
                  </a:lnTo>
                  <a:lnTo>
                    <a:pt x="382728" y="205222"/>
                  </a:lnTo>
                  <a:lnTo>
                    <a:pt x="384738" y="210731"/>
                  </a:lnTo>
                  <a:lnTo>
                    <a:pt x="384738" y="225447"/>
                  </a:lnTo>
                  <a:lnTo>
                    <a:pt x="382728" y="230955"/>
                  </a:lnTo>
                  <a:lnTo>
                    <a:pt x="374767" y="238273"/>
                  </a:lnTo>
                  <a:lnTo>
                    <a:pt x="370143" y="240083"/>
                  </a:lnTo>
                  <a:lnTo>
                    <a:pt x="388324" y="240083"/>
                  </a:lnTo>
                  <a:lnTo>
                    <a:pt x="392860" y="235419"/>
                  </a:lnTo>
                  <a:lnTo>
                    <a:pt x="395715" y="227699"/>
                  </a:lnTo>
                  <a:lnTo>
                    <a:pt x="395715" y="208559"/>
                  </a:lnTo>
                  <a:lnTo>
                    <a:pt x="392860" y="200839"/>
                  </a:lnTo>
                  <a:lnTo>
                    <a:pt x="388324" y="196175"/>
                  </a:lnTo>
                  <a:close/>
                </a:path>
                <a:path w="1247775" h="278129">
                  <a:moveTo>
                    <a:pt x="421577" y="187370"/>
                  </a:moveTo>
                  <a:lnTo>
                    <a:pt x="410600" y="187370"/>
                  </a:lnTo>
                  <a:lnTo>
                    <a:pt x="410600" y="233207"/>
                  </a:lnTo>
                  <a:lnTo>
                    <a:pt x="412530" y="238836"/>
                  </a:lnTo>
                  <a:lnTo>
                    <a:pt x="420250" y="247843"/>
                  </a:lnTo>
                  <a:lnTo>
                    <a:pt x="425517" y="250095"/>
                  </a:lnTo>
                  <a:lnTo>
                    <a:pt x="440475" y="250095"/>
                  </a:lnTo>
                  <a:lnTo>
                    <a:pt x="447873" y="246516"/>
                  </a:lnTo>
                  <a:lnTo>
                    <a:pt x="453838" y="239962"/>
                  </a:lnTo>
                  <a:lnTo>
                    <a:pt x="426000" y="239962"/>
                  </a:lnTo>
                  <a:lnTo>
                    <a:pt x="421577" y="235057"/>
                  </a:lnTo>
                  <a:lnTo>
                    <a:pt x="421577" y="187370"/>
                  </a:lnTo>
                  <a:close/>
                </a:path>
                <a:path w="1247775" h="278129">
                  <a:moveTo>
                    <a:pt x="465605" y="239359"/>
                  </a:moveTo>
                  <a:lnTo>
                    <a:pt x="454628" y="239359"/>
                  </a:lnTo>
                  <a:lnTo>
                    <a:pt x="454628" y="241168"/>
                  </a:lnTo>
                  <a:lnTo>
                    <a:pt x="455955" y="248888"/>
                  </a:lnTo>
                  <a:lnTo>
                    <a:pt x="465605" y="248888"/>
                  </a:lnTo>
                  <a:lnTo>
                    <a:pt x="465605" y="239359"/>
                  </a:lnTo>
                  <a:close/>
                </a:path>
                <a:path w="1247775" h="278129">
                  <a:moveTo>
                    <a:pt x="465605" y="187370"/>
                  </a:moveTo>
                  <a:lnTo>
                    <a:pt x="454628" y="187370"/>
                  </a:lnTo>
                  <a:lnTo>
                    <a:pt x="454628" y="228382"/>
                  </a:lnTo>
                  <a:lnTo>
                    <a:pt x="448436" y="236102"/>
                  </a:lnTo>
                  <a:lnTo>
                    <a:pt x="441842" y="239962"/>
                  </a:lnTo>
                  <a:lnTo>
                    <a:pt x="453838" y="239962"/>
                  </a:lnTo>
                  <a:lnTo>
                    <a:pt x="454387" y="239359"/>
                  </a:lnTo>
                  <a:lnTo>
                    <a:pt x="465605" y="239359"/>
                  </a:lnTo>
                  <a:lnTo>
                    <a:pt x="465605" y="187370"/>
                  </a:lnTo>
                  <a:close/>
                </a:path>
                <a:path w="1247775" h="278129">
                  <a:moveTo>
                    <a:pt x="494356" y="187370"/>
                  </a:moveTo>
                  <a:lnTo>
                    <a:pt x="484706" y="187370"/>
                  </a:lnTo>
                  <a:lnTo>
                    <a:pt x="484706" y="248888"/>
                  </a:lnTo>
                  <a:lnTo>
                    <a:pt x="495683" y="248888"/>
                  </a:lnTo>
                  <a:lnTo>
                    <a:pt x="495683" y="207152"/>
                  </a:lnTo>
                  <a:lnTo>
                    <a:pt x="498015" y="203855"/>
                  </a:lnTo>
                  <a:lnTo>
                    <a:pt x="501231" y="201282"/>
                  </a:lnTo>
                  <a:lnTo>
                    <a:pt x="509434" y="197583"/>
                  </a:lnTo>
                  <a:lnTo>
                    <a:pt x="512703" y="196899"/>
                  </a:lnTo>
                  <a:lnTo>
                    <a:pt x="495683" y="196899"/>
                  </a:lnTo>
                  <a:lnTo>
                    <a:pt x="495683" y="195090"/>
                  </a:lnTo>
                  <a:lnTo>
                    <a:pt x="494356" y="187370"/>
                  </a:lnTo>
                  <a:close/>
                </a:path>
                <a:path w="1247775" h="278129">
                  <a:moveTo>
                    <a:pt x="519566" y="186163"/>
                  </a:moveTo>
                  <a:lnTo>
                    <a:pt x="509273" y="186163"/>
                  </a:lnTo>
                  <a:lnTo>
                    <a:pt x="501714" y="189742"/>
                  </a:lnTo>
                  <a:lnTo>
                    <a:pt x="495924" y="196899"/>
                  </a:lnTo>
                  <a:lnTo>
                    <a:pt x="512703" y="196899"/>
                  </a:lnTo>
                  <a:lnTo>
                    <a:pt x="513857" y="196658"/>
                  </a:lnTo>
                  <a:lnTo>
                    <a:pt x="519566" y="196658"/>
                  </a:lnTo>
                  <a:lnTo>
                    <a:pt x="519566" y="186163"/>
                  </a:lnTo>
                  <a:close/>
                </a:path>
                <a:path w="1247775" h="278129">
                  <a:moveTo>
                    <a:pt x="544261" y="235378"/>
                  </a:moveTo>
                  <a:lnTo>
                    <a:pt x="530751" y="235378"/>
                  </a:lnTo>
                  <a:lnTo>
                    <a:pt x="530751" y="248888"/>
                  </a:lnTo>
                  <a:lnTo>
                    <a:pt x="544261" y="248888"/>
                  </a:lnTo>
                  <a:lnTo>
                    <a:pt x="544261" y="235378"/>
                  </a:lnTo>
                  <a:close/>
                </a:path>
                <a:path w="1247775" h="278129">
                  <a:moveTo>
                    <a:pt x="575595" y="235378"/>
                  </a:moveTo>
                  <a:lnTo>
                    <a:pt x="562085" y="235378"/>
                  </a:lnTo>
                  <a:lnTo>
                    <a:pt x="562085" y="248888"/>
                  </a:lnTo>
                  <a:lnTo>
                    <a:pt x="575595" y="248888"/>
                  </a:lnTo>
                  <a:lnTo>
                    <a:pt x="575595" y="235378"/>
                  </a:lnTo>
                  <a:close/>
                </a:path>
                <a:path w="1247775" h="278129">
                  <a:moveTo>
                    <a:pt x="606929" y="235378"/>
                  </a:moveTo>
                  <a:lnTo>
                    <a:pt x="593419" y="235378"/>
                  </a:lnTo>
                  <a:lnTo>
                    <a:pt x="593419" y="248888"/>
                  </a:lnTo>
                  <a:lnTo>
                    <a:pt x="606929" y="248888"/>
                  </a:lnTo>
                  <a:lnTo>
                    <a:pt x="606929" y="235378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344844" y="6618248"/>
              <a:ext cx="2757170" cy="385445"/>
            </a:xfrm>
            <a:custGeom>
              <a:avLst/>
              <a:gdLst/>
              <a:ahLst/>
              <a:cxnLst/>
              <a:rect l="l" t="t" r="r" b="b"/>
              <a:pathLst>
                <a:path w="2757170" h="385445">
                  <a:moveTo>
                    <a:pt x="455980" y="187858"/>
                  </a:moveTo>
                  <a:lnTo>
                    <a:pt x="15582" y="381"/>
                  </a:lnTo>
                  <a:lnTo>
                    <a:pt x="13576" y="0"/>
                  </a:lnTo>
                  <a:lnTo>
                    <a:pt x="9499" y="50"/>
                  </a:lnTo>
                  <a:lnTo>
                    <a:pt x="0" y="7366"/>
                  </a:lnTo>
                  <a:lnTo>
                    <a:pt x="0" y="171665"/>
                  </a:lnTo>
                  <a:lnTo>
                    <a:pt x="140576" y="171665"/>
                  </a:lnTo>
                  <a:lnTo>
                    <a:pt x="140576" y="207225"/>
                  </a:lnTo>
                  <a:lnTo>
                    <a:pt x="0" y="207225"/>
                  </a:lnTo>
                  <a:lnTo>
                    <a:pt x="0" y="371513"/>
                  </a:lnTo>
                  <a:lnTo>
                    <a:pt x="13576" y="378879"/>
                  </a:lnTo>
                  <a:lnTo>
                    <a:pt x="15582" y="378510"/>
                  </a:lnTo>
                  <a:lnTo>
                    <a:pt x="451751" y="196469"/>
                  </a:lnTo>
                  <a:lnTo>
                    <a:pt x="453275" y="195338"/>
                  </a:lnTo>
                  <a:lnTo>
                    <a:pt x="455409" y="192595"/>
                  </a:lnTo>
                  <a:lnTo>
                    <a:pt x="455980" y="191033"/>
                  </a:lnTo>
                  <a:lnTo>
                    <a:pt x="455980" y="187858"/>
                  </a:lnTo>
                  <a:close/>
                </a:path>
                <a:path w="2757170" h="385445">
                  <a:moveTo>
                    <a:pt x="1031201" y="194170"/>
                  </a:moveTo>
                  <a:lnTo>
                    <a:pt x="590804" y="6692"/>
                  </a:lnTo>
                  <a:lnTo>
                    <a:pt x="588797" y="6311"/>
                  </a:lnTo>
                  <a:lnTo>
                    <a:pt x="584733" y="6362"/>
                  </a:lnTo>
                  <a:lnTo>
                    <a:pt x="575233" y="13677"/>
                  </a:lnTo>
                  <a:lnTo>
                    <a:pt x="575233" y="177977"/>
                  </a:lnTo>
                  <a:lnTo>
                    <a:pt x="715810" y="177977"/>
                  </a:lnTo>
                  <a:lnTo>
                    <a:pt x="715810" y="213537"/>
                  </a:lnTo>
                  <a:lnTo>
                    <a:pt x="575233" y="213537"/>
                  </a:lnTo>
                  <a:lnTo>
                    <a:pt x="575233" y="377825"/>
                  </a:lnTo>
                  <a:lnTo>
                    <a:pt x="588797" y="385191"/>
                  </a:lnTo>
                  <a:lnTo>
                    <a:pt x="590804" y="384822"/>
                  </a:lnTo>
                  <a:lnTo>
                    <a:pt x="1026972" y="202780"/>
                  </a:lnTo>
                  <a:lnTo>
                    <a:pt x="1028509" y="201650"/>
                  </a:lnTo>
                  <a:lnTo>
                    <a:pt x="1030643" y="198907"/>
                  </a:lnTo>
                  <a:lnTo>
                    <a:pt x="1031201" y="197345"/>
                  </a:lnTo>
                  <a:lnTo>
                    <a:pt x="1031201" y="194170"/>
                  </a:lnTo>
                  <a:close/>
                </a:path>
                <a:path w="2757170" h="385445">
                  <a:moveTo>
                    <a:pt x="2181656" y="187858"/>
                  </a:moveTo>
                  <a:lnTo>
                    <a:pt x="1741258" y="381"/>
                  </a:lnTo>
                  <a:lnTo>
                    <a:pt x="1739252" y="0"/>
                  </a:lnTo>
                  <a:lnTo>
                    <a:pt x="1735188" y="50"/>
                  </a:lnTo>
                  <a:lnTo>
                    <a:pt x="1725688" y="7366"/>
                  </a:lnTo>
                  <a:lnTo>
                    <a:pt x="1725688" y="171665"/>
                  </a:lnTo>
                  <a:lnTo>
                    <a:pt x="1866265" y="171665"/>
                  </a:lnTo>
                  <a:lnTo>
                    <a:pt x="1866265" y="207225"/>
                  </a:lnTo>
                  <a:lnTo>
                    <a:pt x="1725688" y="207225"/>
                  </a:lnTo>
                  <a:lnTo>
                    <a:pt x="1725688" y="371513"/>
                  </a:lnTo>
                  <a:lnTo>
                    <a:pt x="1739252" y="378879"/>
                  </a:lnTo>
                  <a:lnTo>
                    <a:pt x="1741258" y="378510"/>
                  </a:lnTo>
                  <a:lnTo>
                    <a:pt x="2177427" y="196469"/>
                  </a:lnTo>
                  <a:lnTo>
                    <a:pt x="2178964" y="195338"/>
                  </a:lnTo>
                  <a:lnTo>
                    <a:pt x="2181098" y="192595"/>
                  </a:lnTo>
                  <a:lnTo>
                    <a:pt x="2181656" y="191033"/>
                  </a:lnTo>
                  <a:lnTo>
                    <a:pt x="2181656" y="187858"/>
                  </a:lnTo>
                  <a:close/>
                </a:path>
                <a:path w="2757170" h="385445">
                  <a:moveTo>
                    <a:pt x="2756890" y="187858"/>
                  </a:moveTo>
                  <a:lnTo>
                    <a:pt x="2316492" y="381"/>
                  </a:lnTo>
                  <a:lnTo>
                    <a:pt x="2314486" y="0"/>
                  </a:lnTo>
                  <a:lnTo>
                    <a:pt x="2310409" y="50"/>
                  </a:lnTo>
                  <a:lnTo>
                    <a:pt x="2300909" y="7366"/>
                  </a:lnTo>
                  <a:lnTo>
                    <a:pt x="2300909" y="171665"/>
                  </a:lnTo>
                  <a:lnTo>
                    <a:pt x="2441486" y="171665"/>
                  </a:lnTo>
                  <a:lnTo>
                    <a:pt x="2441486" y="207225"/>
                  </a:lnTo>
                  <a:lnTo>
                    <a:pt x="2300909" y="207225"/>
                  </a:lnTo>
                  <a:lnTo>
                    <a:pt x="2300909" y="371513"/>
                  </a:lnTo>
                  <a:lnTo>
                    <a:pt x="2314486" y="378879"/>
                  </a:lnTo>
                  <a:lnTo>
                    <a:pt x="2316492" y="378510"/>
                  </a:lnTo>
                  <a:lnTo>
                    <a:pt x="2752661" y="196469"/>
                  </a:lnTo>
                  <a:lnTo>
                    <a:pt x="2754185" y="195338"/>
                  </a:lnTo>
                  <a:lnTo>
                    <a:pt x="2756319" y="192595"/>
                  </a:lnTo>
                  <a:lnTo>
                    <a:pt x="2756890" y="191033"/>
                  </a:lnTo>
                  <a:lnTo>
                    <a:pt x="2756890" y="187858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495306" y="6624561"/>
              <a:ext cx="456565" cy="379095"/>
            </a:xfrm>
            <a:custGeom>
              <a:avLst/>
              <a:gdLst/>
              <a:ahLst/>
              <a:cxnLst/>
              <a:rect l="l" t="t" r="r" b="b"/>
              <a:pathLst>
                <a:path w="456565" h="379095">
                  <a:moveTo>
                    <a:pt x="13568" y="0"/>
                  </a:moveTo>
                  <a:lnTo>
                    <a:pt x="0" y="171660"/>
                  </a:lnTo>
                  <a:lnTo>
                    <a:pt x="140574" y="171660"/>
                  </a:lnTo>
                  <a:lnTo>
                    <a:pt x="140574" y="207218"/>
                  </a:lnTo>
                  <a:lnTo>
                    <a:pt x="0" y="207218"/>
                  </a:lnTo>
                  <a:lnTo>
                    <a:pt x="0" y="371512"/>
                  </a:lnTo>
                  <a:lnTo>
                    <a:pt x="531" y="373030"/>
                  </a:lnTo>
                  <a:lnTo>
                    <a:pt x="13568" y="378879"/>
                  </a:lnTo>
                  <a:lnTo>
                    <a:pt x="15577" y="378500"/>
                  </a:lnTo>
                  <a:lnTo>
                    <a:pt x="451745" y="196459"/>
                  </a:lnTo>
                  <a:lnTo>
                    <a:pt x="453277" y="195332"/>
                  </a:lnTo>
                  <a:lnTo>
                    <a:pt x="455410" y="192592"/>
                  </a:lnTo>
                  <a:lnTo>
                    <a:pt x="455973" y="191030"/>
                  </a:lnTo>
                  <a:lnTo>
                    <a:pt x="455973" y="187848"/>
                  </a:lnTo>
                  <a:lnTo>
                    <a:pt x="455410" y="186286"/>
                  </a:lnTo>
                  <a:lnTo>
                    <a:pt x="453277" y="183547"/>
                  </a:lnTo>
                  <a:lnTo>
                    <a:pt x="451745" y="182419"/>
                  </a:lnTo>
                  <a:lnTo>
                    <a:pt x="15577" y="379"/>
                  </a:lnTo>
                  <a:lnTo>
                    <a:pt x="13568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/>
          <p:cNvGrpSpPr/>
          <p:nvPr/>
        </p:nvGrpSpPr>
        <p:grpSpPr>
          <a:xfrm>
            <a:off x="3176426" y="7982668"/>
            <a:ext cx="6363335" cy="758825"/>
            <a:chOff x="3176426" y="7982668"/>
            <a:chExt cx="6363335" cy="758825"/>
          </a:xfrm>
        </p:grpSpPr>
        <p:sp>
          <p:nvSpPr>
            <p:cNvPr id="70" name="object 70"/>
            <p:cNvSpPr/>
            <p:nvPr/>
          </p:nvSpPr>
          <p:spPr>
            <a:xfrm>
              <a:off x="3176426" y="7982668"/>
              <a:ext cx="551815" cy="758825"/>
            </a:xfrm>
            <a:custGeom>
              <a:avLst/>
              <a:gdLst/>
              <a:ahLst/>
              <a:cxnLst/>
              <a:rect l="l" t="t" r="r" b="b"/>
              <a:pathLst>
                <a:path w="551814" h="758825">
                  <a:moveTo>
                    <a:pt x="0" y="0"/>
                  </a:moveTo>
                  <a:lnTo>
                    <a:pt x="6058" y="758211"/>
                  </a:lnTo>
                  <a:lnTo>
                    <a:pt x="551360" y="37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19727" y="8237341"/>
              <a:ext cx="5920030" cy="44184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51894" y="8237341"/>
              <a:ext cx="5855697" cy="377506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738894" y="313623"/>
            <a:ext cx="1970201" cy="1785244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12979206" y="2830657"/>
            <a:ext cx="2251710" cy="1640839"/>
            <a:chOff x="12979206" y="2830657"/>
            <a:chExt cx="2251710" cy="1640839"/>
          </a:xfrm>
        </p:grpSpPr>
        <p:sp>
          <p:nvSpPr>
            <p:cNvPr id="75" name="object 75"/>
            <p:cNvSpPr/>
            <p:nvPr/>
          </p:nvSpPr>
          <p:spPr>
            <a:xfrm>
              <a:off x="12979206" y="2830657"/>
              <a:ext cx="2251710" cy="1640839"/>
            </a:xfrm>
            <a:custGeom>
              <a:avLst/>
              <a:gdLst/>
              <a:ahLst/>
              <a:cxnLst/>
              <a:rect l="l" t="t" r="r" b="b"/>
              <a:pathLst>
                <a:path w="2251709" h="1640839">
                  <a:moveTo>
                    <a:pt x="2251659" y="0"/>
                  </a:moveTo>
                  <a:lnTo>
                    <a:pt x="0" y="0"/>
                  </a:lnTo>
                  <a:lnTo>
                    <a:pt x="0" y="1640494"/>
                  </a:lnTo>
                  <a:lnTo>
                    <a:pt x="2251659" y="1640494"/>
                  </a:lnTo>
                  <a:lnTo>
                    <a:pt x="2251659" y="0"/>
                  </a:lnTo>
                  <a:close/>
                </a:path>
              </a:pathLst>
            </a:custGeom>
            <a:solidFill>
              <a:srgbClr val="2FB1C3">
                <a:alpha val="6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3783370" y="3988653"/>
              <a:ext cx="643890" cy="225425"/>
            </a:xfrm>
            <a:custGeom>
              <a:avLst/>
              <a:gdLst/>
              <a:ahLst/>
              <a:cxnLst/>
              <a:rect l="l" t="t" r="r" b="b"/>
              <a:pathLst>
                <a:path w="643890" h="225425">
                  <a:moveTo>
                    <a:pt x="643331" y="0"/>
                  </a:moveTo>
                  <a:lnTo>
                    <a:pt x="0" y="0"/>
                  </a:lnTo>
                  <a:lnTo>
                    <a:pt x="0" y="225165"/>
                  </a:lnTo>
                  <a:lnTo>
                    <a:pt x="643331" y="225165"/>
                  </a:lnTo>
                  <a:lnTo>
                    <a:pt x="643331" y="0"/>
                  </a:lnTo>
                  <a:close/>
                </a:path>
              </a:pathLst>
            </a:custGeom>
            <a:solidFill>
              <a:srgbClr val="85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3873147" y="4014708"/>
              <a:ext cx="470534" cy="200660"/>
            </a:xfrm>
            <a:custGeom>
              <a:avLst/>
              <a:gdLst/>
              <a:ahLst/>
              <a:cxnLst/>
              <a:rect l="l" t="t" r="r" b="b"/>
              <a:pathLst>
                <a:path w="470534" h="200660">
                  <a:moveTo>
                    <a:pt x="29271" y="3087"/>
                  </a:moveTo>
                  <a:lnTo>
                    <a:pt x="0" y="3087"/>
                  </a:lnTo>
                  <a:lnTo>
                    <a:pt x="0" y="70444"/>
                  </a:lnTo>
                  <a:lnTo>
                    <a:pt x="28177" y="70444"/>
                  </a:lnTo>
                  <a:lnTo>
                    <a:pt x="32295" y="69801"/>
                  </a:lnTo>
                  <a:lnTo>
                    <a:pt x="43038" y="66134"/>
                  </a:lnTo>
                  <a:lnTo>
                    <a:pt x="47947" y="62242"/>
                  </a:lnTo>
                  <a:lnTo>
                    <a:pt x="8781" y="62242"/>
                  </a:lnTo>
                  <a:lnTo>
                    <a:pt x="8781" y="11290"/>
                  </a:lnTo>
                  <a:lnTo>
                    <a:pt x="47358" y="11290"/>
                  </a:lnTo>
                  <a:lnTo>
                    <a:pt x="46802" y="10614"/>
                  </a:lnTo>
                  <a:lnTo>
                    <a:pt x="43199" y="8009"/>
                  </a:lnTo>
                  <a:lnTo>
                    <a:pt x="38696" y="6079"/>
                  </a:lnTo>
                  <a:lnTo>
                    <a:pt x="34257" y="4085"/>
                  </a:lnTo>
                  <a:lnTo>
                    <a:pt x="29271" y="3087"/>
                  </a:lnTo>
                  <a:close/>
                </a:path>
                <a:path w="470534" h="200660">
                  <a:moveTo>
                    <a:pt x="47358" y="11290"/>
                  </a:moveTo>
                  <a:lnTo>
                    <a:pt x="30654" y="11290"/>
                  </a:lnTo>
                  <a:lnTo>
                    <a:pt x="37055" y="13638"/>
                  </a:lnTo>
                  <a:lnTo>
                    <a:pt x="46705" y="23031"/>
                  </a:lnTo>
                  <a:lnTo>
                    <a:pt x="49118" y="29175"/>
                  </a:lnTo>
                  <a:lnTo>
                    <a:pt x="49118" y="44357"/>
                  </a:lnTo>
                  <a:lnTo>
                    <a:pt x="46705" y="50501"/>
                  </a:lnTo>
                  <a:lnTo>
                    <a:pt x="37055" y="59894"/>
                  </a:lnTo>
                  <a:lnTo>
                    <a:pt x="30654" y="62242"/>
                  </a:lnTo>
                  <a:lnTo>
                    <a:pt x="47947" y="62242"/>
                  </a:lnTo>
                  <a:lnTo>
                    <a:pt x="48475" y="61824"/>
                  </a:lnTo>
                  <a:lnTo>
                    <a:pt x="52399" y="55583"/>
                  </a:lnTo>
                  <a:lnTo>
                    <a:pt x="56001" y="49922"/>
                  </a:lnTo>
                  <a:lnTo>
                    <a:pt x="57803" y="43650"/>
                  </a:lnTo>
                  <a:lnTo>
                    <a:pt x="57803" y="28145"/>
                  </a:lnTo>
                  <a:lnTo>
                    <a:pt x="55036" y="20522"/>
                  </a:lnTo>
                  <a:lnTo>
                    <a:pt x="49504" y="13895"/>
                  </a:lnTo>
                  <a:lnTo>
                    <a:pt x="47358" y="11290"/>
                  </a:lnTo>
                  <a:close/>
                </a:path>
                <a:path w="470534" h="200660">
                  <a:moveTo>
                    <a:pt x="98333" y="20264"/>
                  </a:moveTo>
                  <a:lnTo>
                    <a:pt x="83279" y="20264"/>
                  </a:lnTo>
                  <a:lnTo>
                    <a:pt x="77553" y="22741"/>
                  </a:lnTo>
                  <a:lnTo>
                    <a:pt x="69704" y="32649"/>
                  </a:lnTo>
                  <a:lnTo>
                    <a:pt x="67822" y="38696"/>
                  </a:lnTo>
                  <a:lnTo>
                    <a:pt x="67742" y="54200"/>
                  </a:lnTo>
                  <a:lnTo>
                    <a:pt x="69930" y="60247"/>
                  </a:lnTo>
                  <a:lnTo>
                    <a:pt x="74304" y="64751"/>
                  </a:lnTo>
                  <a:lnTo>
                    <a:pt x="78743" y="69190"/>
                  </a:lnTo>
                  <a:lnTo>
                    <a:pt x="84598" y="71409"/>
                  </a:lnTo>
                  <a:lnTo>
                    <a:pt x="99201" y="71409"/>
                  </a:lnTo>
                  <a:lnTo>
                    <a:pt x="105570" y="69897"/>
                  </a:lnTo>
                  <a:lnTo>
                    <a:pt x="110974" y="66874"/>
                  </a:lnTo>
                  <a:lnTo>
                    <a:pt x="110974" y="63207"/>
                  </a:lnTo>
                  <a:lnTo>
                    <a:pt x="88747" y="63207"/>
                  </a:lnTo>
                  <a:lnTo>
                    <a:pt x="84469" y="61952"/>
                  </a:lnTo>
                  <a:lnTo>
                    <a:pt x="78808" y="56934"/>
                  </a:lnTo>
                  <a:lnTo>
                    <a:pt x="77135" y="53428"/>
                  </a:lnTo>
                  <a:lnTo>
                    <a:pt x="76620" y="48925"/>
                  </a:lnTo>
                  <a:lnTo>
                    <a:pt x="113869" y="48925"/>
                  </a:lnTo>
                  <a:lnTo>
                    <a:pt x="113869" y="41784"/>
                  </a:lnTo>
                  <a:lnTo>
                    <a:pt x="76620" y="41784"/>
                  </a:lnTo>
                  <a:lnTo>
                    <a:pt x="76878" y="37152"/>
                  </a:lnTo>
                  <a:lnTo>
                    <a:pt x="78422" y="33646"/>
                  </a:lnTo>
                  <a:lnTo>
                    <a:pt x="84083" y="28885"/>
                  </a:lnTo>
                  <a:lnTo>
                    <a:pt x="87267" y="27695"/>
                  </a:lnTo>
                  <a:lnTo>
                    <a:pt x="107983" y="27695"/>
                  </a:lnTo>
                  <a:lnTo>
                    <a:pt x="104058" y="22741"/>
                  </a:lnTo>
                  <a:lnTo>
                    <a:pt x="98333" y="20264"/>
                  </a:lnTo>
                  <a:close/>
                </a:path>
                <a:path w="470534" h="200660">
                  <a:moveTo>
                    <a:pt x="110974" y="58382"/>
                  </a:moveTo>
                  <a:lnTo>
                    <a:pt x="110492" y="58382"/>
                  </a:lnTo>
                  <a:lnTo>
                    <a:pt x="105602" y="61598"/>
                  </a:lnTo>
                  <a:lnTo>
                    <a:pt x="100263" y="63207"/>
                  </a:lnTo>
                  <a:lnTo>
                    <a:pt x="110974" y="63207"/>
                  </a:lnTo>
                  <a:lnTo>
                    <a:pt x="110974" y="58382"/>
                  </a:lnTo>
                  <a:close/>
                </a:path>
                <a:path w="470534" h="200660">
                  <a:moveTo>
                    <a:pt x="107983" y="27695"/>
                  </a:moveTo>
                  <a:lnTo>
                    <a:pt x="94344" y="27695"/>
                  </a:lnTo>
                  <a:lnTo>
                    <a:pt x="97529" y="28885"/>
                  </a:lnTo>
                  <a:lnTo>
                    <a:pt x="100359" y="31265"/>
                  </a:lnTo>
                  <a:lnTo>
                    <a:pt x="103254" y="33646"/>
                  </a:lnTo>
                  <a:lnTo>
                    <a:pt x="104830" y="37152"/>
                  </a:lnTo>
                  <a:lnTo>
                    <a:pt x="105088" y="41784"/>
                  </a:lnTo>
                  <a:lnTo>
                    <a:pt x="113869" y="41784"/>
                  </a:lnTo>
                  <a:lnTo>
                    <a:pt x="113869" y="38696"/>
                  </a:lnTo>
                  <a:lnTo>
                    <a:pt x="111907" y="32649"/>
                  </a:lnTo>
                  <a:lnTo>
                    <a:pt x="107983" y="27695"/>
                  </a:lnTo>
                  <a:close/>
                </a:path>
                <a:path w="470534" h="200660">
                  <a:moveTo>
                    <a:pt x="133392" y="21229"/>
                  </a:moveTo>
                  <a:lnTo>
                    <a:pt x="125672" y="21229"/>
                  </a:lnTo>
                  <a:lnTo>
                    <a:pt x="125672" y="70444"/>
                  </a:lnTo>
                  <a:lnTo>
                    <a:pt x="134454" y="70444"/>
                  </a:lnTo>
                  <a:lnTo>
                    <a:pt x="134454" y="37634"/>
                  </a:lnTo>
                  <a:lnTo>
                    <a:pt x="138185" y="31458"/>
                  </a:lnTo>
                  <a:lnTo>
                    <a:pt x="142093" y="28853"/>
                  </a:lnTo>
                  <a:lnTo>
                    <a:pt x="134454" y="28853"/>
                  </a:lnTo>
                  <a:lnTo>
                    <a:pt x="134426" y="27245"/>
                  </a:lnTo>
                  <a:lnTo>
                    <a:pt x="133392" y="21229"/>
                  </a:lnTo>
                  <a:close/>
                </a:path>
                <a:path w="470534" h="200660">
                  <a:moveTo>
                    <a:pt x="164878" y="28370"/>
                  </a:moveTo>
                  <a:lnTo>
                    <a:pt x="151952" y="28370"/>
                  </a:lnTo>
                  <a:lnTo>
                    <a:pt x="154493" y="29368"/>
                  </a:lnTo>
                  <a:lnTo>
                    <a:pt x="156047" y="31458"/>
                  </a:lnTo>
                  <a:lnTo>
                    <a:pt x="157453" y="33292"/>
                  </a:lnTo>
                  <a:lnTo>
                    <a:pt x="158193" y="36348"/>
                  </a:lnTo>
                  <a:lnTo>
                    <a:pt x="158193" y="70444"/>
                  </a:lnTo>
                  <a:lnTo>
                    <a:pt x="166974" y="70444"/>
                  </a:lnTo>
                  <a:lnTo>
                    <a:pt x="166974" y="37634"/>
                  </a:lnTo>
                  <a:lnTo>
                    <a:pt x="170705" y="31458"/>
                  </a:lnTo>
                  <a:lnTo>
                    <a:pt x="172877" y="30011"/>
                  </a:lnTo>
                  <a:lnTo>
                    <a:pt x="165527" y="30011"/>
                  </a:lnTo>
                  <a:lnTo>
                    <a:pt x="164878" y="28370"/>
                  </a:lnTo>
                  <a:close/>
                </a:path>
                <a:path w="470534" h="200660">
                  <a:moveTo>
                    <a:pt x="197205" y="28370"/>
                  </a:moveTo>
                  <a:lnTo>
                    <a:pt x="184408" y="28370"/>
                  </a:lnTo>
                  <a:lnTo>
                    <a:pt x="186917" y="29368"/>
                  </a:lnTo>
                  <a:lnTo>
                    <a:pt x="188474" y="31458"/>
                  </a:lnTo>
                  <a:lnTo>
                    <a:pt x="189941" y="33292"/>
                  </a:lnTo>
                  <a:lnTo>
                    <a:pt x="190713" y="36348"/>
                  </a:lnTo>
                  <a:lnTo>
                    <a:pt x="190713" y="70444"/>
                  </a:lnTo>
                  <a:lnTo>
                    <a:pt x="199494" y="70444"/>
                  </a:lnTo>
                  <a:lnTo>
                    <a:pt x="199494" y="33903"/>
                  </a:lnTo>
                  <a:lnTo>
                    <a:pt x="198111" y="29593"/>
                  </a:lnTo>
                  <a:lnTo>
                    <a:pt x="197205" y="28370"/>
                  </a:lnTo>
                  <a:close/>
                </a:path>
                <a:path w="470534" h="200660">
                  <a:moveTo>
                    <a:pt x="188654" y="20264"/>
                  </a:moveTo>
                  <a:lnTo>
                    <a:pt x="175595" y="20264"/>
                  </a:lnTo>
                  <a:lnTo>
                    <a:pt x="169740" y="23513"/>
                  </a:lnTo>
                  <a:lnTo>
                    <a:pt x="165816" y="30011"/>
                  </a:lnTo>
                  <a:lnTo>
                    <a:pt x="172877" y="30011"/>
                  </a:lnTo>
                  <a:lnTo>
                    <a:pt x="175337" y="28370"/>
                  </a:lnTo>
                  <a:lnTo>
                    <a:pt x="197205" y="28370"/>
                  </a:lnTo>
                  <a:lnTo>
                    <a:pt x="195345" y="25861"/>
                  </a:lnTo>
                  <a:lnTo>
                    <a:pt x="192643" y="22130"/>
                  </a:lnTo>
                  <a:lnTo>
                    <a:pt x="188654" y="20264"/>
                  </a:lnTo>
                  <a:close/>
                </a:path>
                <a:path w="470534" h="200660">
                  <a:moveTo>
                    <a:pt x="154461" y="20264"/>
                  </a:moveTo>
                  <a:lnTo>
                    <a:pt x="144168" y="20264"/>
                  </a:lnTo>
                  <a:lnTo>
                    <a:pt x="138764" y="23127"/>
                  </a:lnTo>
                  <a:lnTo>
                    <a:pt x="134647" y="28853"/>
                  </a:lnTo>
                  <a:lnTo>
                    <a:pt x="142093" y="28853"/>
                  </a:lnTo>
                  <a:lnTo>
                    <a:pt x="142817" y="28370"/>
                  </a:lnTo>
                  <a:lnTo>
                    <a:pt x="164878" y="28370"/>
                  </a:lnTo>
                  <a:lnTo>
                    <a:pt x="164433" y="27245"/>
                  </a:lnTo>
                  <a:lnTo>
                    <a:pt x="162599" y="24929"/>
                  </a:lnTo>
                  <a:lnTo>
                    <a:pt x="160026" y="23063"/>
                  </a:lnTo>
                  <a:lnTo>
                    <a:pt x="157517" y="21197"/>
                  </a:lnTo>
                  <a:lnTo>
                    <a:pt x="154461" y="20264"/>
                  </a:lnTo>
                  <a:close/>
                </a:path>
                <a:path w="470534" h="200660">
                  <a:moveTo>
                    <a:pt x="250401" y="28563"/>
                  </a:moveTo>
                  <a:lnTo>
                    <a:pt x="235419" y="28563"/>
                  </a:lnTo>
                  <a:lnTo>
                    <a:pt x="239022" y="29496"/>
                  </a:lnTo>
                  <a:lnTo>
                    <a:pt x="241081" y="31362"/>
                  </a:lnTo>
                  <a:lnTo>
                    <a:pt x="243204" y="33228"/>
                  </a:lnTo>
                  <a:lnTo>
                    <a:pt x="244265" y="36283"/>
                  </a:lnTo>
                  <a:lnTo>
                    <a:pt x="244265" y="41301"/>
                  </a:lnTo>
                  <a:lnTo>
                    <a:pt x="225319" y="41301"/>
                  </a:lnTo>
                  <a:lnTo>
                    <a:pt x="219786" y="42717"/>
                  </a:lnTo>
                  <a:lnTo>
                    <a:pt x="215991" y="45547"/>
                  </a:lnTo>
                  <a:lnTo>
                    <a:pt x="212259" y="48378"/>
                  </a:lnTo>
                  <a:lnTo>
                    <a:pt x="210394" y="52077"/>
                  </a:lnTo>
                  <a:lnTo>
                    <a:pt x="210394" y="61212"/>
                  </a:lnTo>
                  <a:lnTo>
                    <a:pt x="211906" y="64815"/>
                  </a:lnTo>
                  <a:lnTo>
                    <a:pt x="214929" y="67453"/>
                  </a:lnTo>
                  <a:lnTo>
                    <a:pt x="218017" y="70090"/>
                  </a:lnTo>
                  <a:lnTo>
                    <a:pt x="221748" y="71409"/>
                  </a:lnTo>
                  <a:lnTo>
                    <a:pt x="233393" y="71409"/>
                  </a:lnTo>
                  <a:lnTo>
                    <a:pt x="239344" y="69029"/>
                  </a:lnTo>
                  <a:lnTo>
                    <a:pt x="243976" y="64268"/>
                  </a:lnTo>
                  <a:lnTo>
                    <a:pt x="253047" y="64268"/>
                  </a:lnTo>
                  <a:lnTo>
                    <a:pt x="253047" y="63689"/>
                  </a:lnTo>
                  <a:lnTo>
                    <a:pt x="222585" y="63689"/>
                  </a:lnTo>
                  <a:lnTo>
                    <a:pt x="219261" y="61212"/>
                  </a:lnTo>
                  <a:lnTo>
                    <a:pt x="219175" y="50919"/>
                  </a:lnTo>
                  <a:lnTo>
                    <a:pt x="224032" y="48346"/>
                  </a:lnTo>
                  <a:lnTo>
                    <a:pt x="253047" y="48346"/>
                  </a:lnTo>
                  <a:lnTo>
                    <a:pt x="253047" y="34064"/>
                  </a:lnTo>
                  <a:lnTo>
                    <a:pt x="251366" y="29657"/>
                  </a:lnTo>
                  <a:lnTo>
                    <a:pt x="251254" y="29496"/>
                  </a:lnTo>
                  <a:lnTo>
                    <a:pt x="250401" y="28563"/>
                  </a:lnTo>
                  <a:close/>
                </a:path>
                <a:path w="470534" h="200660">
                  <a:moveTo>
                    <a:pt x="253047" y="64268"/>
                  </a:moveTo>
                  <a:lnTo>
                    <a:pt x="244265" y="64268"/>
                  </a:lnTo>
                  <a:lnTo>
                    <a:pt x="245327" y="70444"/>
                  </a:lnTo>
                  <a:lnTo>
                    <a:pt x="253047" y="70444"/>
                  </a:lnTo>
                  <a:lnTo>
                    <a:pt x="253047" y="64268"/>
                  </a:lnTo>
                  <a:close/>
                </a:path>
                <a:path w="470534" h="200660">
                  <a:moveTo>
                    <a:pt x="253047" y="48346"/>
                  </a:moveTo>
                  <a:lnTo>
                    <a:pt x="244265" y="48346"/>
                  </a:lnTo>
                  <a:lnTo>
                    <a:pt x="244265" y="56452"/>
                  </a:lnTo>
                  <a:lnTo>
                    <a:pt x="242464" y="58510"/>
                  </a:lnTo>
                  <a:lnTo>
                    <a:pt x="240244" y="60247"/>
                  </a:lnTo>
                  <a:lnTo>
                    <a:pt x="237607" y="61663"/>
                  </a:lnTo>
                  <a:lnTo>
                    <a:pt x="234969" y="63014"/>
                  </a:lnTo>
                  <a:lnTo>
                    <a:pt x="232235" y="63689"/>
                  </a:lnTo>
                  <a:lnTo>
                    <a:pt x="253047" y="63689"/>
                  </a:lnTo>
                  <a:lnTo>
                    <a:pt x="253047" y="48346"/>
                  </a:lnTo>
                  <a:close/>
                </a:path>
                <a:path w="470534" h="200660">
                  <a:moveTo>
                    <a:pt x="239601" y="20264"/>
                  </a:moveTo>
                  <a:lnTo>
                    <a:pt x="226799" y="20264"/>
                  </a:lnTo>
                  <a:lnTo>
                    <a:pt x="220816" y="21487"/>
                  </a:lnTo>
                  <a:lnTo>
                    <a:pt x="215219" y="23931"/>
                  </a:lnTo>
                  <a:lnTo>
                    <a:pt x="215219" y="31844"/>
                  </a:lnTo>
                  <a:lnTo>
                    <a:pt x="215798" y="31844"/>
                  </a:lnTo>
                  <a:lnTo>
                    <a:pt x="220301" y="29657"/>
                  </a:lnTo>
                  <a:lnTo>
                    <a:pt x="225126" y="28563"/>
                  </a:lnTo>
                  <a:lnTo>
                    <a:pt x="250401" y="28563"/>
                  </a:lnTo>
                  <a:lnTo>
                    <a:pt x="244522" y="22130"/>
                  </a:lnTo>
                  <a:lnTo>
                    <a:pt x="239601" y="20264"/>
                  </a:lnTo>
                  <a:close/>
                </a:path>
                <a:path w="470534" h="200660">
                  <a:moveTo>
                    <a:pt x="275597" y="21229"/>
                  </a:moveTo>
                  <a:lnTo>
                    <a:pt x="267877" y="21229"/>
                  </a:lnTo>
                  <a:lnTo>
                    <a:pt x="267877" y="70444"/>
                  </a:lnTo>
                  <a:lnTo>
                    <a:pt x="276659" y="70444"/>
                  </a:lnTo>
                  <a:lnTo>
                    <a:pt x="276659" y="37634"/>
                  </a:lnTo>
                  <a:lnTo>
                    <a:pt x="281612" y="31458"/>
                  </a:lnTo>
                  <a:lnTo>
                    <a:pt x="286064" y="28853"/>
                  </a:lnTo>
                  <a:lnTo>
                    <a:pt x="276659" y="28853"/>
                  </a:lnTo>
                  <a:lnTo>
                    <a:pt x="276659" y="27405"/>
                  </a:lnTo>
                  <a:lnTo>
                    <a:pt x="275597" y="21229"/>
                  </a:lnTo>
                  <a:close/>
                </a:path>
                <a:path w="470534" h="200660">
                  <a:moveTo>
                    <a:pt x="309565" y="28370"/>
                  </a:moveTo>
                  <a:lnTo>
                    <a:pt x="299561" y="28370"/>
                  </a:lnTo>
                  <a:lnTo>
                    <a:pt x="303100" y="32295"/>
                  </a:lnTo>
                  <a:lnTo>
                    <a:pt x="303100" y="70444"/>
                  </a:lnTo>
                  <a:lnTo>
                    <a:pt x="311881" y="70444"/>
                  </a:lnTo>
                  <a:lnTo>
                    <a:pt x="311881" y="33774"/>
                  </a:lnTo>
                  <a:lnTo>
                    <a:pt x="310337" y="29271"/>
                  </a:lnTo>
                  <a:lnTo>
                    <a:pt x="309565" y="28370"/>
                  </a:lnTo>
                  <a:close/>
                </a:path>
                <a:path w="470534" h="200660">
                  <a:moveTo>
                    <a:pt x="299947" y="20264"/>
                  </a:moveTo>
                  <a:lnTo>
                    <a:pt x="287981" y="20264"/>
                  </a:lnTo>
                  <a:lnTo>
                    <a:pt x="282063" y="23127"/>
                  </a:lnTo>
                  <a:lnTo>
                    <a:pt x="276852" y="28853"/>
                  </a:lnTo>
                  <a:lnTo>
                    <a:pt x="286064" y="28853"/>
                  </a:lnTo>
                  <a:lnTo>
                    <a:pt x="286888" y="28370"/>
                  </a:lnTo>
                  <a:lnTo>
                    <a:pt x="309565" y="28370"/>
                  </a:lnTo>
                  <a:lnTo>
                    <a:pt x="304161" y="22066"/>
                  </a:lnTo>
                  <a:lnTo>
                    <a:pt x="299947" y="20264"/>
                  </a:lnTo>
                  <a:close/>
                </a:path>
                <a:path w="470534" h="200660">
                  <a:moveTo>
                    <a:pt x="353284" y="20264"/>
                  </a:moveTo>
                  <a:lnTo>
                    <a:pt x="340803" y="20264"/>
                  </a:lnTo>
                  <a:lnTo>
                    <a:pt x="335335" y="22580"/>
                  </a:lnTo>
                  <a:lnTo>
                    <a:pt x="330638" y="27212"/>
                  </a:lnTo>
                  <a:lnTo>
                    <a:pt x="326006" y="31844"/>
                  </a:lnTo>
                  <a:lnTo>
                    <a:pt x="323690" y="38053"/>
                  </a:lnTo>
                  <a:lnTo>
                    <a:pt x="323690" y="53621"/>
                  </a:lnTo>
                  <a:lnTo>
                    <a:pt x="326006" y="59829"/>
                  </a:lnTo>
                  <a:lnTo>
                    <a:pt x="330638" y="64461"/>
                  </a:lnTo>
                  <a:lnTo>
                    <a:pt x="335335" y="69093"/>
                  </a:lnTo>
                  <a:lnTo>
                    <a:pt x="340803" y="71409"/>
                  </a:lnTo>
                  <a:lnTo>
                    <a:pt x="353284" y="71409"/>
                  </a:lnTo>
                  <a:lnTo>
                    <a:pt x="358688" y="69029"/>
                  </a:lnTo>
                  <a:lnTo>
                    <a:pt x="363255" y="64268"/>
                  </a:lnTo>
                  <a:lnTo>
                    <a:pt x="372326" y="64268"/>
                  </a:lnTo>
                  <a:lnTo>
                    <a:pt x="372326" y="63207"/>
                  </a:lnTo>
                  <a:lnTo>
                    <a:pt x="343537" y="63207"/>
                  </a:lnTo>
                  <a:lnTo>
                    <a:pt x="339709" y="61695"/>
                  </a:lnTo>
                  <a:lnTo>
                    <a:pt x="333919" y="55648"/>
                  </a:lnTo>
                  <a:lnTo>
                    <a:pt x="332472" y="51369"/>
                  </a:lnTo>
                  <a:lnTo>
                    <a:pt x="332472" y="40304"/>
                  </a:lnTo>
                  <a:lnTo>
                    <a:pt x="333919" y="36026"/>
                  </a:lnTo>
                  <a:lnTo>
                    <a:pt x="339709" y="29979"/>
                  </a:lnTo>
                  <a:lnTo>
                    <a:pt x="343537" y="28467"/>
                  </a:lnTo>
                  <a:lnTo>
                    <a:pt x="372326" y="28467"/>
                  </a:lnTo>
                  <a:lnTo>
                    <a:pt x="372326" y="27405"/>
                  </a:lnTo>
                  <a:lnTo>
                    <a:pt x="363255" y="27405"/>
                  </a:lnTo>
                  <a:lnTo>
                    <a:pt x="358688" y="22645"/>
                  </a:lnTo>
                  <a:lnTo>
                    <a:pt x="353284" y="20264"/>
                  </a:lnTo>
                  <a:close/>
                </a:path>
                <a:path w="470534" h="200660">
                  <a:moveTo>
                    <a:pt x="372326" y="64268"/>
                  </a:moveTo>
                  <a:lnTo>
                    <a:pt x="363545" y="64268"/>
                  </a:lnTo>
                  <a:lnTo>
                    <a:pt x="364606" y="70444"/>
                  </a:lnTo>
                  <a:lnTo>
                    <a:pt x="372326" y="70444"/>
                  </a:lnTo>
                  <a:lnTo>
                    <a:pt x="372326" y="64268"/>
                  </a:lnTo>
                  <a:close/>
                </a:path>
                <a:path w="470534" h="200660">
                  <a:moveTo>
                    <a:pt x="372326" y="28467"/>
                  </a:moveTo>
                  <a:lnTo>
                    <a:pt x="354088" y="28467"/>
                  </a:lnTo>
                  <a:lnTo>
                    <a:pt x="359170" y="30879"/>
                  </a:lnTo>
                  <a:lnTo>
                    <a:pt x="363545" y="35704"/>
                  </a:lnTo>
                  <a:lnTo>
                    <a:pt x="363545" y="55969"/>
                  </a:lnTo>
                  <a:lnTo>
                    <a:pt x="359170" y="60794"/>
                  </a:lnTo>
                  <a:lnTo>
                    <a:pt x="354088" y="63207"/>
                  </a:lnTo>
                  <a:lnTo>
                    <a:pt x="372326" y="63207"/>
                  </a:lnTo>
                  <a:lnTo>
                    <a:pt x="372326" y="28467"/>
                  </a:lnTo>
                  <a:close/>
                </a:path>
                <a:path w="470534" h="200660">
                  <a:moveTo>
                    <a:pt x="372326" y="0"/>
                  </a:moveTo>
                  <a:lnTo>
                    <a:pt x="363545" y="0"/>
                  </a:lnTo>
                  <a:lnTo>
                    <a:pt x="363545" y="27405"/>
                  </a:lnTo>
                  <a:lnTo>
                    <a:pt x="372326" y="27405"/>
                  </a:lnTo>
                  <a:lnTo>
                    <a:pt x="372326" y="0"/>
                  </a:lnTo>
                  <a:close/>
                </a:path>
                <a:path w="470534" h="200660">
                  <a:moveTo>
                    <a:pt x="415255" y="20264"/>
                  </a:moveTo>
                  <a:lnTo>
                    <a:pt x="400201" y="20264"/>
                  </a:lnTo>
                  <a:lnTo>
                    <a:pt x="394475" y="22741"/>
                  </a:lnTo>
                  <a:lnTo>
                    <a:pt x="386627" y="32649"/>
                  </a:lnTo>
                  <a:lnTo>
                    <a:pt x="384745" y="38696"/>
                  </a:lnTo>
                  <a:lnTo>
                    <a:pt x="384665" y="54200"/>
                  </a:lnTo>
                  <a:lnTo>
                    <a:pt x="386852" y="60247"/>
                  </a:lnTo>
                  <a:lnTo>
                    <a:pt x="391227" y="64751"/>
                  </a:lnTo>
                  <a:lnTo>
                    <a:pt x="395666" y="69190"/>
                  </a:lnTo>
                  <a:lnTo>
                    <a:pt x="401520" y="71409"/>
                  </a:lnTo>
                  <a:lnTo>
                    <a:pt x="416123" y="71409"/>
                  </a:lnTo>
                  <a:lnTo>
                    <a:pt x="422492" y="69897"/>
                  </a:lnTo>
                  <a:lnTo>
                    <a:pt x="427896" y="66874"/>
                  </a:lnTo>
                  <a:lnTo>
                    <a:pt x="427896" y="63207"/>
                  </a:lnTo>
                  <a:lnTo>
                    <a:pt x="405669" y="63207"/>
                  </a:lnTo>
                  <a:lnTo>
                    <a:pt x="401391" y="61952"/>
                  </a:lnTo>
                  <a:lnTo>
                    <a:pt x="395730" y="56934"/>
                  </a:lnTo>
                  <a:lnTo>
                    <a:pt x="394057" y="53428"/>
                  </a:lnTo>
                  <a:lnTo>
                    <a:pt x="393543" y="48925"/>
                  </a:lnTo>
                  <a:lnTo>
                    <a:pt x="430791" y="48925"/>
                  </a:lnTo>
                  <a:lnTo>
                    <a:pt x="430791" y="41784"/>
                  </a:lnTo>
                  <a:lnTo>
                    <a:pt x="393543" y="41784"/>
                  </a:lnTo>
                  <a:lnTo>
                    <a:pt x="393800" y="37152"/>
                  </a:lnTo>
                  <a:lnTo>
                    <a:pt x="395344" y="33646"/>
                  </a:lnTo>
                  <a:lnTo>
                    <a:pt x="401005" y="28885"/>
                  </a:lnTo>
                  <a:lnTo>
                    <a:pt x="404190" y="27695"/>
                  </a:lnTo>
                  <a:lnTo>
                    <a:pt x="424905" y="27695"/>
                  </a:lnTo>
                  <a:lnTo>
                    <a:pt x="420981" y="22741"/>
                  </a:lnTo>
                  <a:lnTo>
                    <a:pt x="415255" y="20264"/>
                  </a:lnTo>
                  <a:close/>
                </a:path>
                <a:path w="470534" h="200660">
                  <a:moveTo>
                    <a:pt x="427896" y="58382"/>
                  </a:moveTo>
                  <a:lnTo>
                    <a:pt x="427414" y="58382"/>
                  </a:lnTo>
                  <a:lnTo>
                    <a:pt x="422525" y="61598"/>
                  </a:lnTo>
                  <a:lnTo>
                    <a:pt x="417185" y="63207"/>
                  </a:lnTo>
                  <a:lnTo>
                    <a:pt x="427896" y="63207"/>
                  </a:lnTo>
                  <a:lnTo>
                    <a:pt x="427896" y="58382"/>
                  </a:lnTo>
                  <a:close/>
                </a:path>
                <a:path w="470534" h="200660">
                  <a:moveTo>
                    <a:pt x="424905" y="27695"/>
                  </a:moveTo>
                  <a:lnTo>
                    <a:pt x="411266" y="27695"/>
                  </a:lnTo>
                  <a:lnTo>
                    <a:pt x="414451" y="28885"/>
                  </a:lnTo>
                  <a:lnTo>
                    <a:pt x="417281" y="31265"/>
                  </a:lnTo>
                  <a:lnTo>
                    <a:pt x="420176" y="33646"/>
                  </a:lnTo>
                  <a:lnTo>
                    <a:pt x="421753" y="37152"/>
                  </a:lnTo>
                  <a:lnTo>
                    <a:pt x="422010" y="41784"/>
                  </a:lnTo>
                  <a:lnTo>
                    <a:pt x="430791" y="41784"/>
                  </a:lnTo>
                  <a:lnTo>
                    <a:pt x="430791" y="38696"/>
                  </a:lnTo>
                  <a:lnTo>
                    <a:pt x="428829" y="32649"/>
                  </a:lnTo>
                  <a:lnTo>
                    <a:pt x="424905" y="27695"/>
                  </a:lnTo>
                  <a:close/>
                </a:path>
                <a:path w="470534" h="200660">
                  <a:moveTo>
                    <a:pt x="450315" y="21229"/>
                  </a:moveTo>
                  <a:lnTo>
                    <a:pt x="442595" y="21229"/>
                  </a:lnTo>
                  <a:lnTo>
                    <a:pt x="442595" y="70444"/>
                  </a:lnTo>
                  <a:lnTo>
                    <a:pt x="451376" y="70444"/>
                  </a:lnTo>
                  <a:lnTo>
                    <a:pt x="451376" y="37055"/>
                  </a:lnTo>
                  <a:lnTo>
                    <a:pt x="453242" y="34418"/>
                  </a:lnTo>
                  <a:lnTo>
                    <a:pt x="455815" y="32359"/>
                  </a:lnTo>
                  <a:lnTo>
                    <a:pt x="462377" y="29400"/>
                  </a:lnTo>
                  <a:lnTo>
                    <a:pt x="464992" y="28853"/>
                  </a:lnTo>
                  <a:lnTo>
                    <a:pt x="451376" y="28853"/>
                  </a:lnTo>
                  <a:lnTo>
                    <a:pt x="451376" y="27405"/>
                  </a:lnTo>
                  <a:lnTo>
                    <a:pt x="450315" y="21229"/>
                  </a:lnTo>
                  <a:close/>
                </a:path>
                <a:path w="470534" h="200660">
                  <a:moveTo>
                    <a:pt x="470483" y="20264"/>
                  </a:moveTo>
                  <a:lnTo>
                    <a:pt x="462248" y="20264"/>
                  </a:lnTo>
                  <a:lnTo>
                    <a:pt x="456201" y="23127"/>
                  </a:lnTo>
                  <a:lnTo>
                    <a:pt x="451569" y="28853"/>
                  </a:lnTo>
                  <a:lnTo>
                    <a:pt x="464992" y="28853"/>
                  </a:lnTo>
                  <a:lnTo>
                    <a:pt x="465915" y="28660"/>
                  </a:lnTo>
                  <a:lnTo>
                    <a:pt x="470483" y="28660"/>
                  </a:lnTo>
                  <a:lnTo>
                    <a:pt x="470483" y="20264"/>
                  </a:lnTo>
                  <a:close/>
                </a:path>
                <a:path w="470534" h="200660">
                  <a:moveTo>
                    <a:pt x="31725" y="149896"/>
                  </a:moveTo>
                  <a:lnTo>
                    <a:pt x="22944" y="149896"/>
                  </a:lnTo>
                  <a:lnTo>
                    <a:pt x="22944" y="186566"/>
                  </a:lnTo>
                  <a:lnTo>
                    <a:pt x="24488" y="191069"/>
                  </a:lnTo>
                  <a:lnTo>
                    <a:pt x="30664" y="198274"/>
                  </a:lnTo>
                  <a:lnTo>
                    <a:pt x="34878" y="200076"/>
                  </a:lnTo>
                  <a:lnTo>
                    <a:pt x="46844" y="200076"/>
                  </a:lnTo>
                  <a:lnTo>
                    <a:pt x="52762" y="197213"/>
                  </a:lnTo>
                  <a:lnTo>
                    <a:pt x="57534" y="191970"/>
                  </a:lnTo>
                  <a:lnTo>
                    <a:pt x="35264" y="191970"/>
                  </a:lnTo>
                  <a:lnTo>
                    <a:pt x="31725" y="188045"/>
                  </a:lnTo>
                  <a:lnTo>
                    <a:pt x="31725" y="149896"/>
                  </a:lnTo>
                  <a:close/>
                </a:path>
                <a:path w="470534" h="200660">
                  <a:moveTo>
                    <a:pt x="66948" y="191487"/>
                  </a:moveTo>
                  <a:lnTo>
                    <a:pt x="58166" y="191487"/>
                  </a:lnTo>
                  <a:lnTo>
                    <a:pt x="58166" y="192935"/>
                  </a:lnTo>
                  <a:lnTo>
                    <a:pt x="59228" y="199111"/>
                  </a:lnTo>
                  <a:lnTo>
                    <a:pt x="66948" y="199111"/>
                  </a:lnTo>
                  <a:lnTo>
                    <a:pt x="66948" y="191487"/>
                  </a:lnTo>
                  <a:close/>
                </a:path>
                <a:path w="470534" h="200660">
                  <a:moveTo>
                    <a:pt x="66948" y="149896"/>
                  </a:moveTo>
                  <a:lnTo>
                    <a:pt x="58166" y="149896"/>
                  </a:lnTo>
                  <a:lnTo>
                    <a:pt x="58166" y="182706"/>
                  </a:lnTo>
                  <a:lnTo>
                    <a:pt x="53213" y="188882"/>
                  </a:lnTo>
                  <a:lnTo>
                    <a:pt x="47937" y="191970"/>
                  </a:lnTo>
                  <a:lnTo>
                    <a:pt x="57534" y="191970"/>
                  </a:lnTo>
                  <a:lnTo>
                    <a:pt x="57973" y="191487"/>
                  </a:lnTo>
                  <a:lnTo>
                    <a:pt x="66948" y="191487"/>
                  </a:lnTo>
                  <a:lnTo>
                    <a:pt x="66948" y="149896"/>
                  </a:lnTo>
                  <a:close/>
                </a:path>
                <a:path w="470534" h="200660">
                  <a:moveTo>
                    <a:pt x="89949" y="149896"/>
                  </a:moveTo>
                  <a:lnTo>
                    <a:pt x="82229" y="149896"/>
                  </a:lnTo>
                  <a:lnTo>
                    <a:pt x="82229" y="199111"/>
                  </a:lnTo>
                  <a:lnTo>
                    <a:pt x="91010" y="199111"/>
                  </a:lnTo>
                  <a:lnTo>
                    <a:pt x="91010" y="166301"/>
                  </a:lnTo>
                  <a:lnTo>
                    <a:pt x="95964" y="160125"/>
                  </a:lnTo>
                  <a:lnTo>
                    <a:pt x="100415" y="157519"/>
                  </a:lnTo>
                  <a:lnTo>
                    <a:pt x="91010" y="157519"/>
                  </a:lnTo>
                  <a:lnTo>
                    <a:pt x="91010" y="156072"/>
                  </a:lnTo>
                  <a:lnTo>
                    <a:pt x="89949" y="149896"/>
                  </a:lnTo>
                  <a:close/>
                </a:path>
                <a:path w="470534" h="200660">
                  <a:moveTo>
                    <a:pt x="123916" y="157037"/>
                  </a:moveTo>
                  <a:lnTo>
                    <a:pt x="113913" y="157037"/>
                  </a:lnTo>
                  <a:lnTo>
                    <a:pt x="117451" y="160961"/>
                  </a:lnTo>
                  <a:lnTo>
                    <a:pt x="117451" y="199111"/>
                  </a:lnTo>
                  <a:lnTo>
                    <a:pt x="126232" y="199111"/>
                  </a:lnTo>
                  <a:lnTo>
                    <a:pt x="126232" y="162441"/>
                  </a:lnTo>
                  <a:lnTo>
                    <a:pt x="124688" y="157937"/>
                  </a:lnTo>
                  <a:lnTo>
                    <a:pt x="123916" y="157037"/>
                  </a:lnTo>
                  <a:close/>
                </a:path>
                <a:path w="470534" h="200660">
                  <a:moveTo>
                    <a:pt x="114299" y="148931"/>
                  </a:moveTo>
                  <a:lnTo>
                    <a:pt x="102333" y="148931"/>
                  </a:lnTo>
                  <a:lnTo>
                    <a:pt x="96414" y="151793"/>
                  </a:lnTo>
                  <a:lnTo>
                    <a:pt x="91203" y="157519"/>
                  </a:lnTo>
                  <a:lnTo>
                    <a:pt x="100415" y="157519"/>
                  </a:lnTo>
                  <a:lnTo>
                    <a:pt x="101239" y="157037"/>
                  </a:lnTo>
                  <a:lnTo>
                    <a:pt x="123916" y="157037"/>
                  </a:lnTo>
                  <a:lnTo>
                    <a:pt x="118512" y="150732"/>
                  </a:lnTo>
                  <a:lnTo>
                    <a:pt x="114299" y="148931"/>
                  </a:lnTo>
                  <a:close/>
                </a:path>
                <a:path w="470534" h="200660">
                  <a:moveTo>
                    <a:pt x="192702" y="148931"/>
                  </a:moveTo>
                  <a:lnTo>
                    <a:pt x="180221" y="148931"/>
                  </a:lnTo>
                  <a:lnTo>
                    <a:pt x="174753" y="151247"/>
                  </a:lnTo>
                  <a:lnTo>
                    <a:pt x="170057" y="155879"/>
                  </a:lnTo>
                  <a:lnTo>
                    <a:pt x="165425" y="160511"/>
                  </a:lnTo>
                  <a:lnTo>
                    <a:pt x="163109" y="166719"/>
                  </a:lnTo>
                  <a:lnTo>
                    <a:pt x="163109" y="182287"/>
                  </a:lnTo>
                  <a:lnTo>
                    <a:pt x="165425" y="188496"/>
                  </a:lnTo>
                  <a:lnTo>
                    <a:pt x="170057" y="193128"/>
                  </a:lnTo>
                  <a:lnTo>
                    <a:pt x="174753" y="197760"/>
                  </a:lnTo>
                  <a:lnTo>
                    <a:pt x="180221" y="200076"/>
                  </a:lnTo>
                  <a:lnTo>
                    <a:pt x="192702" y="200076"/>
                  </a:lnTo>
                  <a:lnTo>
                    <a:pt x="198106" y="197695"/>
                  </a:lnTo>
                  <a:lnTo>
                    <a:pt x="202674" y="192935"/>
                  </a:lnTo>
                  <a:lnTo>
                    <a:pt x="211745" y="192935"/>
                  </a:lnTo>
                  <a:lnTo>
                    <a:pt x="211745" y="191873"/>
                  </a:lnTo>
                  <a:lnTo>
                    <a:pt x="182956" y="191873"/>
                  </a:lnTo>
                  <a:lnTo>
                    <a:pt x="179128" y="190361"/>
                  </a:lnTo>
                  <a:lnTo>
                    <a:pt x="173338" y="184314"/>
                  </a:lnTo>
                  <a:lnTo>
                    <a:pt x="171890" y="180036"/>
                  </a:lnTo>
                  <a:lnTo>
                    <a:pt x="171890" y="168970"/>
                  </a:lnTo>
                  <a:lnTo>
                    <a:pt x="173338" y="164692"/>
                  </a:lnTo>
                  <a:lnTo>
                    <a:pt x="179128" y="158645"/>
                  </a:lnTo>
                  <a:lnTo>
                    <a:pt x="182956" y="157133"/>
                  </a:lnTo>
                  <a:lnTo>
                    <a:pt x="211745" y="157133"/>
                  </a:lnTo>
                  <a:lnTo>
                    <a:pt x="211745" y="156072"/>
                  </a:lnTo>
                  <a:lnTo>
                    <a:pt x="202674" y="156072"/>
                  </a:lnTo>
                  <a:lnTo>
                    <a:pt x="198106" y="151311"/>
                  </a:lnTo>
                  <a:lnTo>
                    <a:pt x="192702" y="148931"/>
                  </a:lnTo>
                  <a:close/>
                </a:path>
                <a:path w="470534" h="200660">
                  <a:moveTo>
                    <a:pt x="211745" y="192935"/>
                  </a:moveTo>
                  <a:lnTo>
                    <a:pt x="202963" y="192935"/>
                  </a:lnTo>
                  <a:lnTo>
                    <a:pt x="204025" y="199111"/>
                  </a:lnTo>
                  <a:lnTo>
                    <a:pt x="211745" y="199111"/>
                  </a:lnTo>
                  <a:lnTo>
                    <a:pt x="211745" y="192935"/>
                  </a:lnTo>
                  <a:close/>
                </a:path>
                <a:path w="470534" h="200660">
                  <a:moveTo>
                    <a:pt x="211745" y="157133"/>
                  </a:moveTo>
                  <a:lnTo>
                    <a:pt x="193506" y="157133"/>
                  </a:lnTo>
                  <a:lnTo>
                    <a:pt x="198589" y="159546"/>
                  </a:lnTo>
                  <a:lnTo>
                    <a:pt x="202963" y="164371"/>
                  </a:lnTo>
                  <a:lnTo>
                    <a:pt x="202963" y="184636"/>
                  </a:lnTo>
                  <a:lnTo>
                    <a:pt x="198589" y="189461"/>
                  </a:lnTo>
                  <a:lnTo>
                    <a:pt x="193506" y="191873"/>
                  </a:lnTo>
                  <a:lnTo>
                    <a:pt x="211745" y="191873"/>
                  </a:lnTo>
                  <a:lnTo>
                    <a:pt x="211745" y="157133"/>
                  </a:lnTo>
                  <a:close/>
                </a:path>
                <a:path w="470534" h="200660">
                  <a:moveTo>
                    <a:pt x="211745" y="128666"/>
                  </a:moveTo>
                  <a:lnTo>
                    <a:pt x="202963" y="128666"/>
                  </a:lnTo>
                  <a:lnTo>
                    <a:pt x="202963" y="156072"/>
                  </a:lnTo>
                  <a:lnTo>
                    <a:pt x="211745" y="156072"/>
                  </a:lnTo>
                  <a:lnTo>
                    <a:pt x="211745" y="128666"/>
                  </a:lnTo>
                  <a:close/>
                </a:path>
                <a:path w="470534" h="200660">
                  <a:moveTo>
                    <a:pt x="254673" y="148931"/>
                  </a:moveTo>
                  <a:lnTo>
                    <a:pt x="239620" y="148931"/>
                  </a:lnTo>
                  <a:lnTo>
                    <a:pt x="233894" y="151408"/>
                  </a:lnTo>
                  <a:lnTo>
                    <a:pt x="226045" y="161315"/>
                  </a:lnTo>
                  <a:lnTo>
                    <a:pt x="224163" y="167362"/>
                  </a:lnTo>
                  <a:lnTo>
                    <a:pt x="224083" y="182866"/>
                  </a:lnTo>
                  <a:lnTo>
                    <a:pt x="226270" y="188914"/>
                  </a:lnTo>
                  <a:lnTo>
                    <a:pt x="230645" y="193417"/>
                  </a:lnTo>
                  <a:lnTo>
                    <a:pt x="235084" y="197856"/>
                  </a:lnTo>
                  <a:lnTo>
                    <a:pt x="240938" y="200076"/>
                  </a:lnTo>
                  <a:lnTo>
                    <a:pt x="255542" y="200076"/>
                  </a:lnTo>
                  <a:lnTo>
                    <a:pt x="261911" y="198564"/>
                  </a:lnTo>
                  <a:lnTo>
                    <a:pt x="267315" y="195540"/>
                  </a:lnTo>
                  <a:lnTo>
                    <a:pt x="267315" y="191873"/>
                  </a:lnTo>
                  <a:lnTo>
                    <a:pt x="245088" y="191873"/>
                  </a:lnTo>
                  <a:lnTo>
                    <a:pt x="240810" y="190619"/>
                  </a:lnTo>
                  <a:lnTo>
                    <a:pt x="235148" y="185601"/>
                  </a:lnTo>
                  <a:lnTo>
                    <a:pt x="233476" y="182094"/>
                  </a:lnTo>
                  <a:lnTo>
                    <a:pt x="232961" y="177591"/>
                  </a:lnTo>
                  <a:lnTo>
                    <a:pt x="270210" y="177591"/>
                  </a:lnTo>
                  <a:lnTo>
                    <a:pt x="270210" y="170450"/>
                  </a:lnTo>
                  <a:lnTo>
                    <a:pt x="232961" y="170450"/>
                  </a:lnTo>
                  <a:lnTo>
                    <a:pt x="233218" y="165818"/>
                  </a:lnTo>
                  <a:lnTo>
                    <a:pt x="234762" y="162312"/>
                  </a:lnTo>
                  <a:lnTo>
                    <a:pt x="240424" y="157551"/>
                  </a:lnTo>
                  <a:lnTo>
                    <a:pt x="243608" y="156361"/>
                  </a:lnTo>
                  <a:lnTo>
                    <a:pt x="264323" y="156361"/>
                  </a:lnTo>
                  <a:lnTo>
                    <a:pt x="260399" y="151408"/>
                  </a:lnTo>
                  <a:lnTo>
                    <a:pt x="254673" y="148931"/>
                  </a:lnTo>
                  <a:close/>
                </a:path>
                <a:path w="470534" h="200660">
                  <a:moveTo>
                    <a:pt x="267315" y="187048"/>
                  </a:moveTo>
                  <a:lnTo>
                    <a:pt x="266832" y="187048"/>
                  </a:lnTo>
                  <a:lnTo>
                    <a:pt x="261943" y="190265"/>
                  </a:lnTo>
                  <a:lnTo>
                    <a:pt x="256603" y="191873"/>
                  </a:lnTo>
                  <a:lnTo>
                    <a:pt x="267315" y="191873"/>
                  </a:lnTo>
                  <a:lnTo>
                    <a:pt x="267315" y="187048"/>
                  </a:lnTo>
                  <a:close/>
                </a:path>
                <a:path w="470534" h="200660">
                  <a:moveTo>
                    <a:pt x="264323" y="156361"/>
                  </a:moveTo>
                  <a:lnTo>
                    <a:pt x="250685" y="156361"/>
                  </a:lnTo>
                  <a:lnTo>
                    <a:pt x="253869" y="157551"/>
                  </a:lnTo>
                  <a:lnTo>
                    <a:pt x="256700" y="159932"/>
                  </a:lnTo>
                  <a:lnTo>
                    <a:pt x="259595" y="162312"/>
                  </a:lnTo>
                  <a:lnTo>
                    <a:pt x="261171" y="165818"/>
                  </a:lnTo>
                  <a:lnTo>
                    <a:pt x="261428" y="170450"/>
                  </a:lnTo>
                  <a:lnTo>
                    <a:pt x="270210" y="170450"/>
                  </a:lnTo>
                  <a:lnTo>
                    <a:pt x="270210" y="167362"/>
                  </a:lnTo>
                  <a:lnTo>
                    <a:pt x="268248" y="161315"/>
                  </a:lnTo>
                  <a:lnTo>
                    <a:pt x="264323" y="156361"/>
                  </a:lnTo>
                  <a:close/>
                </a:path>
                <a:path w="470534" h="200660">
                  <a:moveTo>
                    <a:pt x="284522" y="149896"/>
                  </a:moveTo>
                  <a:lnTo>
                    <a:pt x="274969" y="149896"/>
                  </a:lnTo>
                  <a:lnTo>
                    <a:pt x="295619" y="199111"/>
                  </a:lnTo>
                  <a:lnTo>
                    <a:pt x="304304" y="199111"/>
                  </a:lnTo>
                  <a:lnTo>
                    <a:pt x="308678" y="188689"/>
                  </a:lnTo>
                  <a:lnTo>
                    <a:pt x="299769" y="188689"/>
                  </a:lnTo>
                  <a:lnTo>
                    <a:pt x="284522" y="149896"/>
                  </a:lnTo>
                  <a:close/>
                </a:path>
                <a:path w="470534" h="200660">
                  <a:moveTo>
                    <a:pt x="324955" y="149896"/>
                  </a:moveTo>
                  <a:lnTo>
                    <a:pt x="315402" y="149896"/>
                  </a:lnTo>
                  <a:lnTo>
                    <a:pt x="300155" y="188689"/>
                  </a:lnTo>
                  <a:lnTo>
                    <a:pt x="308678" y="188689"/>
                  </a:lnTo>
                  <a:lnTo>
                    <a:pt x="324955" y="149896"/>
                  </a:lnTo>
                  <a:close/>
                </a:path>
                <a:path w="470534" h="200660">
                  <a:moveTo>
                    <a:pt x="342352" y="149896"/>
                  </a:moveTo>
                  <a:lnTo>
                    <a:pt x="333570" y="149896"/>
                  </a:lnTo>
                  <a:lnTo>
                    <a:pt x="333570" y="199111"/>
                  </a:lnTo>
                  <a:lnTo>
                    <a:pt x="342352" y="199111"/>
                  </a:lnTo>
                  <a:lnTo>
                    <a:pt x="342352" y="149896"/>
                  </a:lnTo>
                  <a:close/>
                </a:path>
                <a:path w="470534" h="200660">
                  <a:moveTo>
                    <a:pt x="342738" y="130017"/>
                  </a:moveTo>
                  <a:lnTo>
                    <a:pt x="333281" y="130017"/>
                  </a:lnTo>
                  <a:lnTo>
                    <a:pt x="333281" y="139474"/>
                  </a:lnTo>
                  <a:lnTo>
                    <a:pt x="342738" y="139474"/>
                  </a:lnTo>
                  <a:lnTo>
                    <a:pt x="342738" y="130017"/>
                  </a:lnTo>
                  <a:close/>
                </a:path>
                <a:path w="470534" h="200660">
                  <a:moveTo>
                    <a:pt x="356425" y="187338"/>
                  </a:moveTo>
                  <a:lnTo>
                    <a:pt x="355942" y="187338"/>
                  </a:lnTo>
                  <a:lnTo>
                    <a:pt x="355942" y="195733"/>
                  </a:lnTo>
                  <a:lnTo>
                    <a:pt x="361218" y="198628"/>
                  </a:lnTo>
                  <a:lnTo>
                    <a:pt x="367040" y="200076"/>
                  </a:lnTo>
                  <a:lnTo>
                    <a:pt x="379842" y="200076"/>
                  </a:lnTo>
                  <a:lnTo>
                    <a:pt x="384667" y="198725"/>
                  </a:lnTo>
                  <a:lnTo>
                    <a:pt x="387884" y="196023"/>
                  </a:lnTo>
                  <a:lnTo>
                    <a:pt x="391165" y="193321"/>
                  </a:lnTo>
                  <a:lnTo>
                    <a:pt x="391847" y="191970"/>
                  </a:lnTo>
                  <a:lnTo>
                    <a:pt x="367361" y="191970"/>
                  </a:lnTo>
                  <a:lnTo>
                    <a:pt x="361636" y="190426"/>
                  </a:lnTo>
                  <a:lnTo>
                    <a:pt x="356425" y="187338"/>
                  </a:lnTo>
                  <a:close/>
                </a:path>
                <a:path w="470534" h="200660">
                  <a:moveTo>
                    <a:pt x="379102" y="148931"/>
                  </a:moveTo>
                  <a:lnTo>
                    <a:pt x="367908" y="148931"/>
                  </a:lnTo>
                  <a:lnTo>
                    <a:pt x="363469" y="150346"/>
                  </a:lnTo>
                  <a:lnTo>
                    <a:pt x="360188" y="153177"/>
                  </a:lnTo>
                  <a:lnTo>
                    <a:pt x="356972" y="156007"/>
                  </a:lnTo>
                  <a:lnTo>
                    <a:pt x="355377" y="159642"/>
                  </a:lnTo>
                  <a:lnTo>
                    <a:pt x="355363" y="167459"/>
                  </a:lnTo>
                  <a:lnTo>
                    <a:pt x="356361" y="170161"/>
                  </a:lnTo>
                  <a:lnTo>
                    <a:pt x="376915" y="179778"/>
                  </a:lnTo>
                  <a:lnTo>
                    <a:pt x="379327" y="180583"/>
                  </a:lnTo>
                  <a:lnTo>
                    <a:pt x="381322" y="181548"/>
                  </a:lnTo>
                  <a:lnTo>
                    <a:pt x="383316" y="182448"/>
                  </a:lnTo>
                  <a:lnTo>
                    <a:pt x="384313" y="183638"/>
                  </a:lnTo>
                  <a:lnTo>
                    <a:pt x="384313" y="189686"/>
                  </a:lnTo>
                  <a:lnTo>
                    <a:pt x="380743" y="191970"/>
                  </a:lnTo>
                  <a:lnTo>
                    <a:pt x="391847" y="191970"/>
                  </a:lnTo>
                  <a:lnTo>
                    <a:pt x="392805" y="190072"/>
                  </a:lnTo>
                  <a:lnTo>
                    <a:pt x="392794" y="182448"/>
                  </a:lnTo>
                  <a:lnTo>
                    <a:pt x="391808" y="179489"/>
                  </a:lnTo>
                  <a:lnTo>
                    <a:pt x="373988" y="170450"/>
                  </a:lnTo>
                  <a:lnTo>
                    <a:pt x="371157" y="169807"/>
                  </a:lnTo>
                  <a:lnTo>
                    <a:pt x="368745" y="168970"/>
                  </a:lnTo>
                  <a:lnTo>
                    <a:pt x="364756" y="166912"/>
                  </a:lnTo>
                  <a:lnTo>
                    <a:pt x="363759" y="165464"/>
                  </a:lnTo>
                  <a:lnTo>
                    <a:pt x="363759" y="161669"/>
                  </a:lnTo>
                  <a:lnTo>
                    <a:pt x="364724" y="160092"/>
                  </a:lnTo>
                  <a:lnTo>
                    <a:pt x="368648" y="157583"/>
                  </a:lnTo>
                  <a:lnTo>
                    <a:pt x="371704" y="156940"/>
                  </a:lnTo>
                  <a:lnTo>
                    <a:pt x="389138" y="156940"/>
                  </a:lnTo>
                  <a:lnTo>
                    <a:pt x="389138" y="151633"/>
                  </a:lnTo>
                  <a:lnTo>
                    <a:pt x="384313" y="149831"/>
                  </a:lnTo>
                  <a:lnTo>
                    <a:pt x="379102" y="148931"/>
                  </a:lnTo>
                  <a:close/>
                </a:path>
                <a:path w="470534" h="200660">
                  <a:moveTo>
                    <a:pt x="389138" y="156940"/>
                  </a:moveTo>
                  <a:lnTo>
                    <a:pt x="379939" y="156940"/>
                  </a:lnTo>
                  <a:lnTo>
                    <a:pt x="384152" y="157841"/>
                  </a:lnTo>
                  <a:lnTo>
                    <a:pt x="388463" y="159642"/>
                  </a:lnTo>
                  <a:lnTo>
                    <a:pt x="389138" y="159642"/>
                  </a:lnTo>
                  <a:lnTo>
                    <a:pt x="389138" y="1569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196934" y="3241182"/>
              <a:ext cx="1932765" cy="571760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97540" y="2870865"/>
            <a:ext cx="1122380" cy="28490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431572" y="2888330"/>
            <a:ext cx="2343829" cy="297163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120608" y="2883222"/>
            <a:ext cx="2787928" cy="306587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8717137" y="2854782"/>
            <a:ext cx="711200" cy="308610"/>
            <a:chOff x="8717137" y="2854782"/>
            <a:chExt cx="711200" cy="308610"/>
          </a:xfrm>
        </p:grpSpPr>
        <p:sp>
          <p:nvSpPr>
            <p:cNvPr id="83" name="object 83"/>
            <p:cNvSpPr/>
            <p:nvPr/>
          </p:nvSpPr>
          <p:spPr>
            <a:xfrm>
              <a:off x="8717137" y="2878908"/>
              <a:ext cx="215900" cy="253365"/>
            </a:xfrm>
            <a:custGeom>
              <a:avLst/>
              <a:gdLst/>
              <a:ahLst/>
              <a:cxnLst/>
              <a:rect l="l" t="t" r="r" b="b"/>
              <a:pathLst>
                <a:path w="215900" h="253364">
                  <a:moveTo>
                    <a:pt x="0" y="0"/>
                  </a:moveTo>
                  <a:lnTo>
                    <a:pt x="2365" y="252737"/>
                  </a:lnTo>
                  <a:lnTo>
                    <a:pt x="215302" y="124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834138" y="2854782"/>
              <a:ext cx="594360" cy="308610"/>
            </a:xfrm>
            <a:custGeom>
              <a:avLst/>
              <a:gdLst/>
              <a:ahLst/>
              <a:cxnLst/>
              <a:rect l="l" t="t" r="r" b="b"/>
              <a:pathLst>
                <a:path w="594359" h="308610">
                  <a:moveTo>
                    <a:pt x="74762" y="12565"/>
                  </a:moveTo>
                  <a:lnTo>
                    <a:pt x="0" y="12565"/>
                  </a:lnTo>
                  <a:lnTo>
                    <a:pt x="0" y="241249"/>
                  </a:lnTo>
                  <a:lnTo>
                    <a:pt x="79316" y="241249"/>
                  </a:lnTo>
                  <a:lnTo>
                    <a:pt x="96505" y="240149"/>
                  </a:lnTo>
                  <a:lnTo>
                    <a:pt x="111632" y="236851"/>
                  </a:lnTo>
                  <a:lnTo>
                    <a:pt x="124698" y="231354"/>
                  </a:lnTo>
                  <a:lnTo>
                    <a:pt x="135702" y="223658"/>
                  </a:lnTo>
                  <a:lnTo>
                    <a:pt x="142114" y="216590"/>
                  </a:lnTo>
                  <a:lnTo>
                    <a:pt x="30156" y="216590"/>
                  </a:lnTo>
                  <a:lnTo>
                    <a:pt x="30156" y="134289"/>
                  </a:lnTo>
                  <a:lnTo>
                    <a:pt x="139220" y="134289"/>
                  </a:lnTo>
                  <a:lnTo>
                    <a:pt x="138981" y="134014"/>
                  </a:lnTo>
                  <a:lnTo>
                    <a:pt x="132168" y="128477"/>
                  </a:lnTo>
                  <a:lnTo>
                    <a:pt x="124374" y="124119"/>
                  </a:lnTo>
                  <a:lnTo>
                    <a:pt x="115598" y="120938"/>
                  </a:lnTo>
                  <a:lnTo>
                    <a:pt x="123039" y="117218"/>
                  </a:lnTo>
                  <a:lnTo>
                    <a:pt x="129655" y="112810"/>
                  </a:lnTo>
                  <a:lnTo>
                    <a:pt x="132735" y="110101"/>
                  </a:lnTo>
                  <a:lnTo>
                    <a:pt x="30156" y="110101"/>
                  </a:lnTo>
                  <a:lnTo>
                    <a:pt x="30156" y="37381"/>
                  </a:lnTo>
                  <a:lnTo>
                    <a:pt x="139375" y="37381"/>
                  </a:lnTo>
                  <a:lnTo>
                    <a:pt x="138922" y="36576"/>
                  </a:lnTo>
                  <a:lnTo>
                    <a:pt x="130676" y="27957"/>
                  </a:lnTo>
                  <a:lnTo>
                    <a:pt x="120173" y="21223"/>
                  </a:lnTo>
                  <a:lnTo>
                    <a:pt x="107352" y="16413"/>
                  </a:lnTo>
                  <a:lnTo>
                    <a:pt x="92215" y="13527"/>
                  </a:lnTo>
                  <a:lnTo>
                    <a:pt x="74762" y="12565"/>
                  </a:lnTo>
                  <a:close/>
                </a:path>
                <a:path w="594359" h="308610">
                  <a:moveTo>
                    <a:pt x="139220" y="134289"/>
                  </a:moveTo>
                  <a:lnTo>
                    <a:pt x="80416" y="134289"/>
                  </a:lnTo>
                  <a:lnTo>
                    <a:pt x="100068" y="136870"/>
                  </a:lnTo>
                  <a:lnTo>
                    <a:pt x="114106" y="144616"/>
                  </a:lnTo>
                  <a:lnTo>
                    <a:pt x="122528" y="157524"/>
                  </a:lnTo>
                  <a:lnTo>
                    <a:pt x="125336" y="175596"/>
                  </a:lnTo>
                  <a:lnTo>
                    <a:pt x="124570" y="184667"/>
                  </a:lnTo>
                  <a:lnTo>
                    <a:pt x="98753" y="213880"/>
                  </a:lnTo>
                  <a:lnTo>
                    <a:pt x="79945" y="216590"/>
                  </a:lnTo>
                  <a:lnTo>
                    <a:pt x="142114" y="216590"/>
                  </a:lnTo>
                  <a:lnTo>
                    <a:pt x="144429" y="214037"/>
                  </a:lnTo>
                  <a:lnTo>
                    <a:pt x="150662" y="202768"/>
                  </a:lnTo>
                  <a:lnTo>
                    <a:pt x="154403" y="189850"/>
                  </a:lnTo>
                  <a:lnTo>
                    <a:pt x="155649" y="175282"/>
                  </a:lnTo>
                  <a:lnTo>
                    <a:pt x="154972" y="165583"/>
                  </a:lnTo>
                  <a:lnTo>
                    <a:pt x="152940" y="156592"/>
                  </a:lnTo>
                  <a:lnTo>
                    <a:pt x="149553" y="148307"/>
                  </a:lnTo>
                  <a:lnTo>
                    <a:pt x="144812" y="140728"/>
                  </a:lnTo>
                  <a:lnTo>
                    <a:pt x="139220" y="134289"/>
                  </a:lnTo>
                  <a:close/>
                </a:path>
                <a:path w="594359" h="308610">
                  <a:moveTo>
                    <a:pt x="139375" y="37381"/>
                  </a:moveTo>
                  <a:lnTo>
                    <a:pt x="74762" y="37381"/>
                  </a:lnTo>
                  <a:lnTo>
                    <a:pt x="85275" y="37920"/>
                  </a:lnTo>
                  <a:lnTo>
                    <a:pt x="94355" y="39540"/>
                  </a:lnTo>
                  <a:lnTo>
                    <a:pt x="119211" y="73348"/>
                  </a:lnTo>
                  <a:lnTo>
                    <a:pt x="118464" y="81388"/>
                  </a:lnTo>
                  <a:lnTo>
                    <a:pt x="85098" y="109482"/>
                  </a:lnTo>
                  <a:lnTo>
                    <a:pt x="75704" y="110101"/>
                  </a:lnTo>
                  <a:lnTo>
                    <a:pt x="132735" y="110101"/>
                  </a:lnTo>
                  <a:lnTo>
                    <a:pt x="149524" y="73505"/>
                  </a:lnTo>
                  <a:lnTo>
                    <a:pt x="148346" y="59350"/>
                  </a:lnTo>
                  <a:lnTo>
                    <a:pt x="144812" y="47040"/>
                  </a:lnTo>
                  <a:lnTo>
                    <a:pt x="139375" y="37381"/>
                  </a:lnTo>
                  <a:close/>
                </a:path>
                <a:path w="594359" h="308610">
                  <a:moveTo>
                    <a:pt x="227427" y="0"/>
                  </a:moveTo>
                  <a:lnTo>
                    <a:pt x="198370" y="0"/>
                  </a:lnTo>
                  <a:lnTo>
                    <a:pt x="198370" y="241249"/>
                  </a:lnTo>
                  <a:lnTo>
                    <a:pt x="227427" y="241249"/>
                  </a:lnTo>
                  <a:lnTo>
                    <a:pt x="227427" y="0"/>
                  </a:lnTo>
                  <a:close/>
                </a:path>
                <a:path w="594359" h="308610">
                  <a:moveTo>
                    <a:pt x="343497" y="68165"/>
                  </a:moveTo>
                  <a:lnTo>
                    <a:pt x="303446" y="79002"/>
                  </a:lnTo>
                  <a:lnTo>
                    <a:pt x="276117" y="109787"/>
                  </a:lnTo>
                  <a:lnTo>
                    <a:pt x="266379" y="154707"/>
                  </a:lnTo>
                  <a:lnTo>
                    <a:pt x="266479" y="158162"/>
                  </a:lnTo>
                  <a:lnTo>
                    <a:pt x="278394" y="207372"/>
                  </a:lnTo>
                  <a:lnTo>
                    <a:pt x="312516" y="238382"/>
                  </a:lnTo>
                  <a:lnTo>
                    <a:pt x="343811" y="244390"/>
                  </a:lnTo>
                  <a:lnTo>
                    <a:pt x="354943" y="243703"/>
                  </a:lnTo>
                  <a:lnTo>
                    <a:pt x="392687" y="227358"/>
                  </a:lnTo>
                  <a:lnTo>
                    <a:pt x="399557" y="220673"/>
                  </a:lnTo>
                  <a:lnTo>
                    <a:pt x="343811" y="220673"/>
                  </a:lnTo>
                  <a:lnTo>
                    <a:pt x="333338" y="219594"/>
                  </a:lnTo>
                  <a:lnTo>
                    <a:pt x="302925" y="194297"/>
                  </a:lnTo>
                  <a:lnTo>
                    <a:pt x="295593" y="158162"/>
                  </a:lnTo>
                  <a:lnTo>
                    <a:pt x="296417" y="143143"/>
                  </a:lnTo>
                  <a:lnTo>
                    <a:pt x="315903" y="101669"/>
                  </a:lnTo>
                  <a:lnTo>
                    <a:pt x="343497" y="92039"/>
                  </a:lnTo>
                  <a:lnTo>
                    <a:pt x="399396" y="92039"/>
                  </a:lnTo>
                  <a:lnTo>
                    <a:pt x="388054" y="81682"/>
                  </a:lnTo>
                  <a:lnTo>
                    <a:pt x="374870" y="74173"/>
                  </a:lnTo>
                  <a:lnTo>
                    <a:pt x="360018" y="69667"/>
                  </a:lnTo>
                  <a:lnTo>
                    <a:pt x="343497" y="68165"/>
                  </a:lnTo>
                  <a:close/>
                </a:path>
                <a:path w="594359" h="308610">
                  <a:moveTo>
                    <a:pt x="399396" y="92039"/>
                  </a:moveTo>
                  <a:lnTo>
                    <a:pt x="343497" y="92039"/>
                  </a:lnTo>
                  <a:lnTo>
                    <a:pt x="353942" y="93128"/>
                  </a:lnTo>
                  <a:lnTo>
                    <a:pt x="363287" y="96397"/>
                  </a:lnTo>
                  <a:lnTo>
                    <a:pt x="388692" y="129420"/>
                  </a:lnTo>
                  <a:lnTo>
                    <a:pt x="392029" y="154707"/>
                  </a:lnTo>
                  <a:lnTo>
                    <a:pt x="391215" y="169471"/>
                  </a:lnTo>
                  <a:lnTo>
                    <a:pt x="371906" y="210955"/>
                  </a:lnTo>
                  <a:lnTo>
                    <a:pt x="343811" y="220673"/>
                  </a:lnTo>
                  <a:lnTo>
                    <a:pt x="399557" y="220673"/>
                  </a:lnTo>
                  <a:lnTo>
                    <a:pt x="418691" y="181722"/>
                  </a:lnTo>
                  <a:lnTo>
                    <a:pt x="421086" y="158162"/>
                  </a:lnTo>
                  <a:lnTo>
                    <a:pt x="420986" y="154707"/>
                  </a:lnTo>
                  <a:lnTo>
                    <a:pt x="419741" y="137165"/>
                  </a:lnTo>
                  <a:lnTo>
                    <a:pt x="415707" y="120192"/>
                  </a:lnTo>
                  <a:lnTo>
                    <a:pt x="408982" y="105202"/>
                  </a:lnTo>
                  <a:lnTo>
                    <a:pt x="399568" y="92196"/>
                  </a:lnTo>
                  <a:lnTo>
                    <a:pt x="399396" y="92039"/>
                  </a:lnTo>
                  <a:close/>
                </a:path>
                <a:path w="594359" h="308610">
                  <a:moveTo>
                    <a:pt x="474331" y="261353"/>
                  </a:moveTo>
                  <a:lnTo>
                    <a:pt x="459253" y="278787"/>
                  </a:lnTo>
                  <a:lnTo>
                    <a:pt x="464406" y="285256"/>
                  </a:lnTo>
                  <a:lnTo>
                    <a:pt x="470600" y="290998"/>
                  </a:lnTo>
                  <a:lnTo>
                    <a:pt x="512939" y="307667"/>
                  </a:lnTo>
                  <a:lnTo>
                    <a:pt x="522078" y="308158"/>
                  </a:lnTo>
                  <a:lnTo>
                    <a:pt x="537725" y="306970"/>
                  </a:lnTo>
                  <a:lnTo>
                    <a:pt x="551684" y="303406"/>
                  </a:lnTo>
                  <a:lnTo>
                    <a:pt x="563955" y="297468"/>
                  </a:lnTo>
                  <a:lnTo>
                    <a:pt x="574537" y="289153"/>
                  </a:lnTo>
                  <a:lnTo>
                    <a:pt x="578438" y="284441"/>
                  </a:lnTo>
                  <a:lnTo>
                    <a:pt x="520036" y="284441"/>
                  </a:lnTo>
                  <a:lnTo>
                    <a:pt x="507049" y="282998"/>
                  </a:lnTo>
                  <a:lnTo>
                    <a:pt x="495102" y="278669"/>
                  </a:lnTo>
                  <a:lnTo>
                    <a:pt x="484196" y="271454"/>
                  </a:lnTo>
                  <a:lnTo>
                    <a:pt x="474331" y="261353"/>
                  </a:lnTo>
                  <a:close/>
                </a:path>
                <a:path w="594359" h="308610">
                  <a:moveTo>
                    <a:pt x="594170" y="224286"/>
                  </a:moveTo>
                  <a:lnTo>
                    <a:pt x="564956" y="224286"/>
                  </a:lnTo>
                  <a:lnTo>
                    <a:pt x="564922" y="239364"/>
                  </a:lnTo>
                  <a:lnTo>
                    <a:pt x="564210" y="249121"/>
                  </a:lnTo>
                  <a:lnTo>
                    <a:pt x="538884" y="281457"/>
                  </a:lnTo>
                  <a:lnTo>
                    <a:pt x="520036" y="284441"/>
                  </a:lnTo>
                  <a:lnTo>
                    <a:pt x="578438" y="284441"/>
                  </a:lnTo>
                  <a:lnTo>
                    <a:pt x="583118" y="278787"/>
                  </a:lnTo>
                  <a:lnTo>
                    <a:pt x="589262" y="266654"/>
                  </a:lnTo>
                  <a:lnTo>
                    <a:pt x="592943" y="252783"/>
                  </a:lnTo>
                  <a:lnTo>
                    <a:pt x="594074" y="238382"/>
                  </a:lnTo>
                  <a:lnTo>
                    <a:pt x="594170" y="224286"/>
                  </a:lnTo>
                  <a:close/>
                </a:path>
                <a:path w="594359" h="308610">
                  <a:moveTo>
                    <a:pt x="517680" y="68165"/>
                  </a:moveTo>
                  <a:lnTo>
                    <a:pt x="478925" y="81417"/>
                  </a:lnTo>
                  <a:lnTo>
                    <a:pt x="455208" y="119211"/>
                  </a:lnTo>
                  <a:lnTo>
                    <a:pt x="450614" y="154864"/>
                  </a:lnTo>
                  <a:lnTo>
                    <a:pt x="451763" y="174507"/>
                  </a:lnTo>
                  <a:lnTo>
                    <a:pt x="468990" y="220359"/>
                  </a:lnTo>
                  <a:lnTo>
                    <a:pt x="503152" y="242888"/>
                  </a:lnTo>
                  <a:lnTo>
                    <a:pt x="517366" y="244390"/>
                  </a:lnTo>
                  <a:lnTo>
                    <a:pt x="531649" y="243133"/>
                  </a:lnTo>
                  <a:lnTo>
                    <a:pt x="544342" y="239364"/>
                  </a:lnTo>
                  <a:lnTo>
                    <a:pt x="555444" y="233081"/>
                  </a:lnTo>
                  <a:lnTo>
                    <a:pt x="564956" y="224286"/>
                  </a:lnTo>
                  <a:lnTo>
                    <a:pt x="594170" y="224286"/>
                  </a:lnTo>
                  <a:lnTo>
                    <a:pt x="594170" y="219731"/>
                  </a:lnTo>
                  <a:lnTo>
                    <a:pt x="524591" y="219731"/>
                  </a:lnTo>
                  <a:lnTo>
                    <a:pt x="514578" y="218710"/>
                  </a:lnTo>
                  <a:lnTo>
                    <a:pt x="482773" y="183842"/>
                  </a:lnTo>
                  <a:lnTo>
                    <a:pt x="479828" y="158162"/>
                  </a:lnTo>
                  <a:lnTo>
                    <a:pt x="480574" y="142976"/>
                  </a:lnTo>
                  <a:lnTo>
                    <a:pt x="498312" y="102100"/>
                  </a:lnTo>
                  <a:lnTo>
                    <a:pt x="524905" y="92824"/>
                  </a:lnTo>
                  <a:lnTo>
                    <a:pt x="594170" y="92824"/>
                  </a:lnTo>
                  <a:lnTo>
                    <a:pt x="594170" y="90154"/>
                  </a:lnTo>
                  <a:lnTo>
                    <a:pt x="566213" y="90154"/>
                  </a:lnTo>
                  <a:lnTo>
                    <a:pt x="556642" y="80534"/>
                  </a:lnTo>
                  <a:lnTo>
                    <a:pt x="545362" y="73662"/>
                  </a:lnTo>
                  <a:lnTo>
                    <a:pt x="532375" y="69539"/>
                  </a:lnTo>
                  <a:lnTo>
                    <a:pt x="517680" y="68165"/>
                  </a:lnTo>
                  <a:close/>
                </a:path>
                <a:path w="594359" h="308610">
                  <a:moveTo>
                    <a:pt x="594170" y="92824"/>
                  </a:moveTo>
                  <a:lnTo>
                    <a:pt x="524905" y="92824"/>
                  </a:lnTo>
                  <a:lnTo>
                    <a:pt x="537421" y="94345"/>
                  </a:lnTo>
                  <a:lnTo>
                    <a:pt x="548268" y="98910"/>
                  </a:lnTo>
                  <a:lnTo>
                    <a:pt x="557447" y="106518"/>
                  </a:lnTo>
                  <a:lnTo>
                    <a:pt x="564956" y="117169"/>
                  </a:lnTo>
                  <a:lnTo>
                    <a:pt x="564956" y="194758"/>
                  </a:lnTo>
                  <a:lnTo>
                    <a:pt x="557604" y="205684"/>
                  </a:lnTo>
                  <a:lnTo>
                    <a:pt x="548425" y="213488"/>
                  </a:lnTo>
                  <a:lnTo>
                    <a:pt x="537421" y="218170"/>
                  </a:lnTo>
                  <a:lnTo>
                    <a:pt x="524591" y="219731"/>
                  </a:lnTo>
                  <a:lnTo>
                    <a:pt x="594170" y="219731"/>
                  </a:lnTo>
                  <a:lnTo>
                    <a:pt x="594170" y="92824"/>
                  </a:lnTo>
                  <a:close/>
                </a:path>
                <a:path w="594359" h="308610">
                  <a:moveTo>
                    <a:pt x="594170" y="71306"/>
                  </a:moveTo>
                  <a:lnTo>
                    <a:pt x="567626" y="71306"/>
                  </a:lnTo>
                  <a:lnTo>
                    <a:pt x="566213" y="90154"/>
                  </a:lnTo>
                  <a:lnTo>
                    <a:pt x="594170" y="90154"/>
                  </a:lnTo>
                  <a:lnTo>
                    <a:pt x="594170" y="713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5" name="object 8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865505" y="2830217"/>
            <a:ext cx="2577539" cy="355277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13015743" y="2891472"/>
            <a:ext cx="1808480" cy="297815"/>
            <a:chOff x="13015743" y="2891472"/>
            <a:chExt cx="1808480" cy="297815"/>
          </a:xfrm>
        </p:grpSpPr>
        <p:sp>
          <p:nvSpPr>
            <p:cNvPr id="87" name="object 87"/>
            <p:cNvSpPr/>
            <p:nvPr/>
          </p:nvSpPr>
          <p:spPr>
            <a:xfrm>
              <a:off x="13015743" y="2903033"/>
              <a:ext cx="209550" cy="253365"/>
            </a:xfrm>
            <a:custGeom>
              <a:avLst/>
              <a:gdLst/>
              <a:ahLst/>
              <a:cxnLst/>
              <a:rect l="l" t="t" r="r" b="b"/>
              <a:pathLst>
                <a:path w="209550" h="253364">
                  <a:moveTo>
                    <a:pt x="0" y="0"/>
                  </a:moveTo>
                  <a:lnTo>
                    <a:pt x="2299" y="252737"/>
                  </a:lnTo>
                  <a:lnTo>
                    <a:pt x="209287" y="124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3130217" y="2891472"/>
              <a:ext cx="1693545" cy="297815"/>
            </a:xfrm>
            <a:custGeom>
              <a:avLst/>
              <a:gdLst/>
              <a:ahLst/>
              <a:cxnLst/>
              <a:rect l="l" t="t" r="r" b="b"/>
              <a:pathLst>
                <a:path w="1693544" h="297814">
                  <a:moveTo>
                    <a:pt x="38951" y="0"/>
                  </a:moveTo>
                  <a:lnTo>
                    <a:pt x="0" y="0"/>
                  </a:lnTo>
                  <a:lnTo>
                    <a:pt x="0" y="228684"/>
                  </a:lnTo>
                  <a:lnTo>
                    <a:pt x="30156" y="228684"/>
                  </a:lnTo>
                  <a:lnTo>
                    <a:pt x="30156" y="139629"/>
                  </a:lnTo>
                  <a:lnTo>
                    <a:pt x="27171" y="43977"/>
                  </a:lnTo>
                  <a:lnTo>
                    <a:pt x="56572" y="43977"/>
                  </a:lnTo>
                  <a:lnTo>
                    <a:pt x="38951" y="0"/>
                  </a:lnTo>
                  <a:close/>
                </a:path>
                <a:path w="1693544" h="297814">
                  <a:moveTo>
                    <a:pt x="56572" y="43977"/>
                  </a:moveTo>
                  <a:lnTo>
                    <a:pt x="27171" y="43977"/>
                  </a:lnTo>
                  <a:lnTo>
                    <a:pt x="102091" y="228684"/>
                  </a:lnTo>
                  <a:lnTo>
                    <a:pt x="125179" y="228684"/>
                  </a:lnTo>
                  <a:lnTo>
                    <a:pt x="142245" y="186591"/>
                  </a:lnTo>
                  <a:lnTo>
                    <a:pt x="113713" y="186591"/>
                  </a:lnTo>
                  <a:lnTo>
                    <a:pt x="56572" y="43977"/>
                  </a:lnTo>
                  <a:close/>
                </a:path>
                <a:path w="1693544" h="297814">
                  <a:moveTo>
                    <a:pt x="227584" y="43506"/>
                  </a:moveTo>
                  <a:lnTo>
                    <a:pt x="200255" y="43506"/>
                  </a:lnTo>
                  <a:lnTo>
                    <a:pt x="197428" y="139629"/>
                  </a:lnTo>
                  <a:lnTo>
                    <a:pt x="197428" y="228684"/>
                  </a:lnTo>
                  <a:lnTo>
                    <a:pt x="227584" y="228684"/>
                  </a:lnTo>
                  <a:lnTo>
                    <a:pt x="227584" y="43506"/>
                  </a:lnTo>
                  <a:close/>
                </a:path>
                <a:path w="1693544" h="297814">
                  <a:moveTo>
                    <a:pt x="227584" y="0"/>
                  </a:moveTo>
                  <a:lnTo>
                    <a:pt x="188475" y="0"/>
                  </a:lnTo>
                  <a:lnTo>
                    <a:pt x="113713" y="186591"/>
                  </a:lnTo>
                  <a:lnTo>
                    <a:pt x="142245" y="186591"/>
                  </a:lnTo>
                  <a:lnTo>
                    <a:pt x="200255" y="43506"/>
                  </a:lnTo>
                  <a:lnTo>
                    <a:pt x="227584" y="43506"/>
                  </a:lnTo>
                  <a:lnTo>
                    <a:pt x="227584" y="0"/>
                  </a:lnTo>
                  <a:close/>
                </a:path>
                <a:path w="1693544" h="297814">
                  <a:moveTo>
                    <a:pt x="345696" y="55600"/>
                  </a:moveTo>
                  <a:lnTo>
                    <a:pt x="305645" y="66437"/>
                  </a:lnTo>
                  <a:lnTo>
                    <a:pt x="278316" y="97222"/>
                  </a:lnTo>
                  <a:lnTo>
                    <a:pt x="268578" y="142142"/>
                  </a:lnTo>
                  <a:lnTo>
                    <a:pt x="268678" y="145597"/>
                  </a:lnTo>
                  <a:lnTo>
                    <a:pt x="280593" y="194807"/>
                  </a:lnTo>
                  <a:lnTo>
                    <a:pt x="314715" y="225817"/>
                  </a:lnTo>
                  <a:lnTo>
                    <a:pt x="346010" y="231825"/>
                  </a:lnTo>
                  <a:lnTo>
                    <a:pt x="357142" y="231138"/>
                  </a:lnTo>
                  <a:lnTo>
                    <a:pt x="394886" y="214793"/>
                  </a:lnTo>
                  <a:lnTo>
                    <a:pt x="401755" y="208108"/>
                  </a:lnTo>
                  <a:lnTo>
                    <a:pt x="346010" y="208108"/>
                  </a:lnTo>
                  <a:lnTo>
                    <a:pt x="335537" y="207029"/>
                  </a:lnTo>
                  <a:lnTo>
                    <a:pt x="305124" y="181732"/>
                  </a:lnTo>
                  <a:lnTo>
                    <a:pt x="297791" y="145597"/>
                  </a:lnTo>
                  <a:lnTo>
                    <a:pt x="298616" y="130578"/>
                  </a:lnTo>
                  <a:lnTo>
                    <a:pt x="318102" y="89103"/>
                  </a:lnTo>
                  <a:lnTo>
                    <a:pt x="345696" y="79474"/>
                  </a:lnTo>
                  <a:lnTo>
                    <a:pt x="401595" y="79474"/>
                  </a:lnTo>
                  <a:lnTo>
                    <a:pt x="390253" y="69117"/>
                  </a:lnTo>
                  <a:lnTo>
                    <a:pt x="377069" y="61608"/>
                  </a:lnTo>
                  <a:lnTo>
                    <a:pt x="362217" y="57102"/>
                  </a:lnTo>
                  <a:lnTo>
                    <a:pt x="345696" y="55600"/>
                  </a:lnTo>
                  <a:close/>
                </a:path>
                <a:path w="1693544" h="297814">
                  <a:moveTo>
                    <a:pt x="401595" y="79474"/>
                  </a:moveTo>
                  <a:lnTo>
                    <a:pt x="345696" y="79474"/>
                  </a:lnTo>
                  <a:lnTo>
                    <a:pt x="356140" y="80563"/>
                  </a:lnTo>
                  <a:lnTo>
                    <a:pt x="365486" y="83832"/>
                  </a:lnTo>
                  <a:lnTo>
                    <a:pt x="390891" y="116855"/>
                  </a:lnTo>
                  <a:lnTo>
                    <a:pt x="394228" y="142142"/>
                  </a:lnTo>
                  <a:lnTo>
                    <a:pt x="393414" y="156906"/>
                  </a:lnTo>
                  <a:lnTo>
                    <a:pt x="374105" y="198390"/>
                  </a:lnTo>
                  <a:lnTo>
                    <a:pt x="346010" y="208108"/>
                  </a:lnTo>
                  <a:lnTo>
                    <a:pt x="401755" y="208108"/>
                  </a:lnTo>
                  <a:lnTo>
                    <a:pt x="420890" y="169157"/>
                  </a:lnTo>
                  <a:lnTo>
                    <a:pt x="423285" y="145597"/>
                  </a:lnTo>
                  <a:lnTo>
                    <a:pt x="423185" y="142142"/>
                  </a:lnTo>
                  <a:lnTo>
                    <a:pt x="421940" y="124600"/>
                  </a:lnTo>
                  <a:lnTo>
                    <a:pt x="417906" y="107627"/>
                  </a:lnTo>
                  <a:lnTo>
                    <a:pt x="411181" y="92637"/>
                  </a:lnTo>
                  <a:lnTo>
                    <a:pt x="401767" y="79631"/>
                  </a:lnTo>
                  <a:lnTo>
                    <a:pt x="401595" y="79474"/>
                  </a:lnTo>
                  <a:close/>
                </a:path>
                <a:path w="1693544" h="297814">
                  <a:moveTo>
                    <a:pt x="487210" y="58741"/>
                  </a:moveTo>
                  <a:lnTo>
                    <a:pt x="459724" y="58741"/>
                  </a:lnTo>
                  <a:lnTo>
                    <a:pt x="459724" y="228684"/>
                  </a:lnTo>
                  <a:lnTo>
                    <a:pt x="488780" y="228684"/>
                  </a:lnTo>
                  <a:lnTo>
                    <a:pt x="488780" y="107588"/>
                  </a:lnTo>
                  <a:lnTo>
                    <a:pt x="492059" y="101757"/>
                  </a:lnTo>
                  <a:lnTo>
                    <a:pt x="530245" y="80259"/>
                  </a:lnTo>
                  <a:lnTo>
                    <a:pt x="584669" y="80259"/>
                  </a:lnTo>
                  <a:lnTo>
                    <a:pt x="584584" y="80102"/>
                  </a:lnTo>
                  <a:lnTo>
                    <a:pt x="488152" y="80102"/>
                  </a:lnTo>
                  <a:lnTo>
                    <a:pt x="487210" y="58741"/>
                  </a:lnTo>
                  <a:close/>
                </a:path>
                <a:path w="1693544" h="297814">
                  <a:moveTo>
                    <a:pt x="584669" y="80259"/>
                  </a:moveTo>
                  <a:lnTo>
                    <a:pt x="530245" y="80259"/>
                  </a:lnTo>
                  <a:lnTo>
                    <a:pt x="538383" y="80809"/>
                  </a:lnTo>
                  <a:lnTo>
                    <a:pt x="545362" y="82458"/>
                  </a:lnTo>
                  <a:lnTo>
                    <a:pt x="564328" y="116226"/>
                  </a:lnTo>
                  <a:lnTo>
                    <a:pt x="564328" y="228684"/>
                  </a:lnTo>
                  <a:lnTo>
                    <a:pt x="593385" y="228684"/>
                  </a:lnTo>
                  <a:lnTo>
                    <a:pt x="593363" y="116226"/>
                  </a:lnTo>
                  <a:lnTo>
                    <a:pt x="589811" y="89791"/>
                  </a:lnTo>
                  <a:lnTo>
                    <a:pt x="584669" y="80259"/>
                  </a:lnTo>
                  <a:close/>
                </a:path>
                <a:path w="1693544" h="297814">
                  <a:moveTo>
                    <a:pt x="539041" y="55600"/>
                  </a:moveTo>
                  <a:lnTo>
                    <a:pt x="524080" y="57131"/>
                  </a:lnTo>
                  <a:lnTo>
                    <a:pt x="510612" y="61725"/>
                  </a:lnTo>
                  <a:lnTo>
                    <a:pt x="498636" y="69382"/>
                  </a:lnTo>
                  <a:lnTo>
                    <a:pt x="488152" y="80102"/>
                  </a:lnTo>
                  <a:lnTo>
                    <a:pt x="584584" y="80102"/>
                  </a:lnTo>
                  <a:lnTo>
                    <a:pt x="579563" y="70796"/>
                  </a:lnTo>
                  <a:lnTo>
                    <a:pt x="562639" y="59399"/>
                  </a:lnTo>
                  <a:lnTo>
                    <a:pt x="539041" y="55600"/>
                  </a:lnTo>
                  <a:close/>
                </a:path>
                <a:path w="1693544" h="297814">
                  <a:moveTo>
                    <a:pt x="729873" y="58741"/>
                  </a:moveTo>
                  <a:lnTo>
                    <a:pt x="700188" y="58741"/>
                  </a:lnTo>
                  <a:lnTo>
                    <a:pt x="761756" y="228684"/>
                  </a:lnTo>
                  <a:lnTo>
                    <a:pt x="783902" y="228684"/>
                  </a:lnTo>
                  <a:lnTo>
                    <a:pt x="798039" y="189261"/>
                  </a:lnTo>
                  <a:lnTo>
                    <a:pt x="773065" y="189261"/>
                  </a:lnTo>
                  <a:lnTo>
                    <a:pt x="729873" y="58741"/>
                  </a:lnTo>
                  <a:close/>
                </a:path>
                <a:path w="1693544" h="297814">
                  <a:moveTo>
                    <a:pt x="844843" y="58741"/>
                  </a:moveTo>
                  <a:lnTo>
                    <a:pt x="815158" y="58741"/>
                  </a:lnTo>
                  <a:lnTo>
                    <a:pt x="773065" y="189261"/>
                  </a:lnTo>
                  <a:lnTo>
                    <a:pt x="798039" y="189261"/>
                  </a:lnTo>
                  <a:lnTo>
                    <a:pt x="844843" y="58741"/>
                  </a:lnTo>
                  <a:close/>
                </a:path>
                <a:path w="1693544" h="297814">
                  <a:moveTo>
                    <a:pt x="939709" y="55600"/>
                  </a:moveTo>
                  <a:lnTo>
                    <a:pt x="899658" y="66437"/>
                  </a:lnTo>
                  <a:lnTo>
                    <a:pt x="872329" y="97222"/>
                  </a:lnTo>
                  <a:lnTo>
                    <a:pt x="862591" y="142142"/>
                  </a:lnTo>
                  <a:lnTo>
                    <a:pt x="862691" y="145597"/>
                  </a:lnTo>
                  <a:lnTo>
                    <a:pt x="874606" y="194807"/>
                  </a:lnTo>
                  <a:lnTo>
                    <a:pt x="908728" y="225817"/>
                  </a:lnTo>
                  <a:lnTo>
                    <a:pt x="940023" y="231825"/>
                  </a:lnTo>
                  <a:lnTo>
                    <a:pt x="951155" y="231138"/>
                  </a:lnTo>
                  <a:lnTo>
                    <a:pt x="988899" y="214793"/>
                  </a:lnTo>
                  <a:lnTo>
                    <a:pt x="995769" y="208108"/>
                  </a:lnTo>
                  <a:lnTo>
                    <a:pt x="940023" y="208108"/>
                  </a:lnTo>
                  <a:lnTo>
                    <a:pt x="929550" y="207029"/>
                  </a:lnTo>
                  <a:lnTo>
                    <a:pt x="899138" y="181732"/>
                  </a:lnTo>
                  <a:lnTo>
                    <a:pt x="891805" y="145597"/>
                  </a:lnTo>
                  <a:lnTo>
                    <a:pt x="892629" y="130578"/>
                  </a:lnTo>
                  <a:lnTo>
                    <a:pt x="912115" y="89103"/>
                  </a:lnTo>
                  <a:lnTo>
                    <a:pt x="939709" y="79474"/>
                  </a:lnTo>
                  <a:lnTo>
                    <a:pt x="995609" y="79474"/>
                  </a:lnTo>
                  <a:lnTo>
                    <a:pt x="984266" y="69117"/>
                  </a:lnTo>
                  <a:lnTo>
                    <a:pt x="971082" y="61608"/>
                  </a:lnTo>
                  <a:lnTo>
                    <a:pt x="956230" y="57102"/>
                  </a:lnTo>
                  <a:lnTo>
                    <a:pt x="939709" y="55600"/>
                  </a:lnTo>
                  <a:close/>
                </a:path>
                <a:path w="1693544" h="297814">
                  <a:moveTo>
                    <a:pt x="995609" y="79474"/>
                  </a:moveTo>
                  <a:lnTo>
                    <a:pt x="939709" y="79474"/>
                  </a:lnTo>
                  <a:lnTo>
                    <a:pt x="950154" y="80563"/>
                  </a:lnTo>
                  <a:lnTo>
                    <a:pt x="959499" y="83832"/>
                  </a:lnTo>
                  <a:lnTo>
                    <a:pt x="984904" y="116855"/>
                  </a:lnTo>
                  <a:lnTo>
                    <a:pt x="988242" y="142142"/>
                  </a:lnTo>
                  <a:lnTo>
                    <a:pt x="987427" y="156906"/>
                  </a:lnTo>
                  <a:lnTo>
                    <a:pt x="968118" y="198390"/>
                  </a:lnTo>
                  <a:lnTo>
                    <a:pt x="940023" y="208108"/>
                  </a:lnTo>
                  <a:lnTo>
                    <a:pt x="995769" y="208108"/>
                  </a:lnTo>
                  <a:lnTo>
                    <a:pt x="1014903" y="169157"/>
                  </a:lnTo>
                  <a:lnTo>
                    <a:pt x="1017298" y="145597"/>
                  </a:lnTo>
                  <a:lnTo>
                    <a:pt x="1017198" y="142142"/>
                  </a:lnTo>
                  <a:lnTo>
                    <a:pt x="1015954" y="124600"/>
                  </a:lnTo>
                  <a:lnTo>
                    <a:pt x="1011919" y="107627"/>
                  </a:lnTo>
                  <a:lnTo>
                    <a:pt x="1005195" y="92637"/>
                  </a:lnTo>
                  <a:lnTo>
                    <a:pt x="995781" y="79631"/>
                  </a:lnTo>
                  <a:lnTo>
                    <a:pt x="995609" y="79474"/>
                  </a:lnTo>
                  <a:close/>
                </a:path>
                <a:path w="1693544" h="297814">
                  <a:moveTo>
                    <a:pt x="1042429" y="271248"/>
                  </a:moveTo>
                  <a:lnTo>
                    <a:pt x="1042429" y="294807"/>
                  </a:lnTo>
                  <a:lnTo>
                    <a:pt x="1053266" y="296849"/>
                  </a:lnTo>
                  <a:lnTo>
                    <a:pt x="1058763" y="297320"/>
                  </a:lnTo>
                  <a:lnTo>
                    <a:pt x="1074872" y="294670"/>
                  </a:lnTo>
                  <a:lnTo>
                    <a:pt x="1088644" y="286719"/>
                  </a:lnTo>
                  <a:lnTo>
                    <a:pt x="1100081" y="273466"/>
                  </a:lnTo>
                  <a:lnTo>
                    <a:pt x="1100861" y="271876"/>
                  </a:lnTo>
                  <a:lnTo>
                    <a:pt x="1050282" y="271876"/>
                  </a:lnTo>
                  <a:lnTo>
                    <a:pt x="1042429" y="271248"/>
                  </a:lnTo>
                  <a:close/>
                </a:path>
                <a:path w="1693544" h="297814">
                  <a:moveTo>
                    <a:pt x="1064417" y="58741"/>
                  </a:moveTo>
                  <a:lnTo>
                    <a:pt x="1032691" y="58741"/>
                  </a:lnTo>
                  <a:lnTo>
                    <a:pt x="1093317" y="226799"/>
                  </a:lnTo>
                  <a:lnTo>
                    <a:pt x="1086877" y="244076"/>
                  </a:lnTo>
                  <a:lnTo>
                    <a:pt x="1060124" y="271876"/>
                  </a:lnTo>
                  <a:lnTo>
                    <a:pt x="1100861" y="271876"/>
                  </a:lnTo>
                  <a:lnTo>
                    <a:pt x="1109180" y="254913"/>
                  </a:lnTo>
                  <a:lnTo>
                    <a:pt x="1133140" y="186119"/>
                  </a:lnTo>
                  <a:lnTo>
                    <a:pt x="1106824" y="186119"/>
                  </a:lnTo>
                  <a:lnTo>
                    <a:pt x="1064417" y="58741"/>
                  </a:lnTo>
                  <a:close/>
                </a:path>
                <a:path w="1693544" h="297814">
                  <a:moveTo>
                    <a:pt x="1177503" y="58741"/>
                  </a:moveTo>
                  <a:lnTo>
                    <a:pt x="1146404" y="58741"/>
                  </a:lnTo>
                  <a:lnTo>
                    <a:pt x="1106824" y="186119"/>
                  </a:lnTo>
                  <a:lnTo>
                    <a:pt x="1133140" y="186119"/>
                  </a:lnTo>
                  <a:lnTo>
                    <a:pt x="1177503" y="58741"/>
                  </a:lnTo>
                  <a:close/>
                </a:path>
                <a:path w="1693544" h="297814">
                  <a:moveTo>
                    <a:pt x="1320890" y="79002"/>
                  </a:moveTo>
                  <a:lnTo>
                    <a:pt x="1265458" y="79002"/>
                  </a:lnTo>
                  <a:lnTo>
                    <a:pt x="1273793" y="79572"/>
                  </a:lnTo>
                  <a:lnTo>
                    <a:pt x="1281047" y="81280"/>
                  </a:lnTo>
                  <a:lnTo>
                    <a:pt x="1301426" y="125650"/>
                  </a:lnTo>
                  <a:lnTo>
                    <a:pt x="1273154" y="125650"/>
                  </a:lnTo>
                  <a:lnTo>
                    <a:pt x="1255877" y="126573"/>
                  </a:lnTo>
                  <a:lnTo>
                    <a:pt x="1216298" y="140414"/>
                  </a:lnTo>
                  <a:lnTo>
                    <a:pt x="1196193" y="181565"/>
                  </a:lnTo>
                  <a:lnTo>
                    <a:pt x="1197195" y="192009"/>
                  </a:lnTo>
                  <a:lnTo>
                    <a:pt x="1220862" y="223874"/>
                  </a:lnTo>
                  <a:lnTo>
                    <a:pt x="1253522" y="231825"/>
                  </a:lnTo>
                  <a:lnTo>
                    <a:pt x="1267088" y="230509"/>
                  </a:lnTo>
                  <a:lnTo>
                    <a:pt x="1279673" y="226563"/>
                  </a:lnTo>
                  <a:lnTo>
                    <a:pt x="1291276" y="219986"/>
                  </a:lnTo>
                  <a:lnTo>
                    <a:pt x="1301897" y="210778"/>
                  </a:lnTo>
                  <a:lnTo>
                    <a:pt x="1332151" y="210778"/>
                  </a:lnTo>
                  <a:lnTo>
                    <a:pt x="1331975" y="209954"/>
                  </a:lnTo>
                  <a:lnTo>
                    <a:pt x="1331589" y="206538"/>
                  </a:lnTo>
                  <a:lnTo>
                    <a:pt x="1248234" y="206538"/>
                  </a:lnTo>
                  <a:lnTo>
                    <a:pt x="1240433" y="203972"/>
                  </a:lnTo>
                  <a:lnTo>
                    <a:pt x="1228287" y="193711"/>
                  </a:lnTo>
                  <a:lnTo>
                    <a:pt x="1225250" y="186591"/>
                  </a:lnTo>
                  <a:lnTo>
                    <a:pt x="1225250" y="177481"/>
                  </a:lnTo>
                  <a:lnTo>
                    <a:pt x="1228588" y="163807"/>
                  </a:lnTo>
                  <a:lnTo>
                    <a:pt x="1238601" y="154039"/>
                  </a:lnTo>
                  <a:lnTo>
                    <a:pt x="1255289" y="148179"/>
                  </a:lnTo>
                  <a:lnTo>
                    <a:pt x="1278652" y="146225"/>
                  </a:lnTo>
                  <a:lnTo>
                    <a:pt x="1330483" y="146225"/>
                  </a:lnTo>
                  <a:lnTo>
                    <a:pt x="1330483" y="110729"/>
                  </a:lnTo>
                  <a:lnTo>
                    <a:pt x="1329167" y="98547"/>
                  </a:lnTo>
                  <a:lnTo>
                    <a:pt x="1325849" y="87759"/>
                  </a:lnTo>
                  <a:lnTo>
                    <a:pt x="1320890" y="79002"/>
                  </a:lnTo>
                  <a:close/>
                </a:path>
                <a:path w="1693544" h="297814">
                  <a:moveTo>
                    <a:pt x="1332151" y="210778"/>
                  </a:moveTo>
                  <a:lnTo>
                    <a:pt x="1301897" y="210778"/>
                  </a:lnTo>
                  <a:lnTo>
                    <a:pt x="1302944" y="219365"/>
                  </a:lnTo>
                  <a:lnTo>
                    <a:pt x="1304305" y="225333"/>
                  </a:lnTo>
                  <a:lnTo>
                    <a:pt x="1305981" y="228684"/>
                  </a:lnTo>
                  <a:lnTo>
                    <a:pt x="1336451" y="228684"/>
                  </a:lnTo>
                  <a:lnTo>
                    <a:pt x="1336451" y="226171"/>
                  </a:lnTo>
                  <a:lnTo>
                    <a:pt x="1333840" y="218661"/>
                  </a:lnTo>
                  <a:lnTo>
                    <a:pt x="1332151" y="210778"/>
                  </a:lnTo>
                  <a:close/>
                </a:path>
                <a:path w="1693544" h="297814">
                  <a:moveTo>
                    <a:pt x="1330483" y="146225"/>
                  </a:moveTo>
                  <a:lnTo>
                    <a:pt x="1301426" y="146225"/>
                  </a:lnTo>
                  <a:lnTo>
                    <a:pt x="1301426" y="181093"/>
                  </a:lnTo>
                  <a:lnTo>
                    <a:pt x="1298255" y="186483"/>
                  </a:lnTo>
                  <a:lnTo>
                    <a:pt x="1264506" y="206096"/>
                  </a:lnTo>
                  <a:lnTo>
                    <a:pt x="1257762" y="206538"/>
                  </a:lnTo>
                  <a:lnTo>
                    <a:pt x="1331589" y="206538"/>
                  </a:lnTo>
                  <a:lnTo>
                    <a:pt x="1330856" y="200049"/>
                  </a:lnTo>
                  <a:lnTo>
                    <a:pt x="1330585" y="192009"/>
                  </a:lnTo>
                  <a:lnTo>
                    <a:pt x="1330483" y="146225"/>
                  </a:lnTo>
                  <a:close/>
                </a:path>
                <a:path w="1693544" h="297814">
                  <a:moveTo>
                    <a:pt x="1267186" y="55600"/>
                  </a:moveTo>
                  <a:lnTo>
                    <a:pt x="1225800" y="66280"/>
                  </a:lnTo>
                  <a:lnTo>
                    <a:pt x="1200208" y="99558"/>
                  </a:lnTo>
                  <a:lnTo>
                    <a:pt x="1199649" y="105860"/>
                  </a:lnTo>
                  <a:lnTo>
                    <a:pt x="1228863" y="105860"/>
                  </a:lnTo>
                  <a:lnTo>
                    <a:pt x="1228863" y="98426"/>
                  </a:lnTo>
                  <a:lnTo>
                    <a:pt x="1232370" y="92091"/>
                  </a:lnTo>
                  <a:lnTo>
                    <a:pt x="1265458" y="79002"/>
                  </a:lnTo>
                  <a:lnTo>
                    <a:pt x="1320890" y="79002"/>
                  </a:lnTo>
                  <a:lnTo>
                    <a:pt x="1320529" y="78364"/>
                  </a:lnTo>
                  <a:lnTo>
                    <a:pt x="1313206" y="70364"/>
                  </a:lnTo>
                  <a:lnTo>
                    <a:pt x="1304086" y="63905"/>
                  </a:lnTo>
                  <a:lnTo>
                    <a:pt x="1293376" y="59291"/>
                  </a:lnTo>
                  <a:lnTo>
                    <a:pt x="1281076" y="56523"/>
                  </a:lnTo>
                  <a:lnTo>
                    <a:pt x="1267186" y="55600"/>
                  </a:lnTo>
                  <a:close/>
                </a:path>
                <a:path w="1693544" h="297814">
                  <a:moveTo>
                    <a:pt x="1392837" y="248788"/>
                  </a:moveTo>
                  <a:lnTo>
                    <a:pt x="1377759" y="266222"/>
                  </a:lnTo>
                  <a:lnTo>
                    <a:pt x="1382912" y="272691"/>
                  </a:lnTo>
                  <a:lnTo>
                    <a:pt x="1389106" y="278433"/>
                  </a:lnTo>
                  <a:lnTo>
                    <a:pt x="1431445" y="295102"/>
                  </a:lnTo>
                  <a:lnTo>
                    <a:pt x="1440584" y="295593"/>
                  </a:lnTo>
                  <a:lnTo>
                    <a:pt x="1456231" y="294405"/>
                  </a:lnTo>
                  <a:lnTo>
                    <a:pt x="1470190" y="290841"/>
                  </a:lnTo>
                  <a:lnTo>
                    <a:pt x="1482461" y="284902"/>
                  </a:lnTo>
                  <a:lnTo>
                    <a:pt x="1493043" y="276588"/>
                  </a:lnTo>
                  <a:lnTo>
                    <a:pt x="1496944" y="271876"/>
                  </a:lnTo>
                  <a:lnTo>
                    <a:pt x="1438542" y="271876"/>
                  </a:lnTo>
                  <a:lnTo>
                    <a:pt x="1425555" y="270433"/>
                  </a:lnTo>
                  <a:lnTo>
                    <a:pt x="1413608" y="266104"/>
                  </a:lnTo>
                  <a:lnTo>
                    <a:pt x="1402702" y="258889"/>
                  </a:lnTo>
                  <a:lnTo>
                    <a:pt x="1392837" y="248788"/>
                  </a:lnTo>
                  <a:close/>
                </a:path>
                <a:path w="1693544" h="297814">
                  <a:moveTo>
                    <a:pt x="1512676" y="211721"/>
                  </a:moveTo>
                  <a:lnTo>
                    <a:pt x="1483462" y="211721"/>
                  </a:lnTo>
                  <a:lnTo>
                    <a:pt x="1483428" y="226799"/>
                  </a:lnTo>
                  <a:lnTo>
                    <a:pt x="1482716" y="236556"/>
                  </a:lnTo>
                  <a:lnTo>
                    <a:pt x="1457390" y="268892"/>
                  </a:lnTo>
                  <a:lnTo>
                    <a:pt x="1438542" y="271876"/>
                  </a:lnTo>
                  <a:lnTo>
                    <a:pt x="1496944" y="271876"/>
                  </a:lnTo>
                  <a:lnTo>
                    <a:pt x="1501624" y="266222"/>
                  </a:lnTo>
                  <a:lnTo>
                    <a:pt x="1507768" y="254089"/>
                  </a:lnTo>
                  <a:lnTo>
                    <a:pt x="1511449" y="240218"/>
                  </a:lnTo>
                  <a:lnTo>
                    <a:pt x="1512580" y="225817"/>
                  </a:lnTo>
                  <a:lnTo>
                    <a:pt x="1512676" y="211721"/>
                  </a:lnTo>
                  <a:close/>
                </a:path>
                <a:path w="1693544" h="297814">
                  <a:moveTo>
                    <a:pt x="1436186" y="55600"/>
                  </a:moveTo>
                  <a:lnTo>
                    <a:pt x="1397431" y="68852"/>
                  </a:lnTo>
                  <a:lnTo>
                    <a:pt x="1373714" y="106645"/>
                  </a:lnTo>
                  <a:lnTo>
                    <a:pt x="1369120" y="142299"/>
                  </a:lnTo>
                  <a:lnTo>
                    <a:pt x="1370269" y="161942"/>
                  </a:lnTo>
                  <a:lnTo>
                    <a:pt x="1387497" y="207794"/>
                  </a:lnTo>
                  <a:lnTo>
                    <a:pt x="1421658" y="230323"/>
                  </a:lnTo>
                  <a:lnTo>
                    <a:pt x="1435872" y="231825"/>
                  </a:lnTo>
                  <a:lnTo>
                    <a:pt x="1450155" y="230568"/>
                  </a:lnTo>
                  <a:lnTo>
                    <a:pt x="1462848" y="226799"/>
                  </a:lnTo>
                  <a:lnTo>
                    <a:pt x="1473950" y="220516"/>
                  </a:lnTo>
                  <a:lnTo>
                    <a:pt x="1483462" y="211721"/>
                  </a:lnTo>
                  <a:lnTo>
                    <a:pt x="1512676" y="211721"/>
                  </a:lnTo>
                  <a:lnTo>
                    <a:pt x="1512676" y="207166"/>
                  </a:lnTo>
                  <a:lnTo>
                    <a:pt x="1443097" y="207166"/>
                  </a:lnTo>
                  <a:lnTo>
                    <a:pt x="1433084" y="206145"/>
                  </a:lnTo>
                  <a:lnTo>
                    <a:pt x="1401279" y="171277"/>
                  </a:lnTo>
                  <a:lnTo>
                    <a:pt x="1398334" y="145597"/>
                  </a:lnTo>
                  <a:lnTo>
                    <a:pt x="1399080" y="130411"/>
                  </a:lnTo>
                  <a:lnTo>
                    <a:pt x="1416818" y="89535"/>
                  </a:lnTo>
                  <a:lnTo>
                    <a:pt x="1443411" y="80259"/>
                  </a:lnTo>
                  <a:lnTo>
                    <a:pt x="1512676" y="80259"/>
                  </a:lnTo>
                  <a:lnTo>
                    <a:pt x="1512676" y="77589"/>
                  </a:lnTo>
                  <a:lnTo>
                    <a:pt x="1484719" y="77589"/>
                  </a:lnTo>
                  <a:lnTo>
                    <a:pt x="1475148" y="67969"/>
                  </a:lnTo>
                  <a:lnTo>
                    <a:pt x="1463869" y="61097"/>
                  </a:lnTo>
                  <a:lnTo>
                    <a:pt x="1450881" y="56974"/>
                  </a:lnTo>
                  <a:lnTo>
                    <a:pt x="1436186" y="55600"/>
                  </a:lnTo>
                  <a:close/>
                </a:path>
                <a:path w="1693544" h="297814">
                  <a:moveTo>
                    <a:pt x="1512676" y="80259"/>
                  </a:moveTo>
                  <a:lnTo>
                    <a:pt x="1443411" y="80259"/>
                  </a:lnTo>
                  <a:lnTo>
                    <a:pt x="1455927" y="81780"/>
                  </a:lnTo>
                  <a:lnTo>
                    <a:pt x="1466774" y="86345"/>
                  </a:lnTo>
                  <a:lnTo>
                    <a:pt x="1475953" y="93953"/>
                  </a:lnTo>
                  <a:lnTo>
                    <a:pt x="1483462" y="104604"/>
                  </a:lnTo>
                  <a:lnTo>
                    <a:pt x="1483462" y="182193"/>
                  </a:lnTo>
                  <a:lnTo>
                    <a:pt x="1476110" y="193119"/>
                  </a:lnTo>
                  <a:lnTo>
                    <a:pt x="1466931" y="200923"/>
                  </a:lnTo>
                  <a:lnTo>
                    <a:pt x="1455927" y="205605"/>
                  </a:lnTo>
                  <a:lnTo>
                    <a:pt x="1443097" y="207166"/>
                  </a:lnTo>
                  <a:lnTo>
                    <a:pt x="1512676" y="207166"/>
                  </a:lnTo>
                  <a:lnTo>
                    <a:pt x="1512676" y="80259"/>
                  </a:lnTo>
                  <a:close/>
                </a:path>
                <a:path w="1693544" h="297814">
                  <a:moveTo>
                    <a:pt x="1512676" y="58741"/>
                  </a:moveTo>
                  <a:lnTo>
                    <a:pt x="1486132" y="58741"/>
                  </a:lnTo>
                  <a:lnTo>
                    <a:pt x="1484719" y="77589"/>
                  </a:lnTo>
                  <a:lnTo>
                    <a:pt x="1512676" y="77589"/>
                  </a:lnTo>
                  <a:lnTo>
                    <a:pt x="1512676" y="58741"/>
                  </a:lnTo>
                  <a:close/>
                </a:path>
                <a:path w="1693544" h="297814">
                  <a:moveTo>
                    <a:pt x="1623563" y="55600"/>
                  </a:moveTo>
                  <a:lnTo>
                    <a:pt x="1585867" y="66908"/>
                  </a:lnTo>
                  <a:lnTo>
                    <a:pt x="1558853" y="98007"/>
                  </a:lnTo>
                  <a:lnTo>
                    <a:pt x="1549272" y="143084"/>
                  </a:lnTo>
                  <a:lnTo>
                    <a:pt x="1549272" y="148424"/>
                  </a:lnTo>
                  <a:lnTo>
                    <a:pt x="1561464" y="196869"/>
                  </a:lnTo>
                  <a:lnTo>
                    <a:pt x="1595841" y="226171"/>
                  </a:lnTo>
                  <a:lnTo>
                    <a:pt x="1627175" y="231825"/>
                  </a:lnTo>
                  <a:lnTo>
                    <a:pt x="1647201" y="229773"/>
                  </a:lnTo>
                  <a:lnTo>
                    <a:pt x="1664556" y="223618"/>
                  </a:lnTo>
                  <a:lnTo>
                    <a:pt x="1679242" y="213360"/>
                  </a:lnTo>
                  <a:lnTo>
                    <a:pt x="1683635" y="208108"/>
                  </a:lnTo>
                  <a:lnTo>
                    <a:pt x="1628746" y="208108"/>
                  </a:lnTo>
                  <a:lnTo>
                    <a:pt x="1618380" y="207146"/>
                  </a:lnTo>
                  <a:lnTo>
                    <a:pt x="1586780" y="184343"/>
                  </a:lnTo>
                  <a:lnTo>
                    <a:pt x="1578328" y="152037"/>
                  </a:lnTo>
                  <a:lnTo>
                    <a:pt x="1693456" y="152037"/>
                  </a:lnTo>
                  <a:lnTo>
                    <a:pt x="1693456" y="139943"/>
                  </a:lnTo>
                  <a:lnTo>
                    <a:pt x="1692750" y="128163"/>
                  </a:lnTo>
                  <a:lnTo>
                    <a:pt x="1579271" y="128163"/>
                  </a:lnTo>
                  <a:lnTo>
                    <a:pt x="1581254" y="117267"/>
                  </a:lnTo>
                  <a:lnTo>
                    <a:pt x="1607385" y="82693"/>
                  </a:lnTo>
                  <a:lnTo>
                    <a:pt x="1623563" y="79474"/>
                  </a:lnTo>
                  <a:lnTo>
                    <a:pt x="1676437" y="79474"/>
                  </a:lnTo>
                  <a:lnTo>
                    <a:pt x="1675079" y="77432"/>
                  </a:lnTo>
                  <a:lnTo>
                    <a:pt x="1664968" y="67880"/>
                  </a:lnTo>
                  <a:lnTo>
                    <a:pt x="1653012" y="61058"/>
                  </a:lnTo>
                  <a:lnTo>
                    <a:pt x="1639210" y="56964"/>
                  </a:lnTo>
                  <a:lnTo>
                    <a:pt x="1623563" y="55600"/>
                  </a:lnTo>
                  <a:close/>
                </a:path>
                <a:path w="1693544" h="297814">
                  <a:moveTo>
                    <a:pt x="1673509" y="185177"/>
                  </a:moveTo>
                  <a:lnTo>
                    <a:pt x="1636147" y="207716"/>
                  </a:lnTo>
                  <a:lnTo>
                    <a:pt x="1628746" y="208108"/>
                  </a:lnTo>
                  <a:lnTo>
                    <a:pt x="1683635" y="208108"/>
                  </a:lnTo>
                  <a:lnTo>
                    <a:pt x="1691257" y="198999"/>
                  </a:lnTo>
                  <a:lnTo>
                    <a:pt x="1673509" y="185177"/>
                  </a:lnTo>
                  <a:close/>
                </a:path>
                <a:path w="1693544" h="297814">
                  <a:moveTo>
                    <a:pt x="1676437" y="79474"/>
                  </a:moveTo>
                  <a:lnTo>
                    <a:pt x="1623563" y="79474"/>
                  </a:lnTo>
                  <a:lnTo>
                    <a:pt x="1632201" y="80239"/>
                  </a:lnTo>
                  <a:lnTo>
                    <a:pt x="1639897" y="82536"/>
                  </a:lnTo>
                  <a:lnTo>
                    <a:pt x="1663182" y="115520"/>
                  </a:lnTo>
                  <a:lnTo>
                    <a:pt x="1664399" y="125964"/>
                  </a:lnTo>
                  <a:lnTo>
                    <a:pt x="1664399" y="128163"/>
                  </a:lnTo>
                  <a:lnTo>
                    <a:pt x="1692750" y="128163"/>
                  </a:lnTo>
                  <a:lnTo>
                    <a:pt x="1692307" y="120781"/>
                  </a:lnTo>
                  <a:lnTo>
                    <a:pt x="1688862" y="103975"/>
                  </a:lnTo>
                  <a:lnTo>
                    <a:pt x="1683119" y="89526"/>
                  </a:lnTo>
                  <a:lnTo>
                    <a:pt x="1676437" y="79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9" name="object 8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4910482" y="2928552"/>
            <a:ext cx="204993" cy="1660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5255" y="9811219"/>
            <a:ext cx="14377035" cy="7424420"/>
            <a:chOff x="2785255" y="9811219"/>
            <a:chExt cx="14377035" cy="7424420"/>
          </a:xfrm>
        </p:grpSpPr>
        <p:sp>
          <p:nvSpPr>
            <p:cNvPr id="3" name="object 3"/>
            <p:cNvSpPr/>
            <p:nvPr/>
          </p:nvSpPr>
          <p:spPr>
            <a:xfrm>
              <a:off x="2785255" y="9811219"/>
              <a:ext cx="14377035" cy="7424420"/>
            </a:xfrm>
            <a:custGeom>
              <a:avLst/>
              <a:gdLst/>
              <a:ahLst/>
              <a:cxnLst/>
              <a:rect l="l" t="t" r="r" b="b"/>
              <a:pathLst>
                <a:path w="14377035" h="7424419">
                  <a:moveTo>
                    <a:pt x="14376525" y="0"/>
                  </a:moveTo>
                  <a:lnTo>
                    <a:pt x="0" y="0"/>
                  </a:lnTo>
                  <a:lnTo>
                    <a:pt x="0" y="7423857"/>
                  </a:lnTo>
                  <a:lnTo>
                    <a:pt x="14376525" y="7423857"/>
                  </a:lnTo>
                  <a:lnTo>
                    <a:pt x="14376525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8381" y="12200437"/>
              <a:ext cx="4197173" cy="3448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1495" y="13769842"/>
              <a:ext cx="120624" cy="2192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04961" y="16219401"/>
              <a:ext cx="2755265" cy="866775"/>
            </a:xfrm>
            <a:custGeom>
              <a:avLst/>
              <a:gdLst/>
              <a:ahLst/>
              <a:cxnLst/>
              <a:rect l="l" t="t" r="r" b="b"/>
              <a:pathLst>
                <a:path w="2755265" h="866775">
                  <a:moveTo>
                    <a:pt x="2754782" y="0"/>
                  </a:moveTo>
                  <a:lnTo>
                    <a:pt x="0" y="0"/>
                  </a:lnTo>
                  <a:lnTo>
                    <a:pt x="0" y="866598"/>
                  </a:lnTo>
                  <a:lnTo>
                    <a:pt x="2754782" y="866598"/>
                  </a:lnTo>
                  <a:lnTo>
                    <a:pt x="2754782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8657" y="16304215"/>
              <a:ext cx="1538432" cy="6408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43722" y="10501578"/>
              <a:ext cx="4083685" cy="587375"/>
            </a:xfrm>
            <a:custGeom>
              <a:avLst/>
              <a:gdLst/>
              <a:ahLst/>
              <a:cxnLst/>
              <a:rect l="l" t="t" r="r" b="b"/>
              <a:pathLst>
                <a:path w="4083684" h="587375">
                  <a:moveTo>
                    <a:pt x="404177" y="96012"/>
                  </a:moveTo>
                  <a:lnTo>
                    <a:pt x="329831" y="96012"/>
                  </a:lnTo>
                  <a:lnTo>
                    <a:pt x="202603" y="408571"/>
                  </a:lnTo>
                  <a:lnTo>
                    <a:pt x="201561" y="408571"/>
                  </a:lnTo>
                  <a:lnTo>
                    <a:pt x="94792" y="146265"/>
                  </a:lnTo>
                  <a:lnTo>
                    <a:pt x="74345" y="96012"/>
                  </a:lnTo>
                  <a:lnTo>
                    <a:pt x="0" y="96012"/>
                  </a:lnTo>
                  <a:lnTo>
                    <a:pt x="0" y="461441"/>
                  </a:lnTo>
                  <a:lnTo>
                    <a:pt x="47637" y="461441"/>
                  </a:lnTo>
                  <a:lnTo>
                    <a:pt x="47637" y="146265"/>
                  </a:lnTo>
                  <a:lnTo>
                    <a:pt x="48158" y="146265"/>
                  </a:lnTo>
                  <a:lnTo>
                    <a:pt x="177482" y="461441"/>
                  </a:lnTo>
                  <a:lnTo>
                    <a:pt x="226695" y="461441"/>
                  </a:lnTo>
                  <a:lnTo>
                    <a:pt x="248297" y="408571"/>
                  </a:lnTo>
                  <a:lnTo>
                    <a:pt x="355485" y="146265"/>
                  </a:lnTo>
                  <a:lnTo>
                    <a:pt x="356527" y="146265"/>
                  </a:lnTo>
                  <a:lnTo>
                    <a:pt x="356527" y="461441"/>
                  </a:lnTo>
                  <a:lnTo>
                    <a:pt x="404177" y="461441"/>
                  </a:lnTo>
                  <a:lnTo>
                    <a:pt x="404177" y="146265"/>
                  </a:lnTo>
                  <a:lnTo>
                    <a:pt x="404177" y="96012"/>
                  </a:lnTo>
                  <a:close/>
                </a:path>
                <a:path w="4083684" h="587375">
                  <a:moveTo>
                    <a:pt x="748042" y="327939"/>
                  </a:moveTo>
                  <a:lnTo>
                    <a:pt x="738759" y="271665"/>
                  </a:lnTo>
                  <a:lnTo>
                    <a:pt x="715010" y="232651"/>
                  </a:lnTo>
                  <a:lnTo>
                    <a:pt x="700405" y="218592"/>
                  </a:lnTo>
                  <a:lnTo>
                    <a:pt x="700405" y="327939"/>
                  </a:lnTo>
                  <a:lnTo>
                    <a:pt x="698766" y="350291"/>
                  </a:lnTo>
                  <a:lnTo>
                    <a:pt x="685685" y="386156"/>
                  </a:lnTo>
                  <a:lnTo>
                    <a:pt x="646353" y="417334"/>
                  </a:lnTo>
                  <a:lnTo>
                    <a:pt x="614019" y="423227"/>
                  </a:lnTo>
                  <a:lnTo>
                    <a:pt x="597268" y="421754"/>
                  </a:lnTo>
                  <a:lnTo>
                    <a:pt x="553288" y="399669"/>
                  </a:lnTo>
                  <a:lnTo>
                    <a:pt x="529234" y="350291"/>
                  </a:lnTo>
                  <a:lnTo>
                    <a:pt x="527634" y="327939"/>
                  </a:lnTo>
                  <a:lnTo>
                    <a:pt x="529234" y="305396"/>
                  </a:lnTo>
                  <a:lnTo>
                    <a:pt x="553288" y="256209"/>
                  </a:lnTo>
                  <a:lnTo>
                    <a:pt x="597268" y="234124"/>
                  </a:lnTo>
                  <a:lnTo>
                    <a:pt x="614019" y="232651"/>
                  </a:lnTo>
                  <a:lnTo>
                    <a:pt x="630745" y="234124"/>
                  </a:lnTo>
                  <a:lnTo>
                    <a:pt x="674230" y="256209"/>
                  </a:lnTo>
                  <a:lnTo>
                    <a:pt x="698766" y="305396"/>
                  </a:lnTo>
                  <a:lnTo>
                    <a:pt x="700405" y="327939"/>
                  </a:lnTo>
                  <a:lnTo>
                    <a:pt x="700405" y="218592"/>
                  </a:lnTo>
                  <a:lnTo>
                    <a:pt x="691045" y="210693"/>
                  </a:lnTo>
                  <a:lnTo>
                    <a:pt x="668210" y="198755"/>
                  </a:lnTo>
                  <a:lnTo>
                    <a:pt x="642353" y="191592"/>
                  </a:lnTo>
                  <a:lnTo>
                    <a:pt x="613498" y="189204"/>
                  </a:lnTo>
                  <a:lnTo>
                    <a:pt x="584860" y="191592"/>
                  </a:lnTo>
                  <a:lnTo>
                    <a:pt x="536435" y="210693"/>
                  </a:lnTo>
                  <a:lnTo>
                    <a:pt x="500608" y="248031"/>
                  </a:lnTo>
                  <a:lnTo>
                    <a:pt x="482282" y="298297"/>
                  </a:lnTo>
                  <a:lnTo>
                    <a:pt x="479996" y="327939"/>
                  </a:lnTo>
                  <a:lnTo>
                    <a:pt x="482282" y="357581"/>
                  </a:lnTo>
                  <a:lnTo>
                    <a:pt x="500608" y="407847"/>
                  </a:lnTo>
                  <a:lnTo>
                    <a:pt x="536435" y="445185"/>
                  </a:lnTo>
                  <a:lnTo>
                    <a:pt x="584860" y="464286"/>
                  </a:lnTo>
                  <a:lnTo>
                    <a:pt x="613498" y="466674"/>
                  </a:lnTo>
                  <a:lnTo>
                    <a:pt x="642353" y="464286"/>
                  </a:lnTo>
                  <a:lnTo>
                    <a:pt x="691045" y="445185"/>
                  </a:lnTo>
                  <a:lnTo>
                    <a:pt x="727138" y="407847"/>
                  </a:lnTo>
                  <a:lnTo>
                    <a:pt x="745718" y="357581"/>
                  </a:lnTo>
                  <a:lnTo>
                    <a:pt x="748042" y="327939"/>
                  </a:lnTo>
                  <a:close/>
                </a:path>
                <a:path w="4083684" h="587375">
                  <a:moveTo>
                    <a:pt x="1053477" y="291820"/>
                  </a:moveTo>
                  <a:lnTo>
                    <a:pt x="1051915" y="270738"/>
                  </a:lnTo>
                  <a:lnTo>
                    <a:pt x="1047203" y="251498"/>
                  </a:lnTo>
                  <a:lnTo>
                    <a:pt x="1039342" y="234099"/>
                  </a:lnTo>
                  <a:lnTo>
                    <a:pt x="1038694" y="233184"/>
                  </a:lnTo>
                  <a:lnTo>
                    <a:pt x="1028357" y="218516"/>
                  </a:lnTo>
                  <a:lnTo>
                    <a:pt x="1014641" y="205689"/>
                  </a:lnTo>
                  <a:lnTo>
                    <a:pt x="998639" y="196532"/>
                  </a:lnTo>
                  <a:lnTo>
                    <a:pt x="980351" y="191033"/>
                  </a:lnTo>
                  <a:lnTo>
                    <a:pt x="959764" y="189204"/>
                  </a:lnTo>
                  <a:lnTo>
                    <a:pt x="933526" y="192112"/>
                  </a:lnTo>
                  <a:lnTo>
                    <a:pt x="908723" y="200850"/>
                  </a:lnTo>
                  <a:lnTo>
                    <a:pt x="885355" y="215417"/>
                  </a:lnTo>
                  <a:lnTo>
                    <a:pt x="863434" y="235800"/>
                  </a:lnTo>
                  <a:lnTo>
                    <a:pt x="862393" y="235800"/>
                  </a:lnTo>
                  <a:lnTo>
                    <a:pt x="862393" y="227939"/>
                  </a:lnTo>
                  <a:lnTo>
                    <a:pt x="856627" y="194437"/>
                  </a:lnTo>
                  <a:lnTo>
                    <a:pt x="814743" y="194437"/>
                  </a:lnTo>
                  <a:lnTo>
                    <a:pt x="814743" y="461441"/>
                  </a:lnTo>
                  <a:lnTo>
                    <a:pt x="862393" y="461441"/>
                  </a:lnTo>
                  <a:lnTo>
                    <a:pt x="862393" y="283438"/>
                  </a:lnTo>
                  <a:lnTo>
                    <a:pt x="882865" y="261454"/>
                  </a:lnTo>
                  <a:lnTo>
                    <a:pt x="904011" y="245745"/>
                  </a:lnTo>
                  <a:lnTo>
                    <a:pt x="925804" y="236321"/>
                  </a:lnTo>
                  <a:lnTo>
                    <a:pt x="929538" y="235800"/>
                  </a:lnTo>
                  <a:lnTo>
                    <a:pt x="948245" y="233184"/>
                  </a:lnTo>
                  <a:lnTo>
                    <a:pt x="973442" y="237172"/>
                  </a:lnTo>
                  <a:lnTo>
                    <a:pt x="991438" y="249148"/>
                  </a:lnTo>
                  <a:lnTo>
                    <a:pt x="1002245" y="269113"/>
                  </a:lnTo>
                  <a:lnTo>
                    <a:pt x="1005840" y="297053"/>
                  </a:lnTo>
                  <a:lnTo>
                    <a:pt x="1005840" y="461441"/>
                  </a:lnTo>
                  <a:lnTo>
                    <a:pt x="1053477" y="461441"/>
                  </a:lnTo>
                  <a:lnTo>
                    <a:pt x="1053477" y="291820"/>
                  </a:lnTo>
                  <a:close/>
                </a:path>
                <a:path w="4083684" h="587375">
                  <a:moveTo>
                    <a:pt x="1502752" y="194437"/>
                  </a:moveTo>
                  <a:lnTo>
                    <a:pt x="1450924" y="194437"/>
                  </a:lnTo>
                  <a:lnTo>
                    <a:pt x="1368209" y="404901"/>
                  </a:lnTo>
                  <a:lnTo>
                    <a:pt x="1366113" y="404901"/>
                  </a:lnTo>
                  <a:lnTo>
                    <a:pt x="1283385" y="194437"/>
                  </a:lnTo>
                  <a:lnTo>
                    <a:pt x="1231557" y="194437"/>
                  </a:lnTo>
                  <a:lnTo>
                    <a:pt x="1343596" y="461441"/>
                  </a:lnTo>
                  <a:lnTo>
                    <a:pt x="1390713" y="461441"/>
                  </a:lnTo>
                  <a:lnTo>
                    <a:pt x="1414449" y="404901"/>
                  </a:lnTo>
                  <a:lnTo>
                    <a:pt x="1502752" y="194437"/>
                  </a:lnTo>
                  <a:close/>
                </a:path>
                <a:path w="4083684" h="587375">
                  <a:moveTo>
                    <a:pt x="1799221" y="327939"/>
                  </a:moveTo>
                  <a:lnTo>
                    <a:pt x="1789938" y="271665"/>
                  </a:lnTo>
                  <a:lnTo>
                    <a:pt x="1766189" y="232651"/>
                  </a:lnTo>
                  <a:lnTo>
                    <a:pt x="1751584" y="218592"/>
                  </a:lnTo>
                  <a:lnTo>
                    <a:pt x="1751584" y="327939"/>
                  </a:lnTo>
                  <a:lnTo>
                    <a:pt x="1749945" y="350291"/>
                  </a:lnTo>
                  <a:lnTo>
                    <a:pt x="1736864" y="386156"/>
                  </a:lnTo>
                  <a:lnTo>
                    <a:pt x="1697532" y="417334"/>
                  </a:lnTo>
                  <a:lnTo>
                    <a:pt x="1665198" y="423227"/>
                  </a:lnTo>
                  <a:lnTo>
                    <a:pt x="1648447" y="421754"/>
                  </a:lnTo>
                  <a:lnTo>
                    <a:pt x="1604467" y="399669"/>
                  </a:lnTo>
                  <a:lnTo>
                    <a:pt x="1580413" y="350291"/>
                  </a:lnTo>
                  <a:lnTo>
                    <a:pt x="1578813" y="327939"/>
                  </a:lnTo>
                  <a:lnTo>
                    <a:pt x="1580413" y="305396"/>
                  </a:lnTo>
                  <a:lnTo>
                    <a:pt x="1604467" y="256209"/>
                  </a:lnTo>
                  <a:lnTo>
                    <a:pt x="1648447" y="234124"/>
                  </a:lnTo>
                  <a:lnTo>
                    <a:pt x="1665198" y="232651"/>
                  </a:lnTo>
                  <a:lnTo>
                    <a:pt x="1681924" y="234124"/>
                  </a:lnTo>
                  <a:lnTo>
                    <a:pt x="1725409" y="256209"/>
                  </a:lnTo>
                  <a:lnTo>
                    <a:pt x="1749945" y="305396"/>
                  </a:lnTo>
                  <a:lnTo>
                    <a:pt x="1751584" y="327939"/>
                  </a:lnTo>
                  <a:lnTo>
                    <a:pt x="1751584" y="218592"/>
                  </a:lnTo>
                  <a:lnTo>
                    <a:pt x="1742224" y="210693"/>
                  </a:lnTo>
                  <a:lnTo>
                    <a:pt x="1719389" y="198755"/>
                  </a:lnTo>
                  <a:lnTo>
                    <a:pt x="1693532" y="191592"/>
                  </a:lnTo>
                  <a:lnTo>
                    <a:pt x="1664677" y="189204"/>
                  </a:lnTo>
                  <a:lnTo>
                    <a:pt x="1636039" y="191592"/>
                  </a:lnTo>
                  <a:lnTo>
                    <a:pt x="1587614" y="210693"/>
                  </a:lnTo>
                  <a:lnTo>
                    <a:pt x="1551787" y="248031"/>
                  </a:lnTo>
                  <a:lnTo>
                    <a:pt x="1533461" y="298297"/>
                  </a:lnTo>
                  <a:lnTo>
                    <a:pt x="1531175" y="327939"/>
                  </a:lnTo>
                  <a:lnTo>
                    <a:pt x="1533461" y="357581"/>
                  </a:lnTo>
                  <a:lnTo>
                    <a:pt x="1551787" y="407847"/>
                  </a:lnTo>
                  <a:lnTo>
                    <a:pt x="1587614" y="445185"/>
                  </a:lnTo>
                  <a:lnTo>
                    <a:pt x="1636039" y="464286"/>
                  </a:lnTo>
                  <a:lnTo>
                    <a:pt x="1664677" y="466674"/>
                  </a:lnTo>
                  <a:lnTo>
                    <a:pt x="1693532" y="464286"/>
                  </a:lnTo>
                  <a:lnTo>
                    <a:pt x="1742224" y="445185"/>
                  </a:lnTo>
                  <a:lnTo>
                    <a:pt x="1778317" y="407847"/>
                  </a:lnTo>
                  <a:lnTo>
                    <a:pt x="1796897" y="357581"/>
                  </a:lnTo>
                  <a:lnTo>
                    <a:pt x="1799221" y="327939"/>
                  </a:lnTo>
                  <a:close/>
                </a:path>
                <a:path w="4083684" h="587375">
                  <a:moveTo>
                    <a:pt x="2101519" y="194437"/>
                  </a:moveTo>
                  <a:lnTo>
                    <a:pt x="2050211" y="194437"/>
                  </a:lnTo>
                  <a:lnTo>
                    <a:pt x="1964347" y="405422"/>
                  </a:lnTo>
                  <a:lnTo>
                    <a:pt x="1962251" y="405422"/>
                  </a:lnTo>
                  <a:lnTo>
                    <a:pt x="1878495" y="194437"/>
                  </a:lnTo>
                  <a:lnTo>
                    <a:pt x="1827187" y="194437"/>
                  </a:lnTo>
                  <a:lnTo>
                    <a:pt x="1937651" y="465632"/>
                  </a:lnTo>
                  <a:lnTo>
                    <a:pt x="1892630" y="581863"/>
                  </a:lnTo>
                  <a:lnTo>
                    <a:pt x="1940788" y="581863"/>
                  </a:lnTo>
                  <a:lnTo>
                    <a:pt x="2013991" y="405422"/>
                  </a:lnTo>
                  <a:lnTo>
                    <a:pt x="2101519" y="194437"/>
                  </a:lnTo>
                  <a:close/>
                </a:path>
                <a:path w="4083684" h="587375">
                  <a:moveTo>
                    <a:pt x="2355024" y="292341"/>
                  </a:moveTo>
                  <a:lnTo>
                    <a:pt x="2353284" y="271894"/>
                  </a:lnTo>
                  <a:lnTo>
                    <a:pt x="2348090" y="252945"/>
                  </a:lnTo>
                  <a:lnTo>
                    <a:pt x="2339416" y="235496"/>
                  </a:lnTo>
                  <a:lnTo>
                    <a:pt x="2338438" y="234226"/>
                  </a:lnTo>
                  <a:lnTo>
                    <a:pt x="2327275" y="219570"/>
                  </a:lnTo>
                  <a:lnTo>
                    <a:pt x="2311857" y="206286"/>
                  </a:lnTo>
                  <a:lnTo>
                    <a:pt x="2293378" y="196786"/>
                  </a:lnTo>
                  <a:lnTo>
                    <a:pt x="2271814" y="191096"/>
                  </a:lnTo>
                  <a:lnTo>
                    <a:pt x="2247176" y="189204"/>
                  </a:lnTo>
                  <a:lnTo>
                    <a:pt x="2221649" y="190449"/>
                  </a:lnTo>
                  <a:lnTo>
                    <a:pt x="2196909" y="194170"/>
                  </a:lnTo>
                  <a:lnTo>
                    <a:pt x="2172957" y="200393"/>
                  </a:lnTo>
                  <a:lnTo>
                    <a:pt x="2149792" y="209092"/>
                  </a:lnTo>
                  <a:lnTo>
                    <a:pt x="2149792" y="252031"/>
                  </a:lnTo>
                  <a:lnTo>
                    <a:pt x="2152929" y="252031"/>
                  </a:lnTo>
                  <a:lnTo>
                    <a:pt x="2171585" y="244233"/>
                  </a:lnTo>
                  <a:lnTo>
                    <a:pt x="2190889" y="238671"/>
                  </a:lnTo>
                  <a:lnTo>
                    <a:pt x="2210854" y="235343"/>
                  </a:lnTo>
                  <a:lnTo>
                    <a:pt x="2231466" y="234226"/>
                  </a:lnTo>
                  <a:lnTo>
                    <a:pt x="2250833" y="235178"/>
                  </a:lnTo>
                  <a:lnTo>
                    <a:pt x="2290102" y="249402"/>
                  </a:lnTo>
                  <a:lnTo>
                    <a:pt x="2307374" y="299148"/>
                  </a:lnTo>
                  <a:lnTo>
                    <a:pt x="2307374" y="303339"/>
                  </a:lnTo>
                  <a:lnTo>
                    <a:pt x="2307374" y="341553"/>
                  </a:lnTo>
                  <a:lnTo>
                    <a:pt x="2307374" y="385533"/>
                  </a:lnTo>
                  <a:lnTo>
                    <a:pt x="2299627" y="393585"/>
                  </a:lnTo>
                  <a:lnTo>
                    <a:pt x="2260422" y="418617"/>
                  </a:lnTo>
                  <a:lnTo>
                    <a:pt x="2226754" y="424802"/>
                  </a:lnTo>
                  <a:lnTo>
                    <a:pt x="2202472" y="422211"/>
                  </a:lnTo>
                  <a:lnTo>
                    <a:pt x="2185136" y="414451"/>
                  </a:lnTo>
                  <a:lnTo>
                    <a:pt x="2174722" y="401535"/>
                  </a:lnTo>
                  <a:lnTo>
                    <a:pt x="2171255" y="383438"/>
                  </a:lnTo>
                  <a:lnTo>
                    <a:pt x="2176195" y="365112"/>
                  </a:lnTo>
                  <a:lnTo>
                    <a:pt x="2191016" y="352018"/>
                  </a:lnTo>
                  <a:lnTo>
                    <a:pt x="2215731" y="344170"/>
                  </a:lnTo>
                  <a:lnTo>
                    <a:pt x="2250313" y="341553"/>
                  </a:lnTo>
                  <a:lnTo>
                    <a:pt x="2307374" y="341553"/>
                  </a:lnTo>
                  <a:lnTo>
                    <a:pt x="2307374" y="303339"/>
                  </a:lnTo>
                  <a:lnTo>
                    <a:pt x="2244026" y="303339"/>
                  </a:lnTo>
                  <a:lnTo>
                    <a:pt x="2216213" y="304774"/>
                  </a:lnTo>
                  <a:lnTo>
                    <a:pt x="2171192" y="316293"/>
                  </a:lnTo>
                  <a:lnTo>
                    <a:pt x="2131212" y="352945"/>
                  </a:lnTo>
                  <a:lnTo>
                    <a:pt x="2123617" y="386575"/>
                  </a:lnTo>
                  <a:lnTo>
                    <a:pt x="2125154" y="404177"/>
                  </a:lnTo>
                  <a:lnTo>
                    <a:pt x="2148217" y="445211"/>
                  </a:lnTo>
                  <a:lnTo>
                    <a:pt x="2191804" y="465340"/>
                  </a:lnTo>
                  <a:lnTo>
                    <a:pt x="2208949" y="466674"/>
                  </a:lnTo>
                  <a:lnTo>
                    <a:pt x="2237194" y="464261"/>
                  </a:lnTo>
                  <a:lnTo>
                    <a:pt x="2262746" y="456996"/>
                  </a:lnTo>
                  <a:lnTo>
                    <a:pt x="2285619" y="444881"/>
                  </a:lnTo>
                  <a:lnTo>
                    <a:pt x="2305812" y="427939"/>
                  </a:lnTo>
                  <a:lnTo>
                    <a:pt x="2307374" y="427939"/>
                  </a:lnTo>
                  <a:lnTo>
                    <a:pt x="2313140" y="461441"/>
                  </a:lnTo>
                  <a:lnTo>
                    <a:pt x="2355024" y="461441"/>
                  </a:lnTo>
                  <a:lnTo>
                    <a:pt x="2355024" y="427939"/>
                  </a:lnTo>
                  <a:lnTo>
                    <a:pt x="2355024" y="424802"/>
                  </a:lnTo>
                  <a:lnTo>
                    <a:pt x="2355024" y="341553"/>
                  </a:lnTo>
                  <a:lnTo>
                    <a:pt x="2355024" y="292341"/>
                  </a:lnTo>
                  <a:close/>
                </a:path>
                <a:path w="4083684" h="587375">
                  <a:moveTo>
                    <a:pt x="2683116" y="194437"/>
                  </a:moveTo>
                  <a:lnTo>
                    <a:pt x="2641231" y="194437"/>
                  </a:lnTo>
                  <a:lnTo>
                    <a:pt x="2635478" y="227939"/>
                  </a:lnTo>
                  <a:lnTo>
                    <a:pt x="2635478" y="271399"/>
                  </a:lnTo>
                  <a:lnTo>
                    <a:pt x="2635478" y="379247"/>
                  </a:lnTo>
                  <a:lnTo>
                    <a:pt x="2616428" y="396201"/>
                  </a:lnTo>
                  <a:lnTo>
                    <a:pt x="2596997" y="408305"/>
                  </a:lnTo>
                  <a:lnTo>
                    <a:pt x="2577173" y="415569"/>
                  </a:lnTo>
                  <a:lnTo>
                    <a:pt x="2556941" y="417995"/>
                  </a:lnTo>
                  <a:lnTo>
                    <a:pt x="2537739" y="416521"/>
                  </a:lnTo>
                  <a:lnTo>
                    <a:pt x="2491498" y="394436"/>
                  </a:lnTo>
                  <a:lnTo>
                    <a:pt x="2468435" y="346532"/>
                  </a:lnTo>
                  <a:lnTo>
                    <a:pt x="2466898" y="325323"/>
                  </a:lnTo>
                  <a:lnTo>
                    <a:pt x="2468435" y="304152"/>
                  </a:lnTo>
                  <a:lnTo>
                    <a:pt x="2491498" y="256743"/>
                  </a:lnTo>
                  <a:lnTo>
                    <a:pt x="2537739" y="234162"/>
                  </a:lnTo>
                  <a:lnTo>
                    <a:pt x="2556941" y="232651"/>
                  </a:lnTo>
                  <a:lnTo>
                    <a:pt x="2577173" y="235077"/>
                  </a:lnTo>
                  <a:lnTo>
                    <a:pt x="2596997" y="242341"/>
                  </a:lnTo>
                  <a:lnTo>
                    <a:pt x="2616428" y="254444"/>
                  </a:lnTo>
                  <a:lnTo>
                    <a:pt x="2635478" y="271399"/>
                  </a:lnTo>
                  <a:lnTo>
                    <a:pt x="2635478" y="227939"/>
                  </a:lnTo>
                  <a:lnTo>
                    <a:pt x="2633903" y="227939"/>
                  </a:lnTo>
                  <a:lnTo>
                    <a:pt x="2614955" y="210997"/>
                  </a:lnTo>
                  <a:lnTo>
                    <a:pt x="2594254" y="198882"/>
                  </a:lnTo>
                  <a:lnTo>
                    <a:pt x="2571762" y="191617"/>
                  </a:lnTo>
                  <a:lnTo>
                    <a:pt x="2547518" y="189204"/>
                  </a:lnTo>
                  <a:lnTo>
                    <a:pt x="2523083" y="191465"/>
                  </a:lnTo>
                  <a:lnTo>
                    <a:pt x="2478316" y="209524"/>
                  </a:lnTo>
                  <a:lnTo>
                    <a:pt x="2441041" y="244932"/>
                  </a:lnTo>
                  <a:lnTo>
                    <a:pt x="2421674" y="294919"/>
                  </a:lnTo>
                  <a:lnTo>
                    <a:pt x="2419248" y="325323"/>
                  </a:lnTo>
                  <a:lnTo>
                    <a:pt x="2421674" y="355752"/>
                  </a:lnTo>
                  <a:lnTo>
                    <a:pt x="2441041" y="406019"/>
                  </a:lnTo>
                  <a:lnTo>
                    <a:pt x="2478316" y="441413"/>
                  </a:lnTo>
                  <a:lnTo>
                    <a:pt x="2523083" y="459219"/>
                  </a:lnTo>
                  <a:lnTo>
                    <a:pt x="2547518" y="461441"/>
                  </a:lnTo>
                  <a:lnTo>
                    <a:pt x="2571762" y="459028"/>
                  </a:lnTo>
                  <a:lnTo>
                    <a:pt x="2594254" y="451764"/>
                  </a:lnTo>
                  <a:lnTo>
                    <a:pt x="2614955" y="439648"/>
                  </a:lnTo>
                  <a:lnTo>
                    <a:pt x="2633903" y="422706"/>
                  </a:lnTo>
                  <a:lnTo>
                    <a:pt x="2635478" y="422706"/>
                  </a:lnTo>
                  <a:lnTo>
                    <a:pt x="2635478" y="456730"/>
                  </a:lnTo>
                  <a:lnTo>
                    <a:pt x="2630474" y="494068"/>
                  </a:lnTo>
                  <a:lnTo>
                    <a:pt x="2615450" y="520738"/>
                  </a:lnTo>
                  <a:lnTo>
                    <a:pt x="2590419" y="536740"/>
                  </a:lnTo>
                  <a:lnTo>
                    <a:pt x="2555379" y="542074"/>
                  </a:lnTo>
                  <a:lnTo>
                    <a:pt x="2526487" y="540270"/>
                  </a:lnTo>
                  <a:lnTo>
                    <a:pt x="2499487" y="534873"/>
                  </a:lnTo>
                  <a:lnTo>
                    <a:pt x="2474391" y="525868"/>
                  </a:lnTo>
                  <a:lnTo>
                    <a:pt x="2451189" y="513270"/>
                  </a:lnTo>
                  <a:lnTo>
                    <a:pt x="2448572" y="513270"/>
                  </a:lnTo>
                  <a:lnTo>
                    <a:pt x="2448572" y="560400"/>
                  </a:lnTo>
                  <a:lnTo>
                    <a:pt x="2474099" y="572071"/>
                  </a:lnTo>
                  <a:lnTo>
                    <a:pt x="2500922" y="580415"/>
                  </a:lnTo>
                  <a:lnTo>
                    <a:pt x="2529065" y="585431"/>
                  </a:lnTo>
                  <a:lnTo>
                    <a:pt x="2558516" y="587095"/>
                  </a:lnTo>
                  <a:lnTo>
                    <a:pt x="2587079" y="584873"/>
                  </a:lnTo>
                  <a:lnTo>
                    <a:pt x="2612047" y="578192"/>
                  </a:lnTo>
                  <a:lnTo>
                    <a:pt x="2633421" y="567067"/>
                  </a:lnTo>
                  <a:lnTo>
                    <a:pt x="2651188" y="551497"/>
                  </a:lnTo>
                  <a:lnTo>
                    <a:pt x="2657868" y="542074"/>
                  </a:lnTo>
                  <a:lnTo>
                    <a:pt x="2665158" y="531799"/>
                  </a:lnTo>
                  <a:lnTo>
                    <a:pt x="2675140" y="508304"/>
                  </a:lnTo>
                  <a:lnTo>
                    <a:pt x="2681122" y="481012"/>
                  </a:lnTo>
                  <a:lnTo>
                    <a:pt x="2683002" y="451764"/>
                  </a:lnTo>
                  <a:lnTo>
                    <a:pt x="2683116" y="422706"/>
                  </a:lnTo>
                  <a:lnTo>
                    <a:pt x="2683116" y="417995"/>
                  </a:lnTo>
                  <a:lnTo>
                    <a:pt x="2683116" y="232651"/>
                  </a:lnTo>
                  <a:lnTo>
                    <a:pt x="2683116" y="227939"/>
                  </a:lnTo>
                  <a:lnTo>
                    <a:pt x="2683116" y="194437"/>
                  </a:lnTo>
                  <a:close/>
                </a:path>
                <a:path w="4083684" h="587375">
                  <a:moveTo>
                    <a:pt x="3000311" y="327939"/>
                  </a:moveTo>
                  <a:lnTo>
                    <a:pt x="2992336" y="274281"/>
                  </a:lnTo>
                  <a:lnTo>
                    <a:pt x="2968383" y="229514"/>
                  </a:lnTo>
                  <a:lnTo>
                    <a:pt x="2952673" y="213956"/>
                  </a:lnTo>
                  <a:lnTo>
                    <a:pt x="2952673" y="305955"/>
                  </a:lnTo>
                  <a:lnTo>
                    <a:pt x="2798229" y="305955"/>
                  </a:lnTo>
                  <a:lnTo>
                    <a:pt x="2813151" y="259715"/>
                  </a:lnTo>
                  <a:lnTo>
                    <a:pt x="2847835" y="234353"/>
                  </a:lnTo>
                  <a:lnTo>
                    <a:pt x="2875191" y="229514"/>
                  </a:lnTo>
                  <a:lnTo>
                    <a:pt x="2889224" y="230720"/>
                  </a:lnTo>
                  <a:lnTo>
                    <a:pt x="2927019" y="248881"/>
                  </a:lnTo>
                  <a:lnTo>
                    <a:pt x="2950286" y="288251"/>
                  </a:lnTo>
                  <a:lnTo>
                    <a:pt x="2952673" y="305955"/>
                  </a:lnTo>
                  <a:lnTo>
                    <a:pt x="2952673" y="213956"/>
                  </a:lnTo>
                  <a:lnTo>
                    <a:pt x="2950578" y="211874"/>
                  </a:lnTo>
                  <a:lnTo>
                    <a:pt x="2929115" y="199275"/>
                  </a:lnTo>
                  <a:lnTo>
                    <a:pt x="2903982" y="191719"/>
                  </a:lnTo>
                  <a:lnTo>
                    <a:pt x="2875191" y="189204"/>
                  </a:lnTo>
                  <a:lnTo>
                    <a:pt x="2846387" y="191719"/>
                  </a:lnTo>
                  <a:lnTo>
                    <a:pt x="2799791" y="211874"/>
                  </a:lnTo>
                  <a:lnTo>
                    <a:pt x="2768028" y="251040"/>
                  </a:lnTo>
                  <a:lnTo>
                    <a:pt x="2752052" y="302348"/>
                  </a:lnTo>
                  <a:lnTo>
                    <a:pt x="2750058" y="332130"/>
                  </a:lnTo>
                  <a:lnTo>
                    <a:pt x="2752280" y="361442"/>
                  </a:lnTo>
                  <a:lnTo>
                    <a:pt x="2770111" y="410692"/>
                  </a:lnTo>
                  <a:lnTo>
                    <a:pt x="2805163" y="446354"/>
                  </a:lnTo>
                  <a:lnTo>
                    <a:pt x="2852801" y="464426"/>
                  </a:lnTo>
                  <a:lnTo>
                    <a:pt x="2880944" y="466674"/>
                  </a:lnTo>
                  <a:lnTo>
                    <a:pt x="2909811" y="465137"/>
                  </a:lnTo>
                  <a:lnTo>
                    <a:pt x="2936710" y="460527"/>
                  </a:lnTo>
                  <a:lnTo>
                    <a:pt x="2961640" y="452843"/>
                  </a:lnTo>
                  <a:lnTo>
                    <a:pt x="2984614" y="442074"/>
                  </a:lnTo>
                  <a:lnTo>
                    <a:pt x="2984614" y="422173"/>
                  </a:lnTo>
                  <a:lnTo>
                    <a:pt x="2984614" y="395998"/>
                  </a:lnTo>
                  <a:lnTo>
                    <a:pt x="2981985" y="395998"/>
                  </a:lnTo>
                  <a:lnTo>
                    <a:pt x="2961640" y="407454"/>
                  </a:lnTo>
                  <a:lnTo>
                    <a:pt x="2940367" y="415632"/>
                  </a:lnTo>
                  <a:lnTo>
                    <a:pt x="2918180" y="420547"/>
                  </a:lnTo>
                  <a:lnTo>
                    <a:pt x="2895079" y="422173"/>
                  </a:lnTo>
                  <a:lnTo>
                    <a:pt x="2873260" y="420903"/>
                  </a:lnTo>
                  <a:lnTo>
                    <a:pt x="2825445" y="401764"/>
                  </a:lnTo>
                  <a:lnTo>
                    <a:pt x="2801493" y="362000"/>
                  </a:lnTo>
                  <a:lnTo>
                    <a:pt x="2798229" y="344690"/>
                  </a:lnTo>
                  <a:lnTo>
                    <a:pt x="3000311" y="344690"/>
                  </a:lnTo>
                  <a:lnTo>
                    <a:pt x="3000311" y="327939"/>
                  </a:lnTo>
                  <a:close/>
                </a:path>
                <a:path w="4083684" h="587375">
                  <a:moveTo>
                    <a:pt x="3848824" y="22860"/>
                  </a:moveTo>
                  <a:lnTo>
                    <a:pt x="3842893" y="2540"/>
                  </a:lnTo>
                  <a:lnTo>
                    <a:pt x="3698671" y="45720"/>
                  </a:lnTo>
                  <a:lnTo>
                    <a:pt x="3698722" y="45885"/>
                  </a:lnTo>
                  <a:lnTo>
                    <a:pt x="3699040" y="46990"/>
                  </a:lnTo>
                  <a:lnTo>
                    <a:pt x="3698671" y="45720"/>
                  </a:lnTo>
                  <a:lnTo>
                    <a:pt x="3691331" y="46990"/>
                  </a:lnTo>
                  <a:lnTo>
                    <a:pt x="3676294" y="46990"/>
                  </a:lnTo>
                  <a:lnTo>
                    <a:pt x="3668877" y="45720"/>
                  </a:lnTo>
                  <a:lnTo>
                    <a:pt x="3663746" y="66040"/>
                  </a:lnTo>
                  <a:lnTo>
                    <a:pt x="3673919" y="68580"/>
                  </a:lnTo>
                  <a:lnTo>
                    <a:pt x="3684232" y="68580"/>
                  </a:lnTo>
                  <a:lnTo>
                    <a:pt x="3694519" y="67310"/>
                  </a:lnTo>
                  <a:lnTo>
                    <a:pt x="3704602" y="64770"/>
                  </a:lnTo>
                  <a:lnTo>
                    <a:pt x="3848824" y="22860"/>
                  </a:lnTo>
                  <a:close/>
                </a:path>
                <a:path w="4083684" h="587375">
                  <a:moveTo>
                    <a:pt x="4083151" y="100330"/>
                  </a:moveTo>
                  <a:lnTo>
                    <a:pt x="4068610" y="62230"/>
                  </a:lnTo>
                  <a:lnTo>
                    <a:pt x="4031907" y="39370"/>
                  </a:lnTo>
                  <a:lnTo>
                    <a:pt x="3883761" y="1270"/>
                  </a:lnTo>
                  <a:lnTo>
                    <a:pt x="3873589" y="0"/>
                  </a:lnTo>
                  <a:lnTo>
                    <a:pt x="3852976" y="0"/>
                  </a:lnTo>
                  <a:lnTo>
                    <a:pt x="3842905" y="2540"/>
                  </a:lnTo>
                  <a:lnTo>
                    <a:pt x="3848824" y="22860"/>
                  </a:lnTo>
                  <a:lnTo>
                    <a:pt x="3856177" y="21590"/>
                  </a:lnTo>
                  <a:lnTo>
                    <a:pt x="3863670" y="20320"/>
                  </a:lnTo>
                  <a:lnTo>
                    <a:pt x="3871201" y="20320"/>
                  </a:lnTo>
                  <a:lnTo>
                    <a:pt x="3878630" y="21590"/>
                  </a:lnTo>
                  <a:lnTo>
                    <a:pt x="4026763" y="59690"/>
                  </a:lnTo>
                  <a:lnTo>
                    <a:pt x="4059796" y="87630"/>
                  </a:lnTo>
                  <a:lnTo>
                    <a:pt x="4062209" y="100330"/>
                  </a:lnTo>
                  <a:lnTo>
                    <a:pt x="4062209" y="420370"/>
                  </a:lnTo>
                  <a:lnTo>
                    <a:pt x="4060545" y="426720"/>
                  </a:lnTo>
                  <a:lnTo>
                    <a:pt x="4057281" y="431800"/>
                  </a:lnTo>
                  <a:lnTo>
                    <a:pt x="4054005" y="438150"/>
                  </a:lnTo>
                  <a:lnTo>
                    <a:pt x="4049179" y="443230"/>
                  </a:lnTo>
                  <a:lnTo>
                    <a:pt x="4043083" y="447040"/>
                  </a:lnTo>
                  <a:lnTo>
                    <a:pt x="4036987" y="452120"/>
                  </a:lnTo>
                  <a:lnTo>
                    <a:pt x="4029811" y="454660"/>
                  </a:lnTo>
                  <a:lnTo>
                    <a:pt x="4022140" y="455930"/>
                  </a:lnTo>
                  <a:lnTo>
                    <a:pt x="4014457" y="457200"/>
                  </a:lnTo>
                  <a:lnTo>
                    <a:pt x="4006545" y="457200"/>
                  </a:lnTo>
                  <a:lnTo>
                    <a:pt x="3999052" y="454660"/>
                  </a:lnTo>
                  <a:lnTo>
                    <a:pt x="3883799" y="425450"/>
                  </a:lnTo>
                  <a:lnTo>
                    <a:pt x="3883469" y="426720"/>
                  </a:lnTo>
                  <a:lnTo>
                    <a:pt x="3883787" y="425450"/>
                  </a:lnTo>
                  <a:lnTo>
                    <a:pt x="3863302" y="422910"/>
                  </a:lnTo>
                  <a:lnTo>
                    <a:pt x="3853015" y="424180"/>
                  </a:lnTo>
                  <a:lnTo>
                    <a:pt x="3842931" y="426720"/>
                  </a:lnTo>
                  <a:lnTo>
                    <a:pt x="3698671" y="468630"/>
                  </a:lnTo>
                  <a:lnTo>
                    <a:pt x="3691331" y="471170"/>
                  </a:lnTo>
                  <a:lnTo>
                    <a:pt x="3676294" y="471170"/>
                  </a:lnTo>
                  <a:lnTo>
                    <a:pt x="3520770" y="431800"/>
                  </a:lnTo>
                  <a:lnTo>
                    <a:pt x="3487737" y="403860"/>
                  </a:lnTo>
                  <a:lnTo>
                    <a:pt x="3485324" y="391160"/>
                  </a:lnTo>
                  <a:lnTo>
                    <a:pt x="3485324" y="71120"/>
                  </a:lnTo>
                  <a:lnTo>
                    <a:pt x="3486988" y="64770"/>
                  </a:lnTo>
                  <a:lnTo>
                    <a:pt x="3490252" y="59690"/>
                  </a:lnTo>
                  <a:lnTo>
                    <a:pt x="3493528" y="53340"/>
                  </a:lnTo>
                  <a:lnTo>
                    <a:pt x="3498354" y="48260"/>
                  </a:lnTo>
                  <a:lnTo>
                    <a:pt x="3504463" y="44450"/>
                  </a:lnTo>
                  <a:lnTo>
                    <a:pt x="3510559" y="40640"/>
                  </a:lnTo>
                  <a:lnTo>
                    <a:pt x="3517735" y="36830"/>
                  </a:lnTo>
                  <a:lnTo>
                    <a:pt x="3525418" y="35560"/>
                  </a:lnTo>
                  <a:lnTo>
                    <a:pt x="3533102" y="34290"/>
                  </a:lnTo>
                  <a:lnTo>
                    <a:pt x="3548507" y="36830"/>
                  </a:lnTo>
                  <a:lnTo>
                    <a:pt x="3663734" y="66040"/>
                  </a:lnTo>
                  <a:lnTo>
                    <a:pt x="3668877" y="45720"/>
                  </a:lnTo>
                  <a:lnTo>
                    <a:pt x="3553650" y="16510"/>
                  </a:lnTo>
                  <a:lnTo>
                    <a:pt x="3537915" y="13970"/>
                  </a:lnTo>
                  <a:lnTo>
                    <a:pt x="3529939" y="13970"/>
                  </a:lnTo>
                  <a:lnTo>
                    <a:pt x="3492830" y="26670"/>
                  </a:lnTo>
                  <a:lnTo>
                    <a:pt x="3466325" y="63500"/>
                  </a:lnTo>
                  <a:lnTo>
                    <a:pt x="3464382" y="77470"/>
                  </a:lnTo>
                  <a:lnTo>
                    <a:pt x="3464382" y="391160"/>
                  </a:lnTo>
                  <a:lnTo>
                    <a:pt x="3478923" y="429260"/>
                  </a:lnTo>
                  <a:lnTo>
                    <a:pt x="3515626" y="452120"/>
                  </a:lnTo>
                  <a:lnTo>
                    <a:pt x="3663734" y="490220"/>
                  </a:lnTo>
                  <a:lnTo>
                    <a:pt x="3666312" y="480021"/>
                  </a:lnTo>
                  <a:lnTo>
                    <a:pt x="3663746" y="490220"/>
                  </a:lnTo>
                  <a:lnTo>
                    <a:pt x="3673919" y="491490"/>
                  </a:lnTo>
                  <a:lnTo>
                    <a:pt x="3694519" y="491490"/>
                  </a:lnTo>
                  <a:lnTo>
                    <a:pt x="3704602" y="488950"/>
                  </a:lnTo>
                  <a:lnTo>
                    <a:pt x="3848862" y="447040"/>
                  </a:lnTo>
                  <a:lnTo>
                    <a:pt x="3856202" y="444500"/>
                  </a:lnTo>
                  <a:lnTo>
                    <a:pt x="3871239" y="444500"/>
                  </a:lnTo>
                  <a:lnTo>
                    <a:pt x="3878656" y="445770"/>
                  </a:lnTo>
                  <a:lnTo>
                    <a:pt x="3993921" y="474980"/>
                  </a:lnTo>
                  <a:lnTo>
                    <a:pt x="4009656" y="477520"/>
                  </a:lnTo>
                  <a:lnTo>
                    <a:pt x="4017619" y="477520"/>
                  </a:lnTo>
                  <a:lnTo>
                    <a:pt x="4025544" y="476250"/>
                  </a:lnTo>
                  <a:lnTo>
                    <a:pt x="4060926" y="459740"/>
                  </a:lnTo>
                  <a:lnTo>
                    <a:pt x="4082656" y="421640"/>
                  </a:lnTo>
                  <a:lnTo>
                    <a:pt x="4083151" y="414020"/>
                  </a:lnTo>
                  <a:lnTo>
                    <a:pt x="4083151" y="1003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7969" y="12627887"/>
              <a:ext cx="3256445" cy="173816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017350" y="10508449"/>
              <a:ext cx="200660" cy="476884"/>
            </a:xfrm>
            <a:custGeom>
              <a:avLst/>
              <a:gdLst/>
              <a:ahLst/>
              <a:cxnLst/>
              <a:rect l="l" t="t" r="r" b="b"/>
              <a:pathLst>
                <a:path w="200659" h="476884">
                  <a:moveTo>
                    <a:pt x="20942" y="52946"/>
                  </a:moveTo>
                  <a:lnTo>
                    <a:pt x="0" y="52946"/>
                  </a:lnTo>
                  <a:lnTo>
                    <a:pt x="0" y="476618"/>
                  </a:lnTo>
                  <a:lnTo>
                    <a:pt x="20942" y="476618"/>
                  </a:lnTo>
                  <a:lnTo>
                    <a:pt x="20942" y="52946"/>
                  </a:lnTo>
                  <a:close/>
                </a:path>
                <a:path w="200659" h="476884">
                  <a:moveTo>
                    <a:pt x="200291" y="0"/>
                  </a:moveTo>
                  <a:lnTo>
                    <a:pt x="179349" y="0"/>
                  </a:lnTo>
                  <a:lnTo>
                    <a:pt x="179349" y="423659"/>
                  </a:lnTo>
                  <a:lnTo>
                    <a:pt x="200291" y="423659"/>
                  </a:lnTo>
                  <a:lnTo>
                    <a:pt x="2002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9013" y="12943061"/>
              <a:ext cx="7012477" cy="19381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380652" y="10117318"/>
              <a:ext cx="462915" cy="455930"/>
            </a:xfrm>
            <a:custGeom>
              <a:avLst/>
              <a:gdLst/>
              <a:ahLst/>
              <a:cxnLst/>
              <a:rect l="l" t="t" r="r" b="b"/>
              <a:pathLst>
                <a:path w="462915" h="455929">
                  <a:moveTo>
                    <a:pt x="4174" y="436852"/>
                  </a:moveTo>
                  <a:lnTo>
                    <a:pt x="53" y="440909"/>
                  </a:lnTo>
                  <a:lnTo>
                    <a:pt x="0" y="447538"/>
                  </a:lnTo>
                  <a:lnTo>
                    <a:pt x="8112" y="455782"/>
                  </a:lnTo>
                  <a:lnTo>
                    <a:pt x="14742" y="455835"/>
                  </a:lnTo>
                  <a:lnTo>
                    <a:pt x="18863" y="451778"/>
                  </a:lnTo>
                  <a:lnTo>
                    <a:pt x="4174" y="436852"/>
                  </a:lnTo>
                  <a:close/>
                </a:path>
                <a:path w="462915" h="455929">
                  <a:moveTo>
                    <a:pt x="216479" y="227917"/>
                  </a:moveTo>
                  <a:lnTo>
                    <a:pt x="4174" y="436852"/>
                  </a:lnTo>
                  <a:lnTo>
                    <a:pt x="18863" y="451778"/>
                  </a:lnTo>
                  <a:lnTo>
                    <a:pt x="231407" y="242608"/>
                  </a:lnTo>
                  <a:lnTo>
                    <a:pt x="216479" y="227917"/>
                  </a:lnTo>
                  <a:close/>
                </a:path>
                <a:path w="462915" h="455929">
                  <a:moveTo>
                    <a:pt x="246335" y="227917"/>
                  </a:moveTo>
                  <a:lnTo>
                    <a:pt x="231407" y="242608"/>
                  </a:lnTo>
                  <a:lnTo>
                    <a:pt x="443951" y="451778"/>
                  </a:lnTo>
                  <a:lnTo>
                    <a:pt x="458641" y="436852"/>
                  </a:lnTo>
                  <a:lnTo>
                    <a:pt x="246335" y="227917"/>
                  </a:lnTo>
                  <a:close/>
                </a:path>
                <a:path w="462915" h="455929">
                  <a:moveTo>
                    <a:pt x="231407" y="213226"/>
                  </a:moveTo>
                  <a:lnTo>
                    <a:pt x="216479" y="227917"/>
                  </a:lnTo>
                  <a:lnTo>
                    <a:pt x="231407" y="242608"/>
                  </a:lnTo>
                  <a:lnTo>
                    <a:pt x="246335" y="227917"/>
                  </a:lnTo>
                  <a:lnTo>
                    <a:pt x="231407" y="213226"/>
                  </a:lnTo>
                  <a:close/>
                </a:path>
                <a:path w="462915" h="455929">
                  <a:moveTo>
                    <a:pt x="18863" y="4056"/>
                  </a:moveTo>
                  <a:lnTo>
                    <a:pt x="4174" y="18982"/>
                  </a:lnTo>
                  <a:lnTo>
                    <a:pt x="216479" y="227917"/>
                  </a:lnTo>
                  <a:lnTo>
                    <a:pt x="231407" y="213226"/>
                  </a:lnTo>
                  <a:lnTo>
                    <a:pt x="18863" y="4056"/>
                  </a:lnTo>
                  <a:close/>
                </a:path>
                <a:path w="462915" h="455929">
                  <a:moveTo>
                    <a:pt x="443951" y="4056"/>
                  </a:moveTo>
                  <a:lnTo>
                    <a:pt x="231407" y="213226"/>
                  </a:lnTo>
                  <a:lnTo>
                    <a:pt x="246335" y="227917"/>
                  </a:lnTo>
                  <a:lnTo>
                    <a:pt x="458641" y="18982"/>
                  </a:lnTo>
                  <a:lnTo>
                    <a:pt x="443951" y="4056"/>
                  </a:lnTo>
                  <a:close/>
                </a:path>
                <a:path w="462915" h="455929">
                  <a:moveTo>
                    <a:pt x="448073" y="0"/>
                  </a:moveTo>
                  <a:lnTo>
                    <a:pt x="443951" y="4056"/>
                  </a:lnTo>
                  <a:lnTo>
                    <a:pt x="458641" y="18982"/>
                  </a:lnTo>
                  <a:lnTo>
                    <a:pt x="462762" y="14926"/>
                  </a:lnTo>
                  <a:lnTo>
                    <a:pt x="462815" y="8296"/>
                  </a:lnTo>
                  <a:lnTo>
                    <a:pt x="454703" y="53"/>
                  </a:lnTo>
                  <a:lnTo>
                    <a:pt x="448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387422" y="3559472"/>
            <a:ext cx="19308445" cy="603250"/>
            <a:chOff x="387422" y="3559472"/>
            <a:chExt cx="19308445" cy="603250"/>
          </a:xfrm>
        </p:grpSpPr>
        <p:sp>
          <p:nvSpPr>
            <p:cNvPr id="14" name="object 14"/>
            <p:cNvSpPr/>
            <p:nvPr/>
          </p:nvSpPr>
          <p:spPr>
            <a:xfrm>
              <a:off x="387413" y="3559479"/>
              <a:ext cx="19308445" cy="492759"/>
            </a:xfrm>
            <a:custGeom>
              <a:avLst/>
              <a:gdLst/>
              <a:ahLst/>
              <a:cxnLst/>
              <a:rect l="l" t="t" r="r" b="b"/>
              <a:pathLst>
                <a:path w="19308445" h="492760">
                  <a:moveTo>
                    <a:pt x="19308318" y="622"/>
                  </a:moveTo>
                  <a:lnTo>
                    <a:pt x="19297841" y="622"/>
                  </a:lnTo>
                  <a:lnTo>
                    <a:pt x="19297841" y="11099"/>
                  </a:lnTo>
                  <a:lnTo>
                    <a:pt x="19297841" y="482282"/>
                  </a:lnTo>
                  <a:lnTo>
                    <a:pt x="10477" y="482282"/>
                  </a:lnTo>
                  <a:lnTo>
                    <a:pt x="10477" y="11099"/>
                  </a:lnTo>
                  <a:lnTo>
                    <a:pt x="19297841" y="11099"/>
                  </a:lnTo>
                  <a:lnTo>
                    <a:pt x="19297841" y="622"/>
                  </a:lnTo>
                  <a:lnTo>
                    <a:pt x="10477" y="62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492760"/>
                  </a:lnTo>
                  <a:lnTo>
                    <a:pt x="10477" y="492760"/>
                  </a:lnTo>
                  <a:lnTo>
                    <a:pt x="19297841" y="492760"/>
                  </a:lnTo>
                  <a:lnTo>
                    <a:pt x="19308318" y="492760"/>
                  </a:lnTo>
                  <a:lnTo>
                    <a:pt x="19308318" y="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87422" y="3779989"/>
              <a:ext cx="273050" cy="329565"/>
            </a:xfrm>
            <a:custGeom>
              <a:avLst/>
              <a:gdLst/>
              <a:ahLst/>
              <a:cxnLst/>
              <a:rect l="l" t="t" r="r" b="b"/>
              <a:pathLst>
                <a:path w="273050" h="329564">
                  <a:moveTo>
                    <a:pt x="0" y="0"/>
                  </a:moveTo>
                  <a:lnTo>
                    <a:pt x="2994" y="329084"/>
                  </a:lnTo>
                  <a:lnTo>
                    <a:pt x="272509" y="162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7643" y="3748576"/>
              <a:ext cx="1330960" cy="318770"/>
            </a:xfrm>
            <a:custGeom>
              <a:avLst/>
              <a:gdLst/>
              <a:ahLst/>
              <a:cxnLst/>
              <a:rect l="l" t="t" r="r" b="b"/>
              <a:pathLst>
                <a:path w="1330960" h="318770">
                  <a:moveTo>
                    <a:pt x="148064" y="16360"/>
                  </a:moveTo>
                  <a:lnTo>
                    <a:pt x="113707" y="16360"/>
                  </a:lnTo>
                  <a:lnTo>
                    <a:pt x="0" y="314126"/>
                  </a:lnTo>
                  <a:lnTo>
                    <a:pt x="40492" y="314126"/>
                  </a:lnTo>
                  <a:lnTo>
                    <a:pt x="68510" y="236412"/>
                  </a:lnTo>
                  <a:lnTo>
                    <a:pt x="232246" y="236412"/>
                  </a:lnTo>
                  <a:lnTo>
                    <a:pt x="219885" y="204100"/>
                  </a:lnTo>
                  <a:lnTo>
                    <a:pt x="80372" y="204100"/>
                  </a:lnTo>
                  <a:lnTo>
                    <a:pt x="130886" y="64829"/>
                  </a:lnTo>
                  <a:lnTo>
                    <a:pt x="166606" y="64829"/>
                  </a:lnTo>
                  <a:lnTo>
                    <a:pt x="148064" y="16360"/>
                  </a:lnTo>
                  <a:close/>
                </a:path>
                <a:path w="1330960" h="318770">
                  <a:moveTo>
                    <a:pt x="232246" y="236412"/>
                  </a:moveTo>
                  <a:lnTo>
                    <a:pt x="193261" y="236412"/>
                  </a:lnTo>
                  <a:lnTo>
                    <a:pt x="221688" y="314126"/>
                  </a:lnTo>
                  <a:lnTo>
                    <a:pt x="261976" y="314126"/>
                  </a:lnTo>
                  <a:lnTo>
                    <a:pt x="232246" y="236412"/>
                  </a:lnTo>
                  <a:close/>
                </a:path>
                <a:path w="1330960" h="318770">
                  <a:moveTo>
                    <a:pt x="166606" y="64829"/>
                  </a:moveTo>
                  <a:lnTo>
                    <a:pt x="130886" y="64829"/>
                  </a:lnTo>
                  <a:lnTo>
                    <a:pt x="181604" y="204100"/>
                  </a:lnTo>
                  <a:lnTo>
                    <a:pt x="219885" y="204100"/>
                  </a:lnTo>
                  <a:lnTo>
                    <a:pt x="166606" y="64829"/>
                  </a:lnTo>
                  <a:close/>
                </a:path>
                <a:path w="1330960" h="318770">
                  <a:moveTo>
                    <a:pt x="384682" y="88757"/>
                  </a:moveTo>
                  <a:lnTo>
                    <a:pt x="343767" y="96579"/>
                  </a:lnTo>
                  <a:lnTo>
                    <a:pt x="312592" y="119382"/>
                  </a:lnTo>
                  <a:lnTo>
                    <a:pt x="292985" y="154749"/>
                  </a:lnTo>
                  <a:lnTo>
                    <a:pt x="286313" y="199192"/>
                  </a:lnTo>
                  <a:lnTo>
                    <a:pt x="286313" y="205532"/>
                  </a:lnTo>
                  <a:lnTo>
                    <a:pt x="292959" y="252364"/>
                  </a:lnTo>
                  <a:lnTo>
                    <a:pt x="312899" y="288153"/>
                  </a:lnTo>
                  <a:lnTo>
                    <a:pt x="344291" y="310701"/>
                  </a:lnTo>
                  <a:lnTo>
                    <a:pt x="384886" y="318216"/>
                  </a:lnTo>
                  <a:lnTo>
                    <a:pt x="395981" y="317577"/>
                  </a:lnTo>
                  <a:lnTo>
                    <a:pt x="437036" y="302443"/>
                  </a:lnTo>
                  <a:lnTo>
                    <a:pt x="454321" y="287335"/>
                  </a:lnTo>
                  <a:lnTo>
                    <a:pt x="384886" y="287335"/>
                  </a:lnTo>
                  <a:lnTo>
                    <a:pt x="371108" y="286044"/>
                  </a:lnTo>
                  <a:lnTo>
                    <a:pt x="333005" y="255253"/>
                  </a:lnTo>
                  <a:lnTo>
                    <a:pt x="324147" y="207781"/>
                  </a:lnTo>
                  <a:lnTo>
                    <a:pt x="324223" y="199192"/>
                  </a:lnTo>
                  <a:lnTo>
                    <a:pt x="333005" y="152193"/>
                  </a:lnTo>
                  <a:lnTo>
                    <a:pt x="371069" y="121146"/>
                  </a:lnTo>
                  <a:lnTo>
                    <a:pt x="384682" y="119842"/>
                  </a:lnTo>
                  <a:lnTo>
                    <a:pt x="454468" y="119842"/>
                  </a:lnTo>
                  <a:lnTo>
                    <a:pt x="446444" y="111048"/>
                  </a:lnTo>
                  <a:lnTo>
                    <a:pt x="433381" y="101296"/>
                  </a:lnTo>
                  <a:lnTo>
                    <a:pt x="418733" y="94329"/>
                  </a:lnTo>
                  <a:lnTo>
                    <a:pt x="402500" y="90150"/>
                  </a:lnTo>
                  <a:lnTo>
                    <a:pt x="384682" y="88757"/>
                  </a:lnTo>
                  <a:close/>
                </a:path>
                <a:path w="1330960" h="318770">
                  <a:moveTo>
                    <a:pt x="472825" y="244388"/>
                  </a:moveTo>
                  <a:lnTo>
                    <a:pt x="437036" y="244388"/>
                  </a:lnTo>
                  <a:lnTo>
                    <a:pt x="435375" y="253208"/>
                  </a:lnTo>
                  <a:lnTo>
                    <a:pt x="432026" y="261260"/>
                  </a:lnTo>
                  <a:lnTo>
                    <a:pt x="394690" y="286568"/>
                  </a:lnTo>
                  <a:lnTo>
                    <a:pt x="384886" y="287335"/>
                  </a:lnTo>
                  <a:lnTo>
                    <a:pt x="454321" y="287335"/>
                  </a:lnTo>
                  <a:lnTo>
                    <a:pt x="459737" y="280587"/>
                  </a:lnTo>
                  <a:lnTo>
                    <a:pt x="465080" y="271882"/>
                  </a:lnTo>
                  <a:lnTo>
                    <a:pt x="469042" y="262948"/>
                  </a:lnTo>
                  <a:lnTo>
                    <a:pt x="471624" y="253783"/>
                  </a:lnTo>
                  <a:lnTo>
                    <a:pt x="472825" y="244388"/>
                  </a:lnTo>
                  <a:close/>
                </a:path>
                <a:path w="1330960" h="318770">
                  <a:moveTo>
                    <a:pt x="454468" y="119842"/>
                  </a:moveTo>
                  <a:lnTo>
                    <a:pt x="384682" y="119842"/>
                  </a:lnTo>
                  <a:lnTo>
                    <a:pt x="394984" y="120711"/>
                  </a:lnTo>
                  <a:lnTo>
                    <a:pt x="404417" y="123319"/>
                  </a:lnTo>
                  <a:lnTo>
                    <a:pt x="435400" y="158673"/>
                  </a:lnTo>
                  <a:lnTo>
                    <a:pt x="437036" y="168924"/>
                  </a:lnTo>
                  <a:lnTo>
                    <a:pt x="472825" y="168924"/>
                  </a:lnTo>
                  <a:lnTo>
                    <a:pt x="470563" y="151963"/>
                  </a:lnTo>
                  <a:lnTo>
                    <a:pt x="465412" y="136663"/>
                  </a:lnTo>
                  <a:lnTo>
                    <a:pt x="457372" y="123025"/>
                  </a:lnTo>
                  <a:lnTo>
                    <a:pt x="454468" y="119842"/>
                  </a:lnTo>
                  <a:close/>
                </a:path>
                <a:path w="1330960" h="318770">
                  <a:moveTo>
                    <a:pt x="603916" y="88757"/>
                  </a:moveTo>
                  <a:lnTo>
                    <a:pt x="563001" y="96579"/>
                  </a:lnTo>
                  <a:lnTo>
                    <a:pt x="531826" y="119382"/>
                  </a:lnTo>
                  <a:lnTo>
                    <a:pt x="512219" y="154749"/>
                  </a:lnTo>
                  <a:lnTo>
                    <a:pt x="505547" y="199192"/>
                  </a:lnTo>
                  <a:lnTo>
                    <a:pt x="505547" y="205532"/>
                  </a:lnTo>
                  <a:lnTo>
                    <a:pt x="512193" y="252364"/>
                  </a:lnTo>
                  <a:lnTo>
                    <a:pt x="532133" y="288153"/>
                  </a:lnTo>
                  <a:lnTo>
                    <a:pt x="563525" y="310701"/>
                  </a:lnTo>
                  <a:lnTo>
                    <a:pt x="604121" y="318216"/>
                  </a:lnTo>
                  <a:lnTo>
                    <a:pt x="615215" y="317577"/>
                  </a:lnTo>
                  <a:lnTo>
                    <a:pt x="656270" y="302443"/>
                  </a:lnTo>
                  <a:lnTo>
                    <a:pt x="673555" y="287335"/>
                  </a:lnTo>
                  <a:lnTo>
                    <a:pt x="604121" y="287335"/>
                  </a:lnTo>
                  <a:lnTo>
                    <a:pt x="590342" y="286044"/>
                  </a:lnTo>
                  <a:lnTo>
                    <a:pt x="552239" y="255253"/>
                  </a:lnTo>
                  <a:lnTo>
                    <a:pt x="543381" y="207781"/>
                  </a:lnTo>
                  <a:lnTo>
                    <a:pt x="543457" y="199192"/>
                  </a:lnTo>
                  <a:lnTo>
                    <a:pt x="552239" y="152193"/>
                  </a:lnTo>
                  <a:lnTo>
                    <a:pt x="590303" y="121146"/>
                  </a:lnTo>
                  <a:lnTo>
                    <a:pt x="603916" y="119842"/>
                  </a:lnTo>
                  <a:lnTo>
                    <a:pt x="673702" y="119842"/>
                  </a:lnTo>
                  <a:lnTo>
                    <a:pt x="665678" y="111048"/>
                  </a:lnTo>
                  <a:lnTo>
                    <a:pt x="652615" y="101296"/>
                  </a:lnTo>
                  <a:lnTo>
                    <a:pt x="637967" y="94329"/>
                  </a:lnTo>
                  <a:lnTo>
                    <a:pt x="621734" y="90150"/>
                  </a:lnTo>
                  <a:lnTo>
                    <a:pt x="603916" y="88757"/>
                  </a:lnTo>
                  <a:close/>
                </a:path>
                <a:path w="1330960" h="318770">
                  <a:moveTo>
                    <a:pt x="692060" y="244388"/>
                  </a:moveTo>
                  <a:lnTo>
                    <a:pt x="656270" y="244388"/>
                  </a:lnTo>
                  <a:lnTo>
                    <a:pt x="654609" y="253208"/>
                  </a:lnTo>
                  <a:lnTo>
                    <a:pt x="651260" y="261260"/>
                  </a:lnTo>
                  <a:lnTo>
                    <a:pt x="613924" y="286568"/>
                  </a:lnTo>
                  <a:lnTo>
                    <a:pt x="604121" y="287335"/>
                  </a:lnTo>
                  <a:lnTo>
                    <a:pt x="673555" y="287335"/>
                  </a:lnTo>
                  <a:lnTo>
                    <a:pt x="678971" y="280587"/>
                  </a:lnTo>
                  <a:lnTo>
                    <a:pt x="684314" y="271882"/>
                  </a:lnTo>
                  <a:lnTo>
                    <a:pt x="688276" y="262948"/>
                  </a:lnTo>
                  <a:lnTo>
                    <a:pt x="690858" y="253783"/>
                  </a:lnTo>
                  <a:lnTo>
                    <a:pt x="692060" y="244388"/>
                  </a:lnTo>
                  <a:close/>
                </a:path>
                <a:path w="1330960" h="318770">
                  <a:moveTo>
                    <a:pt x="673702" y="119842"/>
                  </a:moveTo>
                  <a:lnTo>
                    <a:pt x="603916" y="119842"/>
                  </a:lnTo>
                  <a:lnTo>
                    <a:pt x="614218" y="120711"/>
                  </a:lnTo>
                  <a:lnTo>
                    <a:pt x="623651" y="123319"/>
                  </a:lnTo>
                  <a:lnTo>
                    <a:pt x="654634" y="158673"/>
                  </a:lnTo>
                  <a:lnTo>
                    <a:pt x="656270" y="168924"/>
                  </a:lnTo>
                  <a:lnTo>
                    <a:pt x="692060" y="168924"/>
                  </a:lnTo>
                  <a:lnTo>
                    <a:pt x="689797" y="151963"/>
                  </a:lnTo>
                  <a:lnTo>
                    <a:pt x="684646" y="136663"/>
                  </a:lnTo>
                  <a:lnTo>
                    <a:pt x="676606" y="123025"/>
                  </a:lnTo>
                  <a:lnTo>
                    <a:pt x="673702" y="119842"/>
                  </a:lnTo>
                  <a:close/>
                </a:path>
                <a:path w="1330960" h="318770">
                  <a:moveTo>
                    <a:pt x="771614" y="92847"/>
                  </a:moveTo>
                  <a:lnTo>
                    <a:pt x="733780" y="92847"/>
                  </a:lnTo>
                  <a:lnTo>
                    <a:pt x="733780" y="236821"/>
                  </a:lnTo>
                  <a:lnTo>
                    <a:pt x="744325" y="286211"/>
                  </a:lnTo>
                  <a:lnTo>
                    <a:pt x="775193" y="313104"/>
                  </a:lnTo>
                  <a:lnTo>
                    <a:pt x="806380" y="318216"/>
                  </a:lnTo>
                  <a:lnTo>
                    <a:pt x="826461" y="316593"/>
                  </a:lnTo>
                  <a:lnTo>
                    <a:pt x="843959" y="311723"/>
                  </a:lnTo>
                  <a:lnTo>
                    <a:pt x="858875" y="303607"/>
                  </a:lnTo>
                  <a:lnTo>
                    <a:pt x="871210" y="292244"/>
                  </a:lnTo>
                  <a:lnTo>
                    <a:pt x="908022" y="292244"/>
                  </a:lnTo>
                  <a:lnTo>
                    <a:pt x="908022" y="286108"/>
                  </a:lnTo>
                  <a:lnTo>
                    <a:pt x="812516" y="286108"/>
                  </a:lnTo>
                  <a:lnTo>
                    <a:pt x="794621" y="282964"/>
                  </a:lnTo>
                  <a:lnTo>
                    <a:pt x="781839" y="273531"/>
                  </a:lnTo>
                  <a:lnTo>
                    <a:pt x="774170" y="257809"/>
                  </a:lnTo>
                  <a:lnTo>
                    <a:pt x="771733" y="236821"/>
                  </a:lnTo>
                  <a:lnTo>
                    <a:pt x="771614" y="92847"/>
                  </a:lnTo>
                  <a:close/>
                </a:path>
                <a:path w="1330960" h="318770">
                  <a:moveTo>
                    <a:pt x="908022" y="292244"/>
                  </a:moveTo>
                  <a:lnTo>
                    <a:pt x="871210" y="292244"/>
                  </a:lnTo>
                  <a:lnTo>
                    <a:pt x="872028" y="314126"/>
                  </a:lnTo>
                  <a:lnTo>
                    <a:pt x="908022" y="314126"/>
                  </a:lnTo>
                  <a:lnTo>
                    <a:pt x="908022" y="292244"/>
                  </a:lnTo>
                  <a:close/>
                </a:path>
                <a:path w="1330960" h="318770">
                  <a:moveTo>
                    <a:pt x="908022" y="92847"/>
                  </a:moveTo>
                  <a:lnTo>
                    <a:pt x="870187" y="92847"/>
                  </a:lnTo>
                  <a:lnTo>
                    <a:pt x="870187" y="253796"/>
                  </a:lnTo>
                  <a:lnTo>
                    <a:pt x="861214" y="267932"/>
                  </a:lnTo>
                  <a:lnTo>
                    <a:pt x="848612" y="278030"/>
                  </a:lnTo>
                  <a:lnTo>
                    <a:pt x="832379" y="284089"/>
                  </a:lnTo>
                  <a:lnTo>
                    <a:pt x="812516" y="286108"/>
                  </a:lnTo>
                  <a:lnTo>
                    <a:pt x="908022" y="286108"/>
                  </a:lnTo>
                  <a:lnTo>
                    <a:pt x="908022" y="92847"/>
                  </a:lnTo>
                  <a:close/>
                </a:path>
                <a:path w="1330960" h="318770">
                  <a:moveTo>
                    <a:pt x="1052814" y="88757"/>
                  </a:moveTo>
                  <a:lnTo>
                    <a:pt x="1015312" y="97039"/>
                  </a:lnTo>
                  <a:lnTo>
                    <a:pt x="983671" y="120890"/>
                  </a:lnTo>
                  <a:lnTo>
                    <a:pt x="963099" y="157306"/>
                  </a:lnTo>
                  <a:lnTo>
                    <a:pt x="956081" y="202668"/>
                  </a:lnTo>
                  <a:lnTo>
                    <a:pt x="956081" y="209622"/>
                  </a:lnTo>
                  <a:lnTo>
                    <a:pt x="963137" y="254154"/>
                  </a:lnTo>
                  <a:lnTo>
                    <a:pt x="984304" y="288767"/>
                  </a:lnTo>
                  <a:lnTo>
                    <a:pt x="1016718" y="310854"/>
                  </a:lnTo>
                  <a:lnTo>
                    <a:pt x="1057518" y="318216"/>
                  </a:lnTo>
                  <a:lnTo>
                    <a:pt x="1083593" y="315545"/>
                  </a:lnTo>
                  <a:lnTo>
                    <a:pt x="1106191" y="307531"/>
                  </a:lnTo>
                  <a:lnTo>
                    <a:pt x="1125313" y="294174"/>
                  </a:lnTo>
                  <a:lnTo>
                    <a:pt x="1131034" y="287335"/>
                  </a:lnTo>
                  <a:lnTo>
                    <a:pt x="1059563" y="287335"/>
                  </a:lnTo>
                  <a:lnTo>
                    <a:pt x="1046065" y="286083"/>
                  </a:lnTo>
                  <a:lnTo>
                    <a:pt x="1004921" y="256390"/>
                  </a:lnTo>
                  <a:lnTo>
                    <a:pt x="993916" y="214325"/>
                  </a:lnTo>
                  <a:lnTo>
                    <a:pt x="1143821" y="214325"/>
                  </a:lnTo>
                  <a:lnTo>
                    <a:pt x="1143821" y="198578"/>
                  </a:lnTo>
                  <a:lnTo>
                    <a:pt x="1142902" y="183240"/>
                  </a:lnTo>
                  <a:lnTo>
                    <a:pt x="995143" y="183240"/>
                  </a:lnTo>
                  <a:lnTo>
                    <a:pt x="997725" y="169052"/>
                  </a:lnTo>
                  <a:lnTo>
                    <a:pt x="1022598" y="129275"/>
                  </a:lnTo>
                  <a:lnTo>
                    <a:pt x="1052814" y="119842"/>
                  </a:lnTo>
                  <a:lnTo>
                    <a:pt x="1121661" y="119842"/>
                  </a:lnTo>
                  <a:lnTo>
                    <a:pt x="1119893" y="117183"/>
                  </a:lnTo>
                  <a:lnTo>
                    <a:pt x="1106728" y="104747"/>
                  </a:lnTo>
                  <a:lnTo>
                    <a:pt x="1091160" y="95863"/>
                  </a:lnTo>
                  <a:lnTo>
                    <a:pt x="1073189" y="90533"/>
                  </a:lnTo>
                  <a:lnTo>
                    <a:pt x="1052814" y="88757"/>
                  </a:lnTo>
                  <a:close/>
                </a:path>
                <a:path w="1330960" h="318770">
                  <a:moveTo>
                    <a:pt x="1117848" y="257477"/>
                  </a:moveTo>
                  <a:lnTo>
                    <a:pt x="1086175" y="282734"/>
                  </a:lnTo>
                  <a:lnTo>
                    <a:pt x="1059563" y="287335"/>
                  </a:lnTo>
                  <a:lnTo>
                    <a:pt x="1131034" y="287335"/>
                  </a:lnTo>
                  <a:lnTo>
                    <a:pt x="1140958" y="275474"/>
                  </a:lnTo>
                  <a:lnTo>
                    <a:pt x="1117848" y="257477"/>
                  </a:lnTo>
                  <a:close/>
                </a:path>
                <a:path w="1330960" h="318770">
                  <a:moveTo>
                    <a:pt x="1121661" y="119842"/>
                  </a:moveTo>
                  <a:lnTo>
                    <a:pt x="1052814" y="119842"/>
                  </a:lnTo>
                  <a:lnTo>
                    <a:pt x="1064062" y="120839"/>
                  </a:lnTo>
                  <a:lnTo>
                    <a:pt x="1074083" y="123830"/>
                  </a:lnTo>
                  <a:lnTo>
                    <a:pt x="1101283" y="154813"/>
                  </a:lnTo>
                  <a:lnTo>
                    <a:pt x="1105987" y="180377"/>
                  </a:lnTo>
                  <a:lnTo>
                    <a:pt x="1105987" y="183240"/>
                  </a:lnTo>
                  <a:lnTo>
                    <a:pt x="1142902" y="183240"/>
                  </a:lnTo>
                  <a:lnTo>
                    <a:pt x="1142326" y="173628"/>
                  </a:lnTo>
                  <a:lnTo>
                    <a:pt x="1137839" y="151746"/>
                  </a:lnTo>
                  <a:lnTo>
                    <a:pt x="1130362" y="132931"/>
                  </a:lnTo>
                  <a:lnTo>
                    <a:pt x="1121661" y="119842"/>
                  </a:lnTo>
                  <a:close/>
                </a:path>
                <a:path w="1330960" h="318770">
                  <a:moveTo>
                    <a:pt x="1228897" y="92847"/>
                  </a:moveTo>
                  <a:lnTo>
                    <a:pt x="1191063" y="92847"/>
                  </a:lnTo>
                  <a:lnTo>
                    <a:pt x="1191063" y="314126"/>
                  </a:lnTo>
                  <a:lnTo>
                    <a:pt x="1228897" y="314126"/>
                  </a:lnTo>
                  <a:lnTo>
                    <a:pt x="1228897" y="92847"/>
                  </a:lnTo>
                  <a:close/>
                </a:path>
                <a:path w="1330960" h="318770">
                  <a:moveTo>
                    <a:pt x="1217649" y="12270"/>
                  </a:moveTo>
                  <a:lnTo>
                    <a:pt x="1202924" y="12270"/>
                  </a:lnTo>
                  <a:lnTo>
                    <a:pt x="1197334" y="14383"/>
                  </a:lnTo>
                  <a:lnTo>
                    <a:pt x="1193517" y="18610"/>
                  </a:lnTo>
                  <a:lnTo>
                    <a:pt x="1189836" y="22836"/>
                  </a:lnTo>
                  <a:lnTo>
                    <a:pt x="1187995" y="28017"/>
                  </a:lnTo>
                  <a:lnTo>
                    <a:pt x="1187995" y="40288"/>
                  </a:lnTo>
                  <a:lnTo>
                    <a:pt x="1189836" y="45401"/>
                  </a:lnTo>
                  <a:lnTo>
                    <a:pt x="1193517" y="49491"/>
                  </a:lnTo>
                  <a:lnTo>
                    <a:pt x="1197334" y="53581"/>
                  </a:lnTo>
                  <a:lnTo>
                    <a:pt x="1202924" y="55626"/>
                  </a:lnTo>
                  <a:lnTo>
                    <a:pt x="1217649" y="55626"/>
                  </a:lnTo>
                  <a:lnTo>
                    <a:pt x="1223239" y="53581"/>
                  </a:lnTo>
                  <a:lnTo>
                    <a:pt x="1230874" y="45401"/>
                  </a:lnTo>
                  <a:lnTo>
                    <a:pt x="1232783" y="40288"/>
                  </a:lnTo>
                  <a:lnTo>
                    <a:pt x="1232783" y="28017"/>
                  </a:lnTo>
                  <a:lnTo>
                    <a:pt x="1230874" y="22836"/>
                  </a:lnTo>
                  <a:lnTo>
                    <a:pt x="1223239" y="14383"/>
                  </a:lnTo>
                  <a:lnTo>
                    <a:pt x="1217649" y="12270"/>
                  </a:lnTo>
                  <a:close/>
                </a:path>
                <a:path w="1330960" h="318770">
                  <a:moveTo>
                    <a:pt x="1330743" y="0"/>
                  </a:moveTo>
                  <a:lnTo>
                    <a:pt x="1292908" y="0"/>
                  </a:lnTo>
                  <a:lnTo>
                    <a:pt x="1292908" y="314126"/>
                  </a:lnTo>
                  <a:lnTo>
                    <a:pt x="1330743" y="314126"/>
                  </a:lnTo>
                  <a:lnTo>
                    <a:pt x="13307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6113" y="3760847"/>
              <a:ext cx="3051864" cy="3869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7459" y="3754195"/>
              <a:ext cx="3630114" cy="3992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44145" y="3779989"/>
              <a:ext cx="273050" cy="329565"/>
            </a:xfrm>
            <a:custGeom>
              <a:avLst/>
              <a:gdLst/>
              <a:ahLst/>
              <a:cxnLst/>
              <a:rect l="l" t="t" r="r" b="b"/>
              <a:pathLst>
                <a:path w="273050" h="329564">
                  <a:moveTo>
                    <a:pt x="0" y="0"/>
                  </a:moveTo>
                  <a:lnTo>
                    <a:pt x="2994" y="329084"/>
                  </a:lnTo>
                  <a:lnTo>
                    <a:pt x="272509" y="162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193202" y="3748576"/>
              <a:ext cx="774065" cy="401320"/>
            </a:xfrm>
            <a:custGeom>
              <a:avLst/>
              <a:gdLst/>
              <a:ahLst/>
              <a:cxnLst/>
              <a:rect l="l" t="t" r="r" b="b"/>
              <a:pathLst>
                <a:path w="774065" h="401320">
                  <a:moveTo>
                    <a:pt x="97346" y="16360"/>
                  </a:moveTo>
                  <a:lnTo>
                    <a:pt x="0" y="16360"/>
                  </a:lnTo>
                  <a:lnTo>
                    <a:pt x="0" y="314126"/>
                  </a:lnTo>
                  <a:lnTo>
                    <a:pt x="103277" y="314126"/>
                  </a:lnTo>
                  <a:lnTo>
                    <a:pt x="125658" y="312694"/>
                  </a:lnTo>
                  <a:lnTo>
                    <a:pt x="145355" y="308400"/>
                  </a:lnTo>
                  <a:lnTo>
                    <a:pt x="162367" y="301242"/>
                  </a:lnTo>
                  <a:lnTo>
                    <a:pt x="176696" y="291221"/>
                  </a:lnTo>
                  <a:lnTo>
                    <a:pt x="185044" y="282018"/>
                  </a:lnTo>
                  <a:lnTo>
                    <a:pt x="39265" y="282018"/>
                  </a:lnTo>
                  <a:lnTo>
                    <a:pt x="39265" y="174855"/>
                  </a:lnTo>
                  <a:lnTo>
                    <a:pt x="181276" y="174855"/>
                  </a:lnTo>
                  <a:lnTo>
                    <a:pt x="180965" y="174497"/>
                  </a:lnTo>
                  <a:lnTo>
                    <a:pt x="172094" y="167288"/>
                  </a:lnTo>
                  <a:lnTo>
                    <a:pt x="161945" y="161613"/>
                  </a:lnTo>
                  <a:lnTo>
                    <a:pt x="150518" y="157472"/>
                  </a:lnTo>
                  <a:lnTo>
                    <a:pt x="160207" y="152627"/>
                  </a:lnTo>
                  <a:lnTo>
                    <a:pt x="168822" y="146888"/>
                  </a:lnTo>
                  <a:lnTo>
                    <a:pt x="172832" y="143361"/>
                  </a:lnTo>
                  <a:lnTo>
                    <a:pt x="39265" y="143361"/>
                  </a:lnTo>
                  <a:lnTo>
                    <a:pt x="39265" y="48673"/>
                  </a:lnTo>
                  <a:lnTo>
                    <a:pt x="181478" y="48673"/>
                  </a:lnTo>
                  <a:lnTo>
                    <a:pt x="180888" y="47625"/>
                  </a:lnTo>
                  <a:lnTo>
                    <a:pt x="170151" y="36402"/>
                  </a:lnTo>
                  <a:lnTo>
                    <a:pt x="156475" y="27634"/>
                  </a:lnTo>
                  <a:lnTo>
                    <a:pt x="139782" y="21371"/>
                  </a:lnTo>
                  <a:lnTo>
                    <a:pt x="120072" y="17613"/>
                  </a:lnTo>
                  <a:lnTo>
                    <a:pt x="97346" y="16360"/>
                  </a:lnTo>
                  <a:close/>
                </a:path>
                <a:path w="774065" h="401320">
                  <a:moveTo>
                    <a:pt x="181276" y="174855"/>
                  </a:moveTo>
                  <a:lnTo>
                    <a:pt x="104708" y="174855"/>
                  </a:lnTo>
                  <a:lnTo>
                    <a:pt x="130298" y="178217"/>
                  </a:lnTo>
                  <a:lnTo>
                    <a:pt x="148576" y="188302"/>
                  </a:lnTo>
                  <a:lnTo>
                    <a:pt x="159542" y="205110"/>
                  </a:lnTo>
                  <a:lnTo>
                    <a:pt x="163198" y="228641"/>
                  </a:lnTo>
                  <a:lnTo>
                    <a:pt x="162201" y="240452"/>
                  </a:lnTo>
                  <a:lnTo>
                    <a:pt x="138644" y="274081"/>
                  </a:lnTo>
                  <a:lnTo>
                    <a:pt x="104095" y="282018"/>
                  </a:lnTo>
                  <a:lnTo>
                    <a:pt x="185044" y="282018"/>
                  </a:lnTo>
                  <a:lnTo>
                    <a:pt x="188059" y="278695"/>
                  </a:lnTo>
                  <a:lnTo>
                    <a:pt x="196175" y="264021"/>
                  </a:lnTo>
                  <a:lnTo>
                    <a:pt x="201045" y="247200"/>
                  </a:lnTo>
                  <a:lnTo>
                    <a:pt x="202668" y="228232"/>
                  </a:lnTo>
                  <a:lnTo>
                    <a:pt x="201786" y="215604"/>
                  </a:lnTo>
                  <a:lnTo>
                    <a:pt x="199141" y="203895"/>
                  </a:lnTo>
                  <a:lnTo>
                    <a:pt x="194731" y="193108"/>
                  </a:lnTo>
                  <a:lnTo>
                    <a:pt x="188557" y="183240"/>
                  </a:lnTo>
                  <a:lnTo>
                    <a:pt x="181276" y="174855"/>
                  </a:lnTo>
                  <a:close/>
                </a:path>
                <a:path w="774065" h="401320">
                  <a:moveTo>
                    <a:pt x="181478" y="48673"/>
                  </a:moveTo>
                  <a:lnTo>
                    <a:pt x="97346" y="48673"/>
                  </a:lnTo>
                  <a:lnTo>
                    <a:pt x="111035" y="49376"/>
                  </a:lnTo>
                  <a:lnTo>
                    <a:pt x="122859" y="51485"/>
                  </a:lnTo>
                  <a:lnTo>
                    <a:pt x="154327" y="84078"/>
                  </a:lnTo>
                  <a:lnTo>
                    <a:pt x="155222" y="95505"/>
                  </a:lnTo>
                  <a:lnTo>
                    <a:pt x="154251" y="105974"/>
                  </a:lnTo>
                  <a:lnTo>
                    <a:pt x="121734" y="140140"/>
                  </a:lnTo>
                  <a:lnTo>
                    <a:pt x="98573" y="143361"/>
                  </a:lnTo>
                  <a:lnTo>
                    <a:pt x="172832" y="143361"/>
                  </a:lnTo>
                  <a:lnTo>
                    <a:pt x="193951" y="105846"/>
                  </a:lnTo>
                  <a:lnTo>
                    <a:pt x="194693" y="95710"/>
                  </a:lnTo>
                  <a:lnTo>
                    <a:pt x="193159" y="77279"/>
                  </a:lnTo>
                  <a:lnTo>
                    <a:pt x="188557" y="61250"/>
                  </a:lnTo>
                  <a:lnTo>
                    <a:pt x="181478" y="48673"/>
                  </a:lnTo>
                  <a:close/>
                </a:path>
                <a:path w="774065" h="401320">
                  <a:moveTo>
                    <a:pt x="296129" y="0"/>
                  </a:moveTo>
                  <a:lnTo>
                    <a:pt x="258295" y="0"/>
                  </a:lnTo>
                  <a:lnTo>
                    <a:pt x="258295" y="314126"/>
                  </a:lnTo>
                  <a:lnTo>
                    <a:pt x="296129" y="314126"/>
                  </a:lnTo>
                  <a:lnTo>
                    <a:pt x="296129" y="0"/>
                  </a:lnTo>
                  <a:close/>
                </a:path>
                <a:path w="774065" h="401320">
                  <a:moveTo>
                    <a:pt x="447262" y="88757"/>
                  </a:moveTo>
                  <a:lnTo>
                    <a:pt x="406961" y="96694"/>
                  </a:lnTo>
                  <a:lnTo>
                    <a:pt x="374865" y="119944"/>
                  </a:lnTo>
                  <a:lnTo>
                    <a:pt x="353980" y="156347"/>
                  </a:lnTo>
                  <a:lnTo>
                    <a:pt x="346848" y="201441"/>
                  </a:lnTo>
                  <a:lnTo>
                    <a:pt x="346848" y="204100"/>
                  </a:lnTo>
                  <a:lnTo>
                    <a:pt x="353801" y="250575"/>
                  </a:lnTo>
                  <a:lnTo>
                    <a:pt x="374661" y="286926"/>
                  </a:lnTo>
                  <a:lnTo>
                    <a:pt x="406922" y="310394"/>
                  </a:lnTo>
                  <a:lnTo>
                    <a:pt x="447671" y="318216"/>
                  </a:lnTo>
                  <a:lnTo>
                    <a:pt x="462165" y="317322"/>
                  </a:lnTo>
                  <a:lnTo>
                    <a:pt x="500434" y="303901"/>
                  </a:lnTo>
                  <a:lnTo>
                    <a:pt x="520256" y="287335"/>
                  </a:lnTo>
                  <a:lnTo>
                    <a:pt x="447671" y="287335"/>
                  </a:lnTo>
                  <a:lnTo>
                    <a:pt x="434034" y="285929"/>
                  </a:lnTo>
                  <a:lnTo>
                    <a:pt x="401861" y="265044"/>
                  </a:lnTo>
                  <a:lnTo>
                    <a:pt x="385947" y="223439"/>
                  </a:lnTo>
                  <a:lnTo>
                    <a:pt x="384886" y="205941"/>
                  </a:lnTo>
                  <a:lnTo>
                    <a:pt x="385960" y="186384"/>
                  </a:lnTo>
                  <a:lnTo>
                    <a:pt x="402065" y="142134"/>
                  </a:lnTo>
                  <a:lnTo>
                    <a:pt x="433930" y="121235"/>
                  </a:lnTo>
                  <a:lnTo>
                    <a:pt x="447262" y="119842"/>
                  </a:lnTo>
                  <a:lnTo>
                    <a:pt x="520048" y="119842"/>
                  </a:lnTo>
                  <a:lnTo>
                    <a:pt x="505279" y="106357"/>
                  </a:lnTo>
                  <a:lnTo>
                    <a:pt x="488113" y="96579"/>
                  </a:lnTo>
                  <a:lnTo>
                    <a:pt x="468774" y="90712"/>
                  </a:lnTo>
                  <a:lnTo>
                    <a:pt x="447262" y="88757"/>
                  </a:lnTo>
                  <a:close/>
                </a:path>
                <a:path w="774065" h="401320">
                  <a:moveTo>
                    <a:pt x="520048" y="119842"/>
                  </a:moveTo>
                  <a:lnTo>
                    <a:pt x="447262" y="119842"/>
                  </a:lnTo>
                  <a:lnTo>
                    <a:pt x="460862" y="121261"/>
                  </a:lnTo>
                  <a:lnTo>
                    <a:pt x="473030" y="125517"/>
                  </a:lnTo>
                  <a:lnTo>
                    <a:pt x="500677" y="154660"/>
                  </a:lnTo>
                  <a:lnTo>
                    <a:pt x="510455" y="201441"/>
                  </a:lnTo>
                  <a:lnTo>
                    <a:pt x="509394" y="220665"/>
                  </a:lnTo>
                  <a:lnTo>
                    <a:pt x="493481" y="264839"/>
                  </a:lnTo>
                  <a:lnTo>
                    <a:pt x="461347" y="285929"/>
                  </a:lnTo>
                  <a:lnTo>
                    <a:pt x="447671" y="287335"/>
                  </a:lnTo>
                  <a:lnTo>
                    <a:pt x="520256" y="287335"/>
                  </a:lnTo>
                  <a:lnTo>
                    <a:pt x="541272" y="250728"/>
                  </a:lnTo>
                  <a:lnTo>
                    <a:pt x="548289" y="205941"/>
                  </a:lnTo>
                  <a:lnTo>
                    <a:pt x="548289" y="203282"/>
                  </a:lnTo>
                  <a:lnTo>
                    <a:pt x="546538" y="178600"/>
                  </a:lnTo>
                  <a:lnTo>
                    <a:pt x="541285" y="156500"/>
                  </a:lnTo>
                  <a:lnTo>
                    <a:pt x="532529" y="136983"/>
                  </a:lnTo>
                  <a:lnTo>
                    <a:pt x="520272" y="120047"/>
                  </a:lnTo>
                  <a:lnTo>
                    <a:pt x="520048" y="119842"/>
                  </a:lnTo>
                  <a:close/>
                </a:path>
                <a:path w="774065" h="401320">
                  <a:moveTo>
                    <a:pt x="617618" y="340303"/>
                  </a:moveTo>
                  <a:lnTo>
                    <a:pt x="597985" y="363004"/>
                  </a:lnTo>
                  <a:lnTo>
                    <a:pt x="604696" y="371427"/>
                  </a:lnTo>
                  <a:lnTo>
                    <a:pt x="612761" y="378904"/>
                  </a:lnTo>
                  <a:lnTo>
                    <a:pt x="656117" y="398691"/>
                  </a:lnTo>
                  <a:lnTo>
                    <a:pt x="679789" y="401247"/>
                  </a:lnTo>
                  <a:lnTo>
                    <a:pt x="700163" y="399700"/>
                  </a:lnTo>
                  <a:lnTo>
                    <a:pt x="718339" y="395061"/>
                  </a:lnTo>
                  <a:lnTo>
                    <a:pt x="734316" y="387328"/>
                  </a:lnTo>
                  <a:lnTo>
                    <a:pt x="748095" y="376501"/>
                  </a:lnTo>
                  <a:lnTo>
                    <a:pt x="753174" y="370366"/>
                  </a:lnTo>
                  <a:lnTo>
                    <a:pt x="677130" y="370366"/>
                  </a:lnTo>
                  <a:lnTo>
                    <a:pt x="660220" y="368487"/>
                  </a:lnTo>
                  <a:lnTo>
                    <a:pt x="644665" y="362850"/>
                  </a:lnTo>
                  <a:lnTo>
                    <a:pt x="630464" y="353456"/>
                  </a:lnTo>
                  <a:lnTo>
                    <a:pt x="617618" y="340303"/>
                  </a:lnTo>
                  <a:close/>
                </a:path>
                <a:path w="774065" h="401320">
                  <a:moveTo>
                    <a:pt x="773659" y="292039"/>
                  </a:moveTo>
                  <a:lnTo>
                    <a:pt x="735620" y="292039"/>
                  </a:lnTo>
                  <a:lnTo>
                    <a:pt x="735575" y="311672"/>
                  </a:lnTo>
                  <a:lnTo>
                    <a:pt x="734649" y="324377"/>
                  </a:lnTo>
                  <a:lnTo>
                    <a:pt x="711641" y="361623"/>
                  </a:lnTo>
                  <a:lnTo>
                    <a:pt x="677130" y="370366"/>
                  </a:lnTo>
                  <a:lnTo>
                    <a:pt x="753174" y="370366"/>
                  </a:lnTo>
                  <a:lnTo>
                    <a:pt x="759269" y="363004"/>
                  </a:lnTo>
                  <a:lnTo>
                    <a:pt x="767268" y="347205"/>
                  </a:lnTo>
                  <a:lnTo>
                    <a:pt x="772061" y="329145"/>
                  </a:lnTo>
                  <a:lnTo>
                    <a:pt x="773534" y="310394"/>
                  </a:lnTo>
                  <a:lnTo>
                    <a:pt x="773659" y="292039"/>
                  </a:lnTo>
                  <a:close/>
                </a:path>
                <a:path w="774065" h="401320">
                  <a:moveTo>
                    <a:pt x="674063" y="88757"/>
                  </a:moveTo>
                  <a:lnTo>
                    <a:pt x="623600" y="106012"/>
                  </a:lnTo>
                  <a:lnTo>
                    <a:pt x="592719" y="155222"/>
                  </a:lnTo>
                  <a:lnTo>
                    <a:pt x="586737" y="201646"/>
                  </a:lnTo>
                  <a:lnTo>
                    <a:pt x="588233" y="227222"/>
                  </a:lnTo>
                  <a:lnTo>
                    <a:pt x="600196" y="269863"/>
                  </a:lnTo>
                  <a:lnTo>
                    <a:pt x="623651" y="300616"/>
                  </a:lnTo>
                  <a:lnTo>
                    <a:pt x="673654" y="318216"/>
                  </a:lnTo>
                  <a:lnTo>
                    <a:pt x="692251" y="316580"/>
                  </a:lnTo>
                  <a:lnTo>
                    <a:pt x="708778" y="311672"/>
                  </a:lnTo>
                  <a:lnTo>
                    <a:pt x="723234" y="303492"/>
                  </a:lnTo>
                  <a:lnTo>
                    <a:pt x="735620" y="292039"/>
                  </a:lnTo>
                  <a:lnTo>
                    <a:pt x="773659" y="292039"/>
                  </a:lnTo>
                  <a:lnTo>
                    <a:pt x="773659" y="286108"/>
                  </a:lnTo>
                  <a:lnTo>
                    <a:pt x="683061" y="286108"/>
                  </a:lnTo>
                  <a:lnTo>
                    <a:pt x="670024" y="284779"/>
                  </a:lnTo>
                  <a:lnTo>
                    <a:pt x="633404" y="253106"/>
                  </a:lnTo>
                  <a:lnTo>
                    <a:pt x="624776" y="205941"/>
                  </a:lnTo>
                  <a:lnTo>
                    <a:pt x="625747" y="186167"/>
                  </a:lnTo>
                  <a:lnTo>
                    <a:pt x="640319" y="142338"/>
                  </a:lnTo>
                  <a:lnTo>
                    <a:pt x="683470" y="120865"/>
                  </a:lnTo>
                  <a:lnTo>
                    <a:pt x="773659" y="120865"/>
                  </a:lnTo>
                  <a:lnTo>
                    <a:pt x="773659" y="117388"/>
                  </a:lnTo>
                  <a:lnTo>
                    <a:pt x="737256" y="117388"/>
                  </a:lnTo>
                  <a:lnTo>
                    <a:pt x="724794" y="104862"/>
                  </a:lnTo>
                  <a:lnTo>
                    <a:pt x="710108" y="95914"/>
                  </a:lnTo>
                  <a:lnTo>
                    <a:pt x="693197" y="90546"/>
                  </a:lnTo>
                  <a:lnTo>
                    <a:pt x="674063" y="88757"/>
                  </a:lnTo>
                  <a:close/>
                </a:path>
                <a:path w="774065" h="401320">
                  <a:moveTo>
                    <a:pt x="773659" y="120865"/>
                  </a:moveTo>
                  <a:lnTo>
                    <a:pt x="683470" y="120865"/>
                  </a:lnTo>
                  <a:lnTo>
                    <a:pt x="699767" y="122846"/>
                  </a:lnTo>
                  <a:lnTo>
                    <a:pt x="713891" y="128789"/>
                  </a:lnTo>
                  <a:lnTo>
                    <a:pt x="725842" y="138695"/>
                  </a:lnTo>
                  <a:lnTo>
                    <a:pt x="735620" y="152564"/>
                  </a:lnTo>
                  <a:lnTo>
                    <a:pt x="735620" y="253591"/>
                  </a:lnTo>
                  <a:lnTo>
                    <a:pt x="726046" y="267817"/>
                  </a:lnTo>
                  <a:lnTo>
                    <a:pt x="714095" y="277979"/>
                  </a:lnTo>
                  <a:lnTo>
                    <a:pt x="699767" y="284076"/>
                  </a:lnTo>
                  <a:lnTo>
                    <a:pt x="683061" y="286108"/>
                  </a:lnTo>
                  <a:lnTo>
                    <a:pt x="773659" y="286108"/>
                  </a:lnTo>
                  <a:lnTo>
                    <a:pt x="773659" y="120865"/>
                  </a:lnTo>
                  <a:close/>
                </a:path>
                <a:path w="774065" h="401320">
                  <a:moveTo>
                    <a:pt x="773659" y="92847"/>
                  </a:moveTo>
                  <a:lnTo>
                    <a:pt x="739097" y="92847"/>
                  </a:lnTo>
                  <a:lnTo>
                    <a:pt x="737256" y="117388"/>
                  </a:lnTo>
                  <a:lnTo>
                    <a:pt x="773659" y="117388"/>
                  </a:lnTo>
                  <a:lnTo>
                    <a:pt x="773659" y="928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45711" y="3685179"/>
              <a:ext cx="3356174" cy="462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947566" y="3559479"/>
              <a:ext cx="2748280" cy="492759"/>
            </a:xfrm>
            <a:custGeom>
              <a:avLst/>
              <a:gdLst/>
              <a:ahLst/>
              <a:cxnLst/>
              <a:rect l="l" t="t" r="r" b="b"/>
              <a:pathLst>
                <a:path w="2748280" h="492760">
                  <a:moveTo>
                    <a:pt x="2748153" y="622"/>
                  </a:moveTo>
                  <a:lnTo>
                    <a:pt x="2737688" y="622"/>
                  </a:lnTo>
                  <a:lnTo>
                    <a:pt x="2737688" y="11099"/>
                  </a:lnTo>
                  <a:lnTo>
                    <a:pt x="2737688" y="482282"/>
                  </a:lnTo>
                  <a:lnTo>
                    <a:pt x="10477" y="482282"/>
                  </a:lnTo>
                  <a:lnTo>
                    <a:pt x="10477" y="11099"/>
                  </a:lnTo>
                  <a:lnTo>
                    <a:pt x="2737688" y="11099"/>
                  </a:lnTo>
                  <a:lnTo>
                    <a:pt x="2737688" y="622"/>
                  </a:lnTo>
                  <a:lnTo>
                    <a:pt x="10477" y="62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492760"/>
                  </a:lnTo>
                  <a:lnTo>
                    <a:pt x="10477" y="492760"/>
                  </a:lnTo>
                  <a:lnTo>
                    <a:pt x="2737688" y="492760"/>
                  </a:lnTo>
                  <a:lnTo>
                    <a:pt x="2748153" y="492760"/>
                  </a:lnTo>
                  <a:lnTo>
                    <a:pt x="2748153" y="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47577" y="3754466"/>
              <a:ext cx="2365237" cy="40807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9414681" y="3813225"/>
              <a:ext cx="267335" cy="216535"/>
            </a:xfrm>
            <a:custGeom>
              <a:avLst/>
              <a:gdLst/>
              <a:ahLst/>
              <a:cxnLst/>
              <a:rect l="l" t="t" r="r" b="b"/>
              <a:pathLst>
                <a:path w="267334" h="216535">
                  <a:moveTo>
                    <a:pt x="266915" y="40881"/>
                  </a:moveTo>
                  <a:lnTo>
                    <a:pt x="245973" y="18326"/>
                  </a:lnTo>
                  <a:lnTo>
                    <a:pt x="245973" y="46113"/>
                  </a:lnTo>
                  <a:lnTo>
                    <a:pt x="245973" y="48234"/>
                  </a:lnTo>
                  <a:lnTo>
                    <a:pt x="245973" y="177380"/>
                  </a:lnTo>
                  <a:lnTo>
                    <a:pt x="245973" y="178904"/>
                  </a:lnTo>
                  <a:lnTo>
                    <a:pt x="245579" y="180479"/>
                  </a:lnTo>
                  <a:lnTo>
                    <a:pt x="234645" y="188493"/>
                  </a:lnTo>
                  <a:lnTo>
                    <a:pt x="232321" y="188874"/>
                  </a:lnTo>
                  <a:lnTo>
                    <a:pt x="229920" y="188772"/>
                  </a:lnTo>
                  <a:lnTo>
                    <a:pt x="227672" y="188201"/>
                  </a:lnTo>
                  <a:lnTo>
                    <a:pt x="180822" y="176339"/>
                  </a:lnTo>
                  <a:lnTo>
                    <a:pt x="180822" y="23431"/>
                  </a:lnTo>
                  <a:lnTo>
                    <a:pt x="236042" y="37414"/>
                  </a:lnTo>
                  <a:lnTo>
                    <a:pt x="239217" y="38214"/>
                  </a:lnTo>
                  <a:lnTo>
                    <a:pt x="241795" y="39865"/>
                  </a:lnTo>
                  <a:lnTo>
                    <a:pt x="243509" y="41884"/>
                  </a:lnTo>
                  <a:lnTo>
                    <a:pt x="245211" y="43878"/>
                  </a:lnTo>
                  <a:lnTo>
                    <a:pt x="245973" y="46113"/>
                  </a:lnTo>
                  <a:lnTo>
                    <a:pt x="245973" y="18326"/>
                  </a:lnTo>
                  <a:lnTo>
                    <a:pt x="241185" y="17106"/>
                  </a:lnTo>
                  <a:lnTo>
                    <a:pt x="180238" y="1663"/>
                  </a:lnTo>
                  <a:lnTo>
                    <a:pt x="173647" y="0"/>
                  </a:lnTo>
                  <a:lnTo>
                    <a:pt x="166662" y="139"/>
                  </a:lnTo>
                  <a:lnTo>
                    <a:pt x="160159" y="2057"/>
                  </a:lnTo>
                  <a:lnTo>
                    <a:pt x="159893" y="2146"/>
                  </a:lnTo>
                  <a:lnTo>
                    <a:pt x="159893" y="23990"/>
                  </a:lnTo>
                  <a:lnTo>
                    <a:pt x="159893" y="176669"/>
                  </a:lnTo>
                  <a:lnTo>
                    <a:pt x="107035" y="192290"/>
                  </a:lnTo>
                  <a:lnTo>
                    <a:pt x="107035" y="39598"/>
                  </a:lnTo>
                  <a:lnTo>
                    <a:pt x="159893" y="23990"/>
                  </a:lnTo>
                  <a:lnTo>
                    <a:pt x="159893" y="2146"/>
                  </a:lnTo>
                  <a:lnTo>
                    <a:pt x="100812" y="19596"/>
                  </a:lnTo>
                  <a:lnTo>
                    <a:pt x="97917" y="20459"/>
                  </a:lnTo>
                  <a:lnTo>
                    <a:pt x="94767" y="20523"/>
                  </a:lnTo>
                  <a:lnTo>
                    <a:pt x="91821" y="19773"/>
                  </a:lnTo>
                  <a:lnTo>
                    <a:pt x="44411" y="7759"/>
                  </a:lnTo>
                  <a:lnTo>
                    <a:pt x="39344" y="6464"/>
                  </a:lnTo>
                  <a:lnTo>
                    <a:pt x="3924" y="24015"/>
                  </a:lnTo>
                  <a:lnTo>
                    <a:pt x="0" y="33655"/>
                  </a:lnTo>
                  <a:lnTo>
                    <a:pt x="0" y="38874"/>
                  </a:lnTo>
                  <a:lnTo>
                    <a:pt x="0" y="168021"/>
                  </a:lnTo>
                  <a:lnTo>
                    <a:pt x="0" y="175374"/>
                  </a:lnTo>
                  <a:lnTo>
                    <a:pt x="2705" y="182359"/>
                  </a:lnTo>
                  <a:lnTo>
                    <a:pt x="7454" y="187934"/>
                  </a:lnTo>
                  <a:lnTo>
                    <a:pt x="12179" y="193497"/>
                  </a:lnTo>
                  <a:lnTo>
                    <a:pt x="18630" y="197345"/>
                  </a:lnTo>
                  <a:lnTo>
                    <a:pt x="25730" y="199148"/>
                  </a:lnTo>
                  <a:lnTo>
                    <a:pt x="30873" y="178841"/>
                  </a:lnTo>
                  <a:lnTo>
                    <a:pt x="27698" y="178041"/>
                  </a:lnTo>
                  <a:lnTo>
                    <a:pt x="25120" y="176390"/>
                  </a:lnTo>
                  <a:lnTo>
                    <a:pt x="23406" y="174371"/>
                  </a:lnTo>
                  <a:lnTo>
                    <a:pt x="21717" y="172377"/>
                  </a:lnTo>
                  <a:lnTo>
                    <a:pt x="20942" y="170141"/>
                  </a:lnTo>
                  <a:lnTo>
                    <a:pt x="20942" y="168021"/>
                  </a:lnTo>
                  <a:lnTo>
                    <a:pt x="20942" y="38874"/>
                  </a:lnTo>
                  <a:lnTo>
                    <a:pt x="20942" y="37350"/>
                  </a:lnTo>
                  <a:lnTo>
                    <a:pt x="21336" y="35775"/>
                  </a:lnTo>
                  <a:lnTo>
                    <a:pt x="22186" y="34277"/>
                  </a:lnTo>
                  <a:lnTo>
                    <a:pt x="23025" y="32766"/>
                  </a:lnTo>
                  <a:lnTo>
                    <a:pt x="24333" y="31330"/>
                  </a:lnTo>
                  <a:lnTo>
                    <a:pt x="26085" y="30162"/>
                  </a:lnTo>
                  <a:lnTo>
                    <a:pt x="27838" y="28994"/>
                  </a:lnTo>
                  <a:lnTo>
                    <a:pt x="29946" y="28143"/>
                  </a:lnTo>
                  <a:lnTo>
                    <a:pt x="32283" y="27762"/>
                  </a:lnTo>
                  <a:lnTo>
                    <a:pt x="34607" y="27381"/>
                  </a:lnTo>
                  <a:lnTo>
                    <a:pt x="37007" y="27482"/>
                  </a:lnTo>
                  <a:lnTo>
                    <a:pt x="39255" y="28054"/>
                  </a:lnTo>
                  <a:lnTo>
                    <a:pt x="86093" y="39928"/>
                  </a:lnTo>
                  <a:lnTo>
                    <a:pt x="86093" y="192836"/>
                  </a:lnTo>
                  <a:lnTo>
                    <a:pt x="30886" y="178841"/>
                  </a:lnTo>
                  <a:lnTo>
                    <a:pt x="25730" y="199148"/>
                  </a:lnTo>
                  <a:lnTo>
                    <a:pt x="86677" y="214591"/>
                  </a:lnTo>
                  <a:lnTo>
                    <a:pt x="93256" y="216255"/>
                  </a:lnTo>
                  <a:lnTo>
                    <a:pt x="100241" y="216128"/>
                  </a:lnTo>
                  <a:lnTo>
                    <a:pt x="106756" y="214198"/>
                  </a:lnTo>
                  <a:lnTo>
                    <a:pt x="166103" y="196659"/>
                  </a:lnTo>
                  <a:lnTo>
                    <a:pt x="168998" y="195795"/>
                  </a:lnTo>
                  <a:lnTo>
                    <a:pt x="172161" y="195732"/>
                  </a:lnTo>
                  <a:lnTo>
                    <a:pt x="175107" y="196481"/>
                  </a:lnTo>
                  <a:lnTo>
                    <a:pt x="222529" y="208508"/>
                  </a:lnTo>
                  <a:lnTo>
                    <a:pt x="227596" y="209791"/>
                  </a:lnTo>
                  <a:lnTo>
                    <a:pt x="232905" y="210007"/>
                  </a:lnTo>
                  <a:lnTo>
                    <a:pt x="238061" y="209156"/>
                  </a:lnTo>
                  <a:lnTo>
                    <a:pt x="243217" y="208305"/>
                  </a:lnTo>
                  <a:lnTo>
                    <a:pt x="248158" y="206387"/>
                  </a:lnTo>
                  <a:lnTo>
                    <a:pt x="252488" y="203492"/>
                  </a:lnTo>
                  <a:lnTo>
                    <a:pt x="256819" y="200596"/>
                  </a:lnTo>
                  <a:lnTo>
                    <a:pt x="260451" y="196773"/>
                  </a:lnTo>
                  <a:lnTo>
                    <a:pt x="262991" y="192239"/>
                  </a:lnTo>
                  <a:lnTo>
                    <a:pt x="265544" y="187693"/>
                  </a:lnTo>
                  <a:lnTo>
                    <a:pt x="266915" y="182600"/>
                  </a:lnTo>
                  <a:lnTo>
                    <a:pt x="266915" y="177380"/>
                  </a:lnTo>
                  <a:lnTo>
                    <a:pt x="266915" y="48234"/>
                  </a:lnTo>
                  <a:lnTo>
                    <a:pt x="266915" y="408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10723" y="157063"/>
            <a:ext cx="2282653" cy="216747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4366359"/>
            <a:ext cx="20104100" cy="4209415"/>
            <a:chOff x="0" y="4366359"/>
            <a:chExt cx="20104100" cy="4209415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4366359"/>
              <a:ext cx="20104098" cy="42092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952667" y="6324414"/>
              <a:ext cx="6188710" cy="1277620"/>
            </a:xfrm>
            <a:custGeom>
              <a:avLst/>
              <a:gdLst/>
              <a:ahLst/>
              <a:cxnLst/>
              <a:rect l="l" t="t" r="r" b="b"/>
              <a:pathLst>
                <a:path w="6188709" h="1277620">
                  <a:moveTo>
                    <a:pt x="6188293" y="0"/>
                  </a:moveTo>
                  <a:lnTo>
                    <a:pt x="0" y="0"/>
                  </a:lnTo>
                  <a:lnTo>
                    <a:pt x="0" y="1277448"/>
                  </a:lnTo>
                  <a:lnTo>
                    <a:pt x="6188293" y="1277448"/>
                  </a:lnTo>
                  <a:lnTo>
                    <a:pt x="6188293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005022" y="6889842"/>
              <a:ext cx="1969135" cy="387985"/>
            </a:xfrm>
            <a:custGeom>
              <a:avLst/>
              <a:gdLst/>
              <a:ahLst/>
              <a:cxnLst/>
              <a:rect l="l" t="t" r="r" b="b"/>
              <a:pathLst>
                <a:path w="1969134" h="387984">
                  <a:moveTo>
                    <a:pt x="1968526" y="0"/>
                  </a:moveTo>
                  <a:lnTo>
                    <a:pt x="0" y="0"/>
                  </a:lnTo>
                  <a:lnTo>
                    <a:pt x="0" y="387422"/>
                  </a:lnTo>
                  <a:lnTo>
                    <a:pt x="1968526" y="387422"/>
                  </a:lnTo>
                  <a:lnTo>
                    <a:pt x="1968526" y="0"/>
                  </a:lnTo>
                  <a:close/>
                </a:path>
              </a:pathLst>
            </a:custGeom>
            <a:solidFill>
              <a:srgbClr val="F8D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046845" y="6900315"/>
              <a:ext cx="4010660" cy="398145"/>
            </a:xfrm>
            <a:custGeom>
              <a:avLst/>
              <a:gdLst/>
              <a:ahLst/>
              <a:cxnLst/>
              <a:rect l="l" t="t" r="r" b="b"/>
              <a:pathLst>
                <a:path w="4010659" h="398145">
                  <a:moveTo>
                    <a:pt x="1968525" y="0"/>
                  </a:moveTo>
                  <a:lnTo>
                    <a:pt x="0" y="0"/>
                  </a:lnTo>
                  <a:lnTo>
                    <a:pt x="0" y="387426"/>
                  </a:lnTo>
                  <a:lnTo>
                    <a:pt x="1968525" y="387426"/>
                  </a:lnTo>
                  <a:lnTo>
                    <a:pt x="1968525" y="0"/>
                  </a:lnTo>
                  <a:close/>
                </a:path>
                <a:path w="4010659" h="398145">
                  <a:moveTo>
                    <a:pt x="4010342" y="10477"/>
                  </a:moveTo>
                  <a:lnTo>
                    <a:pt x="2041817" y="10477"/>
                  </a:lnTo>
                  <a:lnTo>
                    <a:pt x="2041817" y="397891"/>
                  </a:lnTo>
                  <a:lnTo>
                    <a:pt x="4010342" y="397891"/>
                  </a:lnTo>
                  <a:lnTo>
                    <a:pt x="4010342" y="10477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71472" y="6463910"/>
              <a:ext cx="4289841" cy="2495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99654" y="7020483"/>
              <a:ext cx="104143" cy="1104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72838" y="7068496"/>
              <a:ext cx="116671" cy="7067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97977" y="7055740"/>
              <a:ext cx="133371" cy="13251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14495" y="7016016"/>
              <a:ext cx="1491661" cy="1162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6109" y="6942720"/>
              <a:ext cx="1248796" cy="32564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27619" y="6963662"/>
              <a:ext cx="1624085" cy="36176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261528" y="7847265"/>
              <a:ext cx="3590290" cy="405765"/>
            </a:xfrm>
            <a:custGeom>
              <a:avLst/>
              <a:gdLst/>
              <a:ahLst/>
              <a:cxnLst/>
              <a:rect l="l" t="t" r="r" b="b"/>
              <a:pathLst>
                <a:path w="3590290" h="405765">
                  <a:moveTo>
                    <a:pt x="593712" y="197840"/>
                  </a:moveTo>
                  <a:lnTo>
                    <a:pt x="20281" y="393"/>
                  </a:lnTo>
                  <a:lnTo>
                    <a:pt x="17665" y="0"/>
                  </a:lnTo>
                  <a:lnTo>
                    <a:pt x="12357" y="50"/>
                  </a:lnTo>
                  <a:lnTo>
                    <a:pt x="0" y="7759"/>
                  </a:lnTo>
                  <a:lnTo>
                    <a:pt x="0" y="180797"/>
                  </a:lnTo>
                  <a:lnTo>
                    <a:pt x="183032" y="180797"/>
                  </a:lnTo>
                  <a:lnTo>
                    <a:pt x="183032" y="218236"/>
                  </a:lnTo>
                  <a:lnTo>
                    <a:pt x="0" y="218236"/>
                  </a:lnTo>
                  <a:lnTo>
                    <a:pt x="0" y="391274"/>
                  </a:lnTo>
                  <a:lnTo>
                    <a:pt x="17665" y="399034"/>
                  </a:lnTo>
                  <a:lnTo>
                    <a:pt x="20281" y="398640"/>
                  </a:lnTo>
                  <a:lnTo>
                    <a:pt x="588200" y="206908"/>
                  </a:lnTo>
                  <a:lnTo>
                    <a:pt x="590194" y="205727"/>
                  </a:lnTo>
                  <a:lnTo>
                    <a:pt x="592975" y="202831"/>
                  </a:lnTo>
                  <a:lnTo>
                    <a:pt x="593712" y="201193"/>
                  </a:lnTo>
                  <a:lnTo>
                    <a:pt x="593712" y="197840"/>
                  </a:lnTo>
                  <a:close/>
                </a:path>
                <a:path w="3590290" h="405765">
                  <a:moveTo>
                    <a:pt x="1342707" y="204495"/>
                  </a:moveTo>
                  <a:lnTo>
                    <a:pt x="769277" y="7048"/>
                  </a:lnTo>
                  <a:lnTo>
                    <a:pt x="766660" y="6654"/>
                  </a:lnTo>
                  <a:lnTo>
                    <a:pt x="761352" y="6705"/>
                  </a:lnTo>
                  <a:lnTo>
                    <a:pt x="748995" y="14414"/>
                  </a:lnTo>
                  <a:lnTo>
                    <a:pt x="748995" y="187439"/>
                  </a:lnTo>
                  <a:lnTo>
                    <a:pt x="932027" y="187439"/>
                  </a:lnTo>
                  <a:lnTo>
                    <a:pt x="932027" y="224891"/>
                  </a:lnTo>
                  <a:lnTo>
                    <a:pt x="748995" y="224891"/>
                  </a:lnTo>
                  <a:lnTo>
                    <a:pt x="748995" y="397929"/>
                  </a:lnTo>
                  <a:lnTo>
                    <a:pt x="766660" y="405688"/>
                  </a:lnTo>
                  <a:lnTo>
                    <a:pt x="769277" y="405282"/>
                  </a:lnTo>
                  <a:lnTo>
                    <a:pt x="1337195" y="213563"/>
                  </a:lnTo>
                  <a:lnTo>
                    <a:pt x="1339189" y="212369"/>
                  </a:lnTo>
                  <a:lnTo>
                    <a:pt x="1341970" y="209486"/>
                  </a:lnTo>
                  <a:lnTo>
                    <a:pt x="1342707" y="207848"/>
                  </a:lnTo>
                  <a:lnTo>
                    <a:pt x="1342707" y="204495"/>
                  </a:lnTo>
                  <a:close/>
                </a:path>
                <a:path w="3590290" h="405765">
                  <a:moveTo>
                    <a:pt x="2840698" y="197840"/>
                  </a:moveTo>
                  <a:lnTo>
                    <a:pt x="2267267" y="393"/>
                  </a:lnTo>
                  <a:lnTo>
                    <a:pt x="2264651" y="0"/>
                  </a:lnTo>
                  <a:lnTo>
                    <a:pt x="2259342" y="50"/>
                  </a:lnTo>
                  <a:lnTo>
                    <a:pt x="2246985" y="7759"/>
                  </a:lnTo>
                  <a:lnTo>
                    <a:pt x="2246985" y="180797"/>
                  </a:lnTo>
                  <a:lnTo>
                    <a:pt x="2430018" y="180797"/>
                  </a:lnTo>
                  <a:lnTo>
                    <a:pt x="2430018" y="218236"/>
                  </a:lnTo>
                  <a:lnTo>
                    <a:pt x="2246985" y="218236"/>
                  </a:lnTo>
                  <a:lnTo>
                    <a:pt x="2246985" y="391274"/>
                  </a:lnTo>
                  <a:lnTo>
                    <a:pt x="2264651" y="399034"/>
                  </a:lnTo>
                  <a:lnTo>
                    <a:pt x="2267267" y="398640"/>
                  </a:lnTo>
                  <a:lnTo>
                    <a:pt x="2835186" y="206908"/>
                  </a:lnTo>
                  <a:lnTo>
                    <a:pt x="2837180" y="205727"/>
                  </a:lnTo>
                  <a:lnTo>
                    <a:pt x="2839961" y="202831"/>
                  </a:lnTo>
                  <a:lnTo>
                    <a:pt x="2840698" y="201193"/>
                  </a:lnTo>
                  <a:lnTo>
                    <a:pt x="2840698" y="197840"/>
                  </a:lnTo>
                  <a:close/>
                </a:path>
                <a:path w="3590290" h="405765">
                  <a:moveTo>
                    <a:pt x="3589693" y="197840"/>
                  </a:moveTo>
                  <a:lnTo>
                    <a:pt x="3016262" y="393"/>
                  </a:lnTo>
                  <a:lnTo>
                    <a:pt x="3013646" y="0"/>
                  </a:lnTo>
                  <a:lnTo>
                    <a:pt x="3008338" y="50"/>
                  </a:lnTo>
                  <a:lnTo>
                    <a:pt x="2995980" y="7759"/>
                  </a:lnTo>
                  <a:lnTo>
                    <a:pt x="2995980" y="180797"/>
                  </a:lnTo>
                  <a:lnTo>
                    <a:pt x="3179013" y="180797"/>
                  </a:lnTo>
                  <a:lnTo>
                    <a:pt x="3179013" y="218236"/>
                  </a:lnTo>
                  <a:lnTo>
                    <a:pt x="2995980" y="218236"/>
                  </a:lnTo>
                  <a:lnTo>
                    <a:pt x="2995980" y="391274"/>
                  </a:lnTo>
                  <a:lnTo>
                    <a:pt x="3013646" y="399034"/>
                  </a:lnTo>
                  <a:lnTo>
                    <a:pt x="3016262" y="398640"/>
                  </a:lnTo>
                  <a:lnTo>
                    <a:pt x="3584181" y="206908"/>
                  </a:lnTo>
                  <a:lnTo>
                    <a:pt x="3586175" y="205727"/>
                  </a:lnTo>
                  <a:lnTo>
                    <a:pt x="3588956" y="202831"/>
                  </a:lnTo>
                  <a:lnTo>
                    <a:pt x="3589693" y="201193"/>
                  </a:lnTo>
                  <a:lnTo>
                    <a:pt x="3589693" y="19784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759519" y="7853912"/>
              <a:ext cx="593725" cy="399415"/>
            </a:xfrm>
            <a:custGeom>
              <a:avLst/>
              <a:gdLst/>
              <a:ahLst/>
              <a:cxnLst/>
              <a:rect l="l" t="t" r="r" b="b"/>
              <a:pathLst>
                <a:path w="593725" h="399415">
                  <a:moveTo>
                    <a:pt x="17667" y="0"/>
                  </a:moveTo>
                  <a:lnTo>
                    <a:pt x="0" y="180791"/>
                  </a:lnTo>
                  <a:lnTo>
                    <a:pt x="183039" y="180791"/>
                  </a:lnTo>
                  <a:lnTo>
                    <a:pt x="183039" y="218241"/>
                  </a:lnTo>
                  <a:lnTo>
                    <a:pt x="0" y="218241"/>
                  </a:lnTo>
                  <a:lnTo>
                    <a:pt x="0" y="391275"/>
                  </a:lnTo>
                  <a:lnTo>
                    <a:pt x="691" y="392874"/>
                  </a:lnTo>
                  <a:lnTo>
                    <a:pt x="17667" y="399033"/>
                  </a:lnTo>
                  <a:lnTo>
                    <a:pt x="20283" y="398634"/>
                  </a:lnTo>
                  <a:lnTo>
                    <a:pt x="588210" y="206909"/>
                  </a:lnTo>
                  <a:lnTo>
                    <a:pt x="590204" y="205722"/>
                  </a:lnTo>
                  <a:lnTo>
                    <a:pt x="592982" y="202837"/>
                  </a:lnTo>
                  <a:lnTo>
                    <a:pt x="593715" y="201192"/>
                  </a:lnTo>
                  <a:lnTo>
                    <a:pt x="593715" y="197840"/>
                  </a:lnTo>
                  <a:lnTo>
                    <a:pt x="592982" y="196195"/>
                  </a:lnTo>
                  <a:lnTo>
                    <a:pt x="590204" y="193310"/>
                  </a:lnTo>
                  <a:lnTo>
                    <a:pt x="588210" y="192123"/>
                  </a:lnTo>
                  <a:lnTo>
                    <a:pt x="20283" y="399"/>
                  </a:lnTo>
                  <a:lnTo>
                    <a:pt x="17667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8551" y="10052050"/>
            <a:ext cx="14377035" cy="7424420"/>
            <a:chOff x="2858551" y="10052050"/>
            <a:chExt cx="14377035" cy="7424420"/>
          </a:xfrm>
        </p:grpSpPr>
        <p:sp>
          <p:nvSpPr>
            <p:cNvPr id="3" name="object 3"/>
            <p:cNvSpPr/>
            <p:nvPr/>
          </p:nvSpPr>
          <p:spPr>
            <a:xfrm>
              <a:off x="2858551" y="10052050"/>
              <a:ext cx="14377035" cy="7424420"/>
            </a:xfrm>
            <a:custGeom>
              <a:avLst/>
              <a:gdLst/>
              <a:ahLst/>
              <a:cxnLst/>
              <a:rect l="l" t="t" r="r" b="b"/>
              <a:pathLst>
                <a:path w="14377035" h="7424419">
                  <a:moveTo>
                    <a:pt x="14376525" y="0"/>
                  </a:moveTo>
                  <a:lnTo>
                    <a:pt x="0" y="0"/>
                  </a:lnTo>
                  <a:lnTo>
                    <a:pt x="0" y="7423857"/>
                  </a:lnTo>
                  <a:lnTo>
                    <a:pt x="14376525" y="7423857"/>
                  </a:lnTo>
                  <a:lnTo>
                    <a:pt x="14376525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690477" y="12500143"/>
              <a:ext cx="1260475" cy="310515"/>
            </a:xfrm>
            <a:custGeom>
              <a:avLst/>
              <a:gdLst/>
              <a:ahLst/>
              <a:cxnLst/>
              <a:rect l="l" t="t" r="r" b="b"/>
              <a:pathLst>
                <a:path w="1260475" h="310515">
                  <a:moveTo>
                    <a:pt x="1675" y="255070"/>
                  </a:moveTo>
                  <a:lnTo>
                    <a:pt x="0" y="255070"/>
                  </a:lnTo>
                  <a:lnTo>
                    <a:pt x="0" y="292765"/>
                  </a:lnTo>
                  <a:lnTo>
                    <a:pt x="14423" y="300278"/>
                  </a:lnTo>
                  <a:lnTo>
                    <a:pt x="29632" y="305645"/>
                  </a:lnTo>
                  <a:lnTo>
                    <a:pt x="45626" y="308864"/>
                  </a:lnTo>
                  <a:lnTo>
                    <a:pt x="62406" y="309938"/>
                  </a:lnTo>
                  <a:lnTo>
                    <a:pt x="79133" y="308524"/>
                  </a:lnTo>
                  <a:lnTo>
                    <a:pt x="94552" y="304283"/>
                  </a:lnTo>
                  <a:lnTo>
                    <a:pt x="108661" y="297216"/>
                  </a:lnTo>
                  <a:lnTo>
                    <a:pt x="121462" y="287321"/>
                  </a:lnTo>
                  <a:lnTo>
                    <a:pt x="132189" y="273918"/>
                  </a:lnTo>
                  <a:lnTo>
                    <a:pt x="53610" y="273918"/>
                  </a:lnTo>
                  <a:lnTo>
                    <a:pt x="40469" y="272740"/>
                  </a:lnTo>
                  <a:lnTo>
                    <a:pt x="27433" y="269206"/>
                  </a:lnTo>
                  <a:lnTo>
                    <a:pt x="14502" y="263316"/>
                  </a:lnTo>
                  <a:lnTo>
                    <a:pt x="1675" y="255070"/>
                  </a:lnTo>
                  <a:close/>
                </a:path>
                <a:path w="1260475" h="310515">
                  <a:moveTo>
                    <a:pt x="146173" y="13402"/>
                  </a:moveTo>
                  <a:lnTo>
                    <a:pt x="108059" y="13402"/>
                  </a:lnTo>
                  <a:lnTo>
                    <a:pt x="108059" y="211930"/>
                  </a:lnTo>
                  <a:lnTo>
                    <a:pt x="107169" y="228500"/>
                  </a:lnTo>
                  <a:lnTo>
                    <a:pt x="86123" y="266614"/>
                  </a:lnTo>
                  <a:lnTo>
                    <a:pt x="53610" y="273918"/>
                  </a:lnTo>
                  <a:lnTo>
                    <a:pt x="132189" y="273918"/>
                  </a:lnTo>
                  <a:lnTo>
                    <a:pt x="139995" y="256327"/>
                  </a:lnTo>
                  <a:lnTo>
                    <a:pt x="144629" y="234861"/>
                  </a:lnTo>
                  <a:lnTo>
                    <a:pt x="146173" y="209417"/>
                  </a:lnTo>
                  <a:lnTo>
                    <a:pt x="146173" y="13402"/>
                  </a:lnTo>
                  <a:close/>
                </a:path>
                <a:path w="1260475" h="310515">
                  <a:moveTo>
                    <a:pt x="305674" y="87955"/>
                  </a:moveTo>
                  <a:lnTo>
                    <a:pt x="262534" y="96018"/>
                  </a:lnTo>
                  <a:lnTo>
                    <a:pt x="231121" y="120205"/>
                  </a:lnTo>
                  <a:lnTo>
                    <a:pt x="211960" y="156853"/>
                  </a:lnTo>
                  <a:lnTo>
                    <a:pt x="205572" y="202297"/>
                  </a:lnTo>
                  <a:lnTo>
                    <a:pt x="207352" y="225752"/>
                  </a:lnTo>
                  <a:lnTo>
                    <a:pt x="221613" y="265148"/>
                  </a:lnTo>
                  <a:lnTo>
                    <a:pt x="249655" y="293682"/>
                  </a:lnTo>
                  <a:lnTo>
                    <a:pt x="287769" y="308131"/>
                  </a:lnTo>
                  <a:lnTo>
                    <a:pt x="310281" y="309938"/>
                  </a:lnTo>
                  <a:lnTo>
                    <a:pt x="333370" y="308707"/>
                  </a:lnTo>
                  <a:lnTo>
                    <a:pt x="354887" y="305016"/>
                  </a:lnTo>
                  <a:lnTo>
                    <a:pt x="374834" y="298865"/>
                  </a:lnTo>
                  <a:lnTo>
                    <a:pt x="393211" y="290252"/>
                  </a:lnTo>
                  <a:lnTo>
                    <a:pt x="393211" y="274337"/>
                  </a:lnTo>
                  <a:lnTo>
                    <a:pt x="321590" y="274337"/>
                  </a:lnTo>
                  <a:lnTo>
                    <a:pt x="304130" y="273316"/>
                  </a:lnTo>
                  <a:lnTo>
                    <a:pt x="265885" y="258002"/>
                  </a:lnTo>
                  <a:lnTo>
                    <a:pt x="244105" y="212349"/>
                  </a:lnTo>
                  <a:lnTo>
                    <a:pt x="405776" y="212349"/>
                  </a:lnTo>
                  <a:lnTo>
                    <a:pt x="405776" y="198946"/>
                  </a:lnTo>
                  <a:lnTo>
                    <a:pt x="404519" y="181355"/>
                  </a:lnTo>
                  <a:lnTo>
                    <a:pt x="244105" y="181355"/>
                  </a:lnTo>
                  <a:lnTo>
                    <a:pt x="245990" y="167193"/>
                  </a:lnTo>
                  <a:lnTo>
                    <a:pt x="273712" y="128922"/>
                  </a:lnTo>
                  <a:lnTo>
                    <a:pt x="305674" y="120205"/>
                  </a:lnTo>
                  <a:lnTo>
                    <a:pt x="380227" y="120205"/>
                  </a:lnTo>
                  <a:lnTo>
                    <a:pt x="365986" y="106096"/>
                  </a:lnTo>
                  <a:lnTo>
                    <a:pt x="348814" y="96018"/>
                  </a:lnTo>
                  <a:lnTo>
                    <a:pt x="328710" y="89971"/>
                  </a:lnTo>
                  <a:lnTo>
                    <a:pt x="305674" y="87955"/>
                  </a:lnTo>
                  <a:close/>
                </a:path>
                <a:path w="1260475" h="310515">
                  <a:moveTo>
                    <a:pt x="393211" y="253395"/>
                  </a:moveTo>
                  <a:lnTo>
                    <a:pt x="391117" y="253395"/>
                  </a:lnTo>
                  <a:lnTo>
                    <a:pt x="374834" y="262557"/>
                  </a:lnTo>
                  <a:lnTo>
                    <a:pt x="357819" y="269101"/>
                  </a:lnTo>
                  <a:lnTo>
                    <a:pt x="340071" y="273028"/>
                  </a:lnTo>
                  <a:lnTo>
                    <a:pt x="321590" y="274337"/>
                  </a:lnTo>
                  <a:lnTo>
                    <a:pt x="393211" y="274337"/>
                  </a:lnTo>
                  <a:lnTo>
                    <a:pt x="393211" y="253395"/>
                  </a:lnTo>
                  <a:close/>
                </a:path>
                <a:path w="1260475" h="310515">
                  <a:moveTo>
                    <a:pt x="380227" y="120205"/>
                  </a:moveTo>
                  <a:lnTo>
                    <a:pt x="305674" y="120205"/>
                  </a:lnTo>
                  <a:lnTo>
                    <a:pt x="316904" y="121174"/>
                  </a:lnTo>
                  <a:lnTo>
                    <a:pt x="327558" y="124079"/>
                  </a:lnTo>
                  <a:lnTo>
                    <a:pt x="361693" y="154864"/>
                  </a:lnTo>
                  <a:lnTo>
                    <a:pt x="367662" y="181355"/>
                  </a:lnTo>
                  <a:lnTo>
                    <a:pt x="404519" y="181355"/>
                  </a:lnTo>
                  <a:lnTo>
                    <a:pt x="404179" y="176591"/>
                  </a:lnTo>
                  <a:lnTo>
                    <a:pt x="399389" y="156016"/>
                  </a:lnTo>
                  <a:lnTo>
                    <a:pt x="391404" y="137220"/>
                  </a:lnTo>
                  <a:lnTo>
                    <a:pt x="380227" y="120205"/>
                  </a:lnTo>
                  <a:close/>
                </a:path>
                <a:path w="1260475" h="310515">
                  <a:moveTo>
                    <a:pt x="508940" y="124812"/>
                  </a:moveTo>
                  <a:lnTo>
                    <a:pt x="470826" y="124812"/>
                  </a:lnTo>
                  <a:lnTo>
                    <a:pt x="470826" y="254651"/>
                  </a:lnTo>
                  <a:lnTo>
                    <a:pt x="474648" y="278839"/>
                  </a:lnTo>
                  <a:lnTo>
                    <a:pt x="486114" y="296116"/>
                  </a:lnTo>
                  <a:lnTo>
                    <a:pt x="505223" y="306482"/>
                  </a:lnTo>
                  <a:lnTo>
                    <a:pt x="531976" y="309938"/>
                  </a:lnTo>
                  <a:lnTo>
                    <a:pt x="541871" y="309362"/>
                  </a:lnTo>
                  <a:lnTo>
                    <a:pt x="551452" y="307634"/>
                  </a:lnTo>
                  <a:lnTo>
                    <a:pt x="560719" y="304755"/>
                  </a:lnTo>
                  <a:lnTo>
                    <a:pt x="569671" y="300723"/>
                  </a:lnTo>
                  <a:lnTo>
                    <a:pt x="569671" y="276431"/>
                  </a:lnTo>
                  <a:lnTo>
                    <a:pt x="530720" y="276431"/>
                  </a:lnTo>
                  <a:lnTo>
                    <a:pt x="523879" y="275314"/>
                  </a:lnTo>
                  <a:lnTo>
                    <a:pt x="518573" y="273080"/>
                  </a:lnTo>
                  <a:lnTo>
                    <a:pt x="512151" y="270288"/>
                  </a:lnTo>
                  <a:lnTo>
                    <a:pt x="508940" y="263028"/>
                  </a:lnTo>
                  <a:lnTo>
                    <a:pt x="508940" y="124812"/>
                  </a:lnTo>
                  <a:close/>
                </a:path>
                <a:path w="1260475" h="310515">
                  <a:moveTo>
                    <a:pt x="569671" y="269730"/>
                  </a:moveTo>
                  <a:lnTo>
                    <a:pt x="566739" y="269730"/>
                  </a:lnTo>
                  <a:lnTo>
                    <a:pt x="559357" y="272661"/>
                  </a:lnTo>
                  <a:lnTo>
                    <a:pt x="552290" y="274756"/>
                  </a:lnTo>
                  <a:lnTo>
                    <a:pt x="545536" y="276012"/>
                  </a:lnTo>
                  <a:lnTo>
                    <a:pt x="539096" y="276431"/>
                  </a:lnTo>
                  <a:lnTo>
                    <a:pt x="569671" y="276431"/>
                  </a:lnTo>
                  <a:lnTo>
                    <a:pt x="569671" y="269730"/>
                  </a:lnTo>
                  <a:close/>
                </a:path>
                <a:path w="1260475" h="310515">
                  <a:moveTo>
                    <a:pt x="508940" y="46071"/>
                  </a:moveTo>
                  <a:lnTo>
                    <a:pt x="431037" y="122299"/>
                  </a:lnTo>
                  <a:lnTo>
                    <a:pt x="431037" y="124812"/>
                  </a:lnTo>
                  <a:lnTo>
                    <a:pt x="569671" y="124812"/>
                  </a:lnTo>
                  <a:lnTo>
                    <a:pt x="569671" y="92143"/>
                  </a:lnTo>
                  <a:lnTo>
                    <a:pt x="508940" y="92143"/>
                  </a:lnTo>
                  <a:lnTo>
                    <a:pt x="508940" y="46071"/>
                  </a:lnTo>
                  <a:close/>
                </a:path>
                <a:path w="1260475" h="310515">
                  <a:moveTo>
                    <a:pt x="724552" y="171303"/>
                  </a:moveTo>
                  <a:lnTo>
                    <a:pt x="615655" y="171303"/>
                  </a:lnTo>
                  <a:lnTo>
                    <a:pt x="615655" y="205229"/>
                  </a:lnTo>
                  <a:lnTo>
                    <a:pt x="724552" y="205229"/>
                  </a:lnTo>
                  <a:lnTo>
                    <a:pt x="724552" y="171303"/>
                  </a:lnTo>
                  <a:close/>
                </a:path>
                <a:path w="1260475" h="310515">
                  <a:moveTo>
                    <a:pt x="782018" y="254651"/>
                  </a:moveTo>
                  <a:lnTo>
                    <a:pt x="779923" y="254651"/>
                  </a:lnTo>
                  <a:lnTo>
                    <a:pt x="779923" y="291090"/>
                  </a:lnTo>
                  <a:lnTo>
                    <a:pt x="797541" y="299336"/>
                  </a:lnTo>
                  <a:lnTo>
                    <a:pt x="816048" y="305226"/>
                  </a:lnTo>
                  <a:lnTo>
                    <a:pt x="835445" y="308760"/>
                  </a:lnTo>
                  <a:lnTo>
                    <a:pt x="855733" y="309938"/>
                  </a:lnTo>
                  <a:lnTo>
                    <a:pt x="875365" y="308838"/>
                  </a:lnTo>
                  <a:lnTo>
                    <a:pt x="918558" y="292347"/>
                  </a:lnTo>
                  <a:lnTo>
                    <a:pt x="933405" y="274756"/>
                  </a:lnTo>
                  <a:lnTo>
                    <a:pt x="856570" y="274756"/>
                  </a:lnTo>
                  <a:lnTo>
                    <a:pt x="836676" y="273499"/>
                  </a:lnTo>
                  <a:lnTo>
                    <a:pt x="817619" y="269730"/>
                  </a:lnTo>
                  <a:lnTo>
                    <a:pt x="799399" y="263447"/>
                  </a:lnTo>
                  <a:lnTo>
                    <a:pt x="782018" y="254651"/>
                  </a:lnTo>
                  <a:close/>
                </a:path>
                <a:path w="1260475" h="310515">
                  <a:moveTo>
                    <a:pt x="856151" y="87955"/>
                  </a:moveTo>
                  <a:lnTo>
                    <a:pt x="809975" y="98321"/>
                  </a:lnTo>
                  <a:lnTo>
                    <a:pt x="782646" y="127535"/>
                  </a:lnTo>
                  <a:lnTo>
                    <a:pt x="777410" y="154131"/>
                  </a:lnTo>
                  <a:lnTo>
                    <a:pt x="778222" y="164340"/>
                  </a:lnTo>
                  <a:lnTo>
                    <a:pt x="804739" y="201145"/>
                  </a:lnTo>
                  <a:lnTo>
                    <a:pt x="849450" y="216852"/>
                  </a:lnTo>
                  <a:lnTo>
                    <a:pt x="858664" y="219050"/>
                  </a:lnTo>
                  <a:lnTo>
                    <a:pt x="867539" y="221276"/>
                  </a:lnTo>
                  <a:lnTo>
                    <a:pt x="903061" y="238596"/>
                  </a:lnTo>
                  <a:lnTo>
                    <a:pt x="903061" y="245018"/>
                  </a:lnTo>
                  <a:lnTo>
                    <a:pt x="900155" y="258028"/>
                  </a:lnTo>
                  <a:lnTo>
                    <a:pt x="891438" y="267321"/>
                  </a:lnTo>
                  <a:lnTo>
                    <a:pt x="876910" y="272897"/>
                  </a:lnTo>
                  <a:lnTo>
                    <a:pt x="856570" y="274756"/>
                  </a:lnTo>
                  <a:lnTo>
                    <a:pt x="933405" y="274756"/>
                  </a:lnTo>
                  <a:lnTo>
                    <a:pt x="934578" y="272975"/>
                  </a:lnTo>
                  <a:lnTo>
                    <a:pt x="938583" y="261955"/>
                  </a:lnTo>
                  <a:lnTo>
                    <a:pt x="939919" y="250044"/>
                  </a:lnTo>
                  <a:lnTo>
                    <a:pt x="939107" y="238343"/>
                  </a:lnTo>
                  <a:lnTo>
                    <a:pt x="920102" y="204496"/>
                  </a:lnTo>
                  <a:lnTo>
                    <a:pt x="876989" y="185648"/>
                  </a:lnTo>
                  <a:lnTo>
                    <a:pt x="858246" y="181355"/>
                  </a:lnTo>
                  <a:lnTo>
                    <a:pt x="849372" y="179104"/>
                  </a:lnTo>
                  <a:lnTo>
                    <a:pt x="813849" y="159715"/>
                  </a:lnTo>
                  <a:lnTo>
                    <a:pt x="813849" y="143241"/>
                  </a:lnTo>
                  <a:lnTo>
                    <a:pt x="853665" y="123242"/>
                  </a:lnTo>
                  <a:lnTo>
                    <a:pt x="866203" y="122718"/>
                  </a:lnTo>
                  <a:lnTo>
                    <a:pt x="924003" y="122718"/>
                  </a:lnTo>
                  <a:lnTo>
                    <a:pt x="924003" y="99682"/>
                  </a:lnTo>
                  <a:lnTo>
                    <a:pt x="907982" y="94552"/>
                  </a:lnTo>
                  <a:lnTo>
                    <a:pt x="891334" y="90887"/>
                  </a:lnTo>
                  <a:lnTo>
                    <a:pt x="874057" y="88688"/>
                  </a:lnTo>
                  <a:lnTo>
                    <a:pt x="856151" y="87955"/>
                  </a:lnTo>
                  <a:close/>
                </a:path>
                <a:path w="1260475" h="310515">
                  <a:moveTo>
                    <a:pt x="924003" y="122718"/>
                  </a:moveTo>
                  <a:lnTo>
                    <a:pt x="866203" y="122718"/>
                  </a:lnTo>
                  <a:lnTo>
                    <a:pt x="879685" y="123451"/>
                  </a:lnTo>
                  <a:lnTo>
                    <a:pt x="893323" y="125650"/>
                  </a:lnTo>
                  <a:lnTo>
                    <a:pt x="907119" y="129315"/>
                  </a:lnTo>
                  <a:lnTo>
                    <a:pt x="921071" y="134446"/>
                  </a:lnTo>
                  <a:lnTo>
                    <a:pt x="924003" y="134446"/>
                  </a:lnTo>
                  <a:lnTo>
                    <a:pt x="924003" y="122718"/>
                  </a:lnTo>
                  <a:close/>
                </a:path>
                <a:path w="1260475" h="310515">
                  <a:moveTo>
                    <a:pt x="1028070" y="0"/>
                  </a:moveTo>
                  <a:lnTo>
                    <a:pt x="989956" y="0"/>
                  </a:lnTo>
                  <a:lnTo>
                    <a:pt x="989956" y="305749"/>
                  </a:lnTo>
                  <a:lnTo>
                    <a:pt x="1028070" y="305749"/>
                  </a:lnTo>
                  <a:lnTo>
                    <a:pt x="1028070" y="235804"/>
                  </a:lnTo>
                  <a:lnTo>
                    <a:pt x="1059064" y="204810"/>
                  </a:lnTo>
                  <a:lnTo>
                    <a:pt x="1106502" y="204810"/>
                  </a:lnTo>
                  <a:lnTo>
                    <a:pt x="1093237" y="187219"/>
                  </a:lnTo>
                  <a:lnTo>
                    <a:pt x="1028070" y="187219"/>
                  </a:lnTo>
                  <a:lnTo>
                    <a:pt x="1028070" y="0"/>
                  </a:lnTo>
                  <a:close/>
                </a:path>
                <a:path w="1260475" h="310515">
                  <a:moveTo>
                    <a:pt x="1106502" y="204810"/>
                  </a:moveTo>
                  <a:lnTo>
                    <a:pt x="1060321" y="204810"/>
                  </a:lnTo>
                  <a:lnTo>
                    <a:pt x="1135711" y="305749"/>
                  </a:lnTo>
                  <a:lnTo>
                    <a:pt x="1182621" y="305749"/>
                  </a:lnTo>
                  <a:lnTo>
                    <a:pt x="1106502" y="204810"/>
                  </a:lnTo>
                  <a:close/>
                </a:path>
                <a:path w="1260475" h="310515">
                  <a:moveTo>
                    <a:pt x="1172987" y="92143"/>
                  </a:moveTo>
                  <a:lnTo>
                    <a:pt x="1121889" y="92143"/>
                  </a:lnTo>
                  <a:lnTo>
                    <a:pt x="1029327" y="187219"/>
                  </a:lnTo>
                  <a:lnTo>
                    <a:pt x="1093237" y="187219"/>
                  </a:lnTo>
                  <a:lnTo>
                    <a:pt x="1086288" y="178005"/>
                  </a:lnTo>
                  <a:lnTo>
                    <a:pt x="1172987" y="92143"/>
                  </a:lnTo>
                  <a:close/>
                </a:path>
                <a:path w="1260475" h="310515">
                  <a:moveTo>
                    <a:pt x="1258387" y="92143"/>
                  </a:moveTo>
                  <a:lnTo>
                    <a:pt x="1220273" y="92143"/>
                  </a:lnTo>
                  <a:lnTo>
                    <a:pt x="1220273" y="305749"/>
                  </a:lnTo>
                  <a:lnTo>
                    <a:pt x="1258387" y="305749"/>
                  </a:lnTo>
                  <a:lnTo>
                    <a:pt x="1258387" y="92143"/>
                  </a:lnTo>
                  <a:close/>
                </a:path>
                <a:path w="1260475" h="310515">
                  <a:moveTo>
                    <a:pt x="1260063" y="5863"/>
                  </a:moveTo>
                  <a:lnTo>
                    <a:pt x="1219017" y="5863"/>
                  </a:lnTo>
                  <a:lnTo>
                    <a:pt x="1219017" y="46909"/>
                  </a:lnTo>
                  <a:lnTo>
                    <a:pt x="1260063" y="46909"/>
                  </a:lnTo>
                  <a:lnTo>
                    <a:pt x="1260063" y="5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94792" y="14010672"/>
              <a:ext cx="120624" cy="2192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78257" y="16460231"/>
              <a:ext cx="2755265" cy="866775"/>
            </a:xfrm>
            <a:custGeom>
              <a:avLst/>
              <a:gdLst/>
              <a:ahLst/>
              <a:cxnLst/>
              <a:rect l="l" t="t" r="r" b="b"/>
              <a:pathLst>
                <a:path w="2755265" h="866775">
                  <a:moveTo>
                    <a:pt x="2754782" y="0"/>
                  </a:moveTo>
                  <a:lnTo>
                    <a:pt x="0" y="0"/>
                  </a:lnTo>
                  <a:lnTo>
                    <a:pt x="0" y="866598"/>
                  </a:lnTo>
                  <a:lnTo>
                    <a:pt x="2754782" y="866598"/>
                  </a:lnTo>
                  <a:lnTo>
                    <a:pt x="2754782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1953" y="16545045"/>
              <a:ext cx="1538432" cy="6408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417014" y="10742408"/>
              <a:ext cx="4083685" cy="587375"/>
            </a:xfrm>
            <a:custGeom>
              <a:avLst/>
              <a:gdLst/>
              <a:ahLst/>
              <a:cxnLst/>
              <a:rect l="l" t="t" r="r" b="b"/>
              <a:pathLst>
                <a:path w="4083684" h="587375">
                  <a:moveTo>
                    <a:pt x="404177" y="96012"/>
                  </a:moveTo>
                  <a:lnTo>
                    <a:pt x="329831" y="96012"/>
                  </a:lnTo>
                  <a:lnTo>
                    <a:pt x="202615" y="408571"/>
                  </a:lnTo>
                  <a:lnTo>
                    <a:pt x="201561" y="408571"/>
                  </a:lnTo>
                  <a:lnTo>
                    <a:pt x="94805" y="146265"/>
                  </a:lnTo>
                  <a:lnTo>
                    <a:pt x="74345" y="96012"/>
                  </a:lnTo>
                  <a:lnTo>
                    <a:pt x="0" y="96012"/>
                  </a:lnTo>
                  <a:lnTo>
                    <a:pt x="0" y="461441"/>
                  </a:lnTo>
                  <a:lnTo>
                    <a:pt x="47637" y="461441"/>
                  </a:lnTo>
                  <a:lnTo>
                    <a:pt x="47637" y="146265"/>
                  </a:lnTo>
                  <a:lnTo>
                    <a:pt x="48171" y="146265"/>
                  </a:lnTo>
                  <a:lnTo>
                    <a:pt x="177482" y="461441"/>
                  </a:lnTo>
                  <a:lnTo>
                    <a:pt x="226695" y="461441"/>
                  </a:lnTo>
                  <a:lnTo>
                    <a:pt x="248297" y="408571"/>
                  </a:lnTo>
                  <a:lnTo>
                    <a:pt x="355485" y="146265"/>
                  </a:lnTo>
                  <a:lnTo>
                    <a:pt x="356539" y="146265"/>
                  </a:lnTo>
                  <a:lnTo>
                    <a:pt x="356539" y="461441"/>
                  </a:lnTo>
                  <a:lnTo>
                    <a:pt x="404177" y="461441"/>
                  </a:lnTo>
                  <a:lnTo>
                    <a:pt x="404177" y="146265"/>
                  </a:lnTo>
                  <a:lnTo>
                    <a:pt x="404177" y="96012"/>
                  </a:lnTo>
                  <a:close/>
                </a:path>
                <a:path w="4083684" h="587375">
                  <a:moveTo>
                    <a:pt x="748055" y="327939"/>
                  </a:moveTo>
                  <a:lnTo>
                    <a:pt x="738759" y="271665"/>
                  </a:lnTo>
                  <a:lnTo>
                    <a:pt x="715010" y="232651"/>
                  </a:lnTo>
                  <a:lnTo>
                    <a:pt x="700405" y="218592"/>
                  </a:lnTo>
                  <a:lnTo>
                    <a:pt x="700405" y="327939"/>
                  </a:lnTo>
                  <a:lnTo>
                    <a:pt x="698779" y="350291"/>
                  </a:lnTo>
                  <a:lnTo>
                    <a:pt x="685685" y="386156"/>
                  </a:lnTo>
                  <a:lnTo>
                    <a:pt x="646353" y="417334"/>
                  </a:lnTo>
                  <a:lnTo>
                    <a:pt x="614019" y="423227"/>
                  </a:lnTo>
                  <a:lnTo>
                    <a:pt x="597268" y="421754"/>
                  </a:lnTo>
                  <a:lnTo>
                    <a:pt x="553288" y="399669"/>
                  </a:lnTo>
                  <a:lnTo>
                    <a:pt x="529247" y="350291"/>
                  </a:lnTo>
                  <a:lnTo>
                    <a:pt x="527634" y="327939"/>
                  </a:lnTo>
                  <a:lnTo>
                    <a:pt x="529247" y="305396"/>
                  </a:lnTo>
                  <a:lnTo>
                    <a:pt x="553288" y="256209"/>
                  </a:lnTo>
                  <a:lnTo>
                    <a:pt x="597268" y="234124"/>
                  </a:lnTo>
                  <a:lnTo>
                    <a:pt x="614019" y="232651"/>
                  </a:lnTo>
                  <a:lnTo>
                    <a:pt x="630745" y="234124"/>
                  </a:lnTo>
                  <a:lnTo>
                    <a:pt x="674230" y="256209"/>
                  </a:lnTo>
                  <a:lnTo>
                    <a:pt x="698779" y="305396"/>
                  </a:lnTo>
                  <a:lnTo>
                    <a:pt x="700405" y="327939"/>
                  </a:lnTo>
                  <a:lnTo>
                    <a:pt x="700405" y="218592"/>
                  </a:lnTo>
                  <a:lnTo>
                    <a:pt x="691045" y="210705"/>
                  </a:lnTo>
                  <a:lnTo>
                    <a:pt x="668210" y="198755"/>
                  </a:lnTo>
                  <a:lnTo>
                    <a:pt x="642366" y="191592"/>
                  </a:lnTo>
                  <a:lnTo>
                    <a:pt x="613498" y="189204"/>
                  </a:lnTo>
                  <a:lnTo>
                    <a:pt x="584873" y="191592"/>
                  </a:lnTo>
                  <a:lnTo>
                    <a:pt x="536448" y="210705"/>
                  </a:lnTo>
                  <a:lnTo>
                    <a:pt x="500608" y="248031"/>
                  </a:lnTo>
                  <a:lnTo>
                    <a:pt x="482282" y="298297"/>
                  </a:lnTo>
                  <a:lnTo>
                    <a:pt x="479996" y="327939"/>
                  </a:lnTo>
                  <a:lnTo>
                    <a:pt x="482282" y="357581"/>
                  </a:lnTo>
                  <a:lnTo>
                    <a:pt x="500608" y="407847"/>
                  </a:lnTo>
                  <a:lnTo>
                    <a:pt x="536448" y="445185"/>
                  </a:lnTo>
                  <a:lnTo>
                    <a:pt x="584873" y="464286"/>
                  </a:lnTo>
                  <a:lnTo>
                    <a:pt x="613498" y="466674"/>
                  </a:lnTo>
                  <a:lnTo>
                    <a:pt x="642366" y="464286"/>
                  </a:lnTo>
                  <a:lnTo>
                    <a:pt x="691045" y="445185"/>
                  </a:lnTo>
                  <a:lnTo>
                    <a:pt x="727138" y="407847"/>
                  </a:lnTo>
                  <a:lnTo>
                    <a:pt x="745731" y="357581"/>
                  </a:lnTo>
                  <a:lnTo>
                    <a:pt x="748055" y="327939"/>
                  </a:lnTo>
                  <a:close/>
                </a:path>
                <a:path w="4083684" h="587375">
                  <a:moveTo>
                    <a:pt x="1053490" y="291820"/>
                  </a:moveTo>
                  <a:lnTo>
                    <a:pt x="1051915" y="270738"/>
                  </a:lnTo>
                  <a:lnTo>
                    <a:pt x="1047203" y="251498"/>
                  </a:lnTo>
                  <a:lnTo>
                    <a:pt x="1039355" y="234099"/>
                  </a:lnTo>
                  <a:lnTo>
                    <a:pt x="1038707" y="233184"/>
                  </a:lnTo>
                  <a:lnTo>
                    <a:pt x="1028357" y="218516"/>
                  </a:lnTo>
                  <a:lnTo>
                    <a:pt x="1014641" y="205689"/>
                  </a:lnTo>
                  <a:lnTo>
                    <a:pt x="998639" y="196532"/>
                  </a:lnTo>
                  <a:lnTo>
                    <a:pt x="980351" y="191033"/>
                  </a:lnTo>
                  <a:lnTo>
                    <a:pt x="959777" y="189204"/>
                  </a:lnTo>
                  <a:lnTo>
                    <a:pt x="933526" y="192112"/>
                  </a:lnTo>
                  <a:lnTo>
                    <a:pt x="908723" y="200850"/>
                  </a:lnTo>
                  <a:lnTo>
                    <a:pt x="885367" y="215417"/>
                  </a:lnTo>
                  <a:lnTo>
                    <a:pt x="863434" y="235800"/>
                  </a:lnTo>
                  <a:lnTo>
                    <a:pt x="862393" y="235800"/>
                  </a:lnTo>
                  <a:lnTo>
                    <a:pt x="862393" y="227939"/>
                  </a:lnTo>
                  <a:lnTo>
                    <a:pt x="856627" y="194437"/>
                  </a:lnTo>
                  <a:lnTo>
                    <a:pt x="814755" y="194437"/>
                  </a:lnTo>
                  <a:lnTo>
                    <a:pt x="814755" y="461441"/>
                  </a:lnTo>
                  <a:lnTo>
                    <a:pt x="862393" y="461441"/>
                  </a:lnTo>
                  <a:lnTo>
                    <a:pt x="862393" y="283438"/>
                  </a:lnTo>
                  <a:lnTo>
                    <a:pt x="882878" y="261454"/>
                  </a:lnTo>
                  <a:lnTo>
                    <a:pt x="904011" y="245745"/>
                  </a:lnTo>
                  <a:lnTo>
                    <a:pt x="925804" y="236321"/>
                  </a:lnTo>
                  <a:lnTo>
                    <a:pt x="929551" y="235800"/>
                  </a:lnTo>
                  <a:lnTo>
                    <a:pt x="948258" y="233184"/>
                  </a:lnTo>
                  <a:lnTo>
                    <a:pt x="973455" y="237172"/>
                  </a:lnTo>
                  <a:lnTo>
                    <a:pt x="991450" y="249148"/>
                  </a:lnTo>
                  <a:lnTo>
                    <a:pt x="1002245" y="269113"/>
                  </a:lnTo>
                  <a:lnTo>
                    <a:pt x="1005840" y="297053"/>
                  </a:lnTo>
                  <a:lnTo>
                    <a:pt x="1005840" y="461441"/>
                  </a:lnTo>
                  <a:lnTo>
                    <a:pt x="1053490" y="461441"/>
                  </a:lnTo>
                  <a:lnTo>
                    <a:pt x="1053490" y="291820"/>
                  </a:lnTo>
                  <a:close/>
                </a:path>
                <a:path w="4083684" h="587375">
                  <a:moveTo>
                    <a:pt x="1502765" y="194437"/>
                  </a:moveTo>
                  <a:lnTo>
                    <a:pt x="1450924" y="194437"/>
                  </a:lnTo>
                  <a:lnTo>
                    <a:pt x="1368209" y="404901"/>
                  </a:lnTo>
                  <a:lnTo>
                    <a:pt x="1366113" y="404901"/>
                  </a:lnTo>
                  <a:lnTo>
                    <a:pt x="1283398" y="194437"/>
                  </a:lnTo>
                  <a:lnTo>
                    <a:pt x="1231569" y="194437"/>
                  </a:lnTo>
                  <a:lnTo>
                    <a:pt x="1343609" y="461441"/>
                  </a:lnTo>
                  <a:lnTo>
                    <a:pt x="1390726" y="461441"/>
                  </a:lnTo>
                  <a:lnTo>
                    <a:pt x="1414449" y="404901"/>
                  </a:lnTo>
                  <a:lnTo>
                    <a:pt x="1502765" y="194437"/>
                  </a:lnTo>
                  <a:close/>
                </a:path>
                <a:path w="4083684" h="587375">
                  <a:moveTo>
                    <a:pt x="1799234" y="327939"/>
                  </a:moveTo>
                  <a:lnTo>
                    <a:pt x="1789938" y="271665"/>
                  </a:lnTo>
                  <a:lnTo>
                    <a:pt x="1766189" y="232651"/>
                  </a:lnTo>
                  <a:lnTo>
                    <a:pt x="1751584" y="218592"/>
                  </a:lnTo>
                  <a:lnTo>
                    <a:pt x="1751584" y="327939"/>
                  </a:lnTo>
                  <a:lnTo>
                    <a:pt x="1749945" y="350291"/>
                  </a:lnTo>
                  <a:lnTo>
                    <a:pt x="1736864" y="386156"/>
                  </a:lnTo>
                  <a:lnTo>
                    <a:pt x="1697532" y="417334"/>
                  </a:lnTo>
                  <a:lnTo>
                    <a:pt x="1665198" y="423227"/>
                  </a:lnTo>
                  <a:lnTo>
                    <a:pt x="1648447" y="421754"/>
                  </a:lnTo>
                  <a:lnTo>
                    <a:pt x="1604467" y="399669"/>
                  </a:lnTo>
                  <a:lnTo>
                    <a:pt x="1580426" y="350291"/>
                  </a:lnTo>
                  <a:lnTo>
                    <a:pt x="1578813" y="327939"/>
                  </a:lnTo>
                  <a:lnTo>
                    <a:pt x="1580426" y="305396"/>
                  </a:lnTo>
                  <a:lnTo>
                    <a:pt x="1604467" y="256209"/>
                  </a:lnTo>
                  <a:lnTo>
                    <a:pt x="1648447" y="234124"/>
                  </a:lnTo>
                  <a:lnTo>
                    <a:pt x="1665198" y="232651"/>
                  </a:lnTo>
                  <a:lnTo>
                    <a:pt x="1681924" y="234124"/>
                  </a:lnTo>
                  <a:lnTo>
                    <a:pt x="1725409" y="256209"/>
                  </a:lnTo>
                  <a:lnTo>
                    <a:pt x="1749945" y="305396"/>
                  </a:lnTo>
                  <a:lnTo>
                    <a:pt x="1751584" y="327939"/>
                  </a:lnTo>
                  <a:lnTo>
                    <a:pt x="1751584" y="218592"/>
                  </a:lnTo>
                  <a:lnTo>
                    <a:pt x="1742224" y="210705"/>
                  </a:lnTo>
                  <a:lnTo>
                    <a:pt x="1719389" y="198755"/>
                  </a:lnTo>
                  <a:lnTo>
                    <a:pt x="1693545" y="191592"/>
                  </a:lnTo>
                  <a:lnTo>
                    <a:pt x="1664677" y="189204"/>
                  </a:lnTo>
                  <a:lnTo>
                    <a:pt x="1636052" y="191592"/>
                  </a:lnTo>
                  <a:lnTo>
                    <a:pt x="1587614" y="210705"/>
                  </a:lnTo>
                  <a:lnTo>
                    <a:pt x="1551787" y="248031"/>
                  </a:lnTo>
                  <a:lnTo>
                    <a:pt x="1533461" y="298297"/>
                  </a:lnTo>
                  <a:lnTo>
                    <a:pt x="1531175" y="327939"/>
                  </a:lnTo>
                  <a:lnTo>
                    <a:pt x="1533461" y="357581"/>
                  </a:lnTo>
                  <a:lnTo>
                    <a:pt x="1551787" y="407847"/>
                  </a:lnTo>
                  <a:lnTo>
                    <a:pt x="1587614" y="445185"/>
                  </a:lnTo>
                  <a:lnTo>
                    <a:pt x="1636052" y="464286"/>
                  </a:lnTo>
                  <a:lnTo>
                    <a:pt x="1664677" y="466674"/>
                  </a:lnTo>
                  <a:lnTo>
                    <a:pt x="1693545" y="464286"/>
                  </a:lnTo>
                  <a:lnTo>
                    <a:pt x="1742224" y="445185"/>
                  </a:lnTo>
                  <a:lnTo>
                    <a:pt x="1778317" y="407847"/>
                  </a:lnTo>
                  <a:lnTo>
                    <a:pt x="1796910" y="357581"/>
                  </a:lnTo>
                  <a:lnTo>
                    <a:pt x="1799234" y="327939"/>
                  </a:lnTo>
                  <a:close/>
                </a:path>
                <a:path w="4083684" h="587375">
                  <a:moveTo>
                    <a:pt x="2101519" y="194437"/>
                  </a:moveTo>
                  <a:lnTo>
                    <a:pt x="2050211" y="194437"/>
                  </a:lnTo>
                  <a:lnTo>
                    <a:pt x="1964359" y="405422"/>
                  </a:lnTo>
                  <a:lnTo>
                    <a:pt x="1962264" y="405422"/>
                  </a:lnTo>
                  <a:lnTo>
                    <a:pt x="1878495" y="194437"/>
                  </a:lnTo>
                  <a:lnTo>
                    <a:pt x="1827187" y="194437"/>
                  </a:lnTo>
                  <a:lnTo>
                    <a:pt x="1937651" y="465632"/>
                  </a:lnTo>
                  <a:lnTo>
                    <a:pt x="1892630" y="581863"/>
                  </a:lnTo>
                  <a:lnTo>
                    <a:pt x="1940801" y="581863"/>
                  </a:lnTo>
                  <a:lnTo>
                    <a:pt x="2013991" y="405422"/>
                  </a:lnTo>
                  <a:lnTo>
                    <a:pt x="2101519" y="194437"/>
                  </a:lnTo>
                  <a:close/>
                </a:path>
                <a:path w="4083684" h="587375">
                  <a:moveTo>
                    <a:pt x="2355024" y="292341"/>
                  </a:moveTo>
                  <a:lnTo>
                    <a:pt x="2348090" y="252945"/>
                  </a:lnTo>
                  <a:lnTo>
                    <a:pt x="2327275" y="219570"/>
                  </a:lnTo>
                  <a:lnTo>
                    <a:pt x="2293378" y="196786"/>
                  </a:lnTo>
                  <a:lnTo>
                    <a:pt x="2247176" y="189204"/>
                  </a:lnTo>
                  <a:lnTo>
                    <a:pt x="2221649" y="190449"/>
                  </a:lnTo>
                  <a:lnTo>
                    <a:pt x="2196909" y="194170"/>
                  </a:lnTo>
                  <a:lnTo>
                    <a:pt x="2172957" y="200393"/>
                  </a:lnTo>
                  <a:lnTo>
                    <a:pt x="2149792" y="209092"/>
                  </a:lnTo>
                  <a:lnTo>
                    <a:pt x="2149792" y="252031"/>
                  </a:lnTo>
                  <a:lnTo>
                    <a:pt x="2152942" y="252031"/>
                  </a:lnTo>
                  <a:lnTo>
                    <a:pt x="2171585" y="244233"/>
                  </a:lnTo>
                  <a:lnTo>
                    <a:pt x="2190889" y="238671"/>
                  </a:lnTo>
                  <a:lnTo>
                    <a:pt x="2210854" y="235343"/>
                  </a:lnTo>
                  <a:lnTo>
                    <a:pt x="2231466" y="234226"/>
                  </a:lnTo>
                  <a:lnTo>
                    <a:pt x="2250846" y="235178"/>
                  </a:lnTo>
                  <a:lnTo>
                    <a:pt x="2290102" y="249415"/>
                  </a:lnTo>
                  <a:lnTo>
                    <a:pt x="2307386" y="299148"/>
                  </a:lnTo>
                  <a:lnTo>
                    <a:pt x="2307386" y="303339"/>
                  </a:lnTo>
                  <a:lnTo>
                    <a:pt x="2307386" y="341553"/>
                  </a:lnTo>
                  <a:lnTo>
                    <a:pt x="2307386" y="385533"/>
                  </a:lnTo>
                  <a:lnTo>
                    <a:pt x="2299627" y="393585"/>
                  </a:lnTo>
                  <a:lnTo>
                    <a:pt x="2260422" y="418617"/>
                  </a:lnTo>
                  <a:lnTo>
                    <a:pt x="2226754" y="424802"/>
                  </a:lnTo>
                  <a:lnTo>
                    <a:pt x="2202472" y="422211"/>
                  </a:lnTo>
                  <a:lnTo>
                    <a:pt x="2185136" y="414451"/>
                  </a:lnTo>
                  <a:lnTo>
                    <a:pt x="2174735" y="401535"/>
                  </a:lnTo>
                  <a:lnTo>
                    <a:pt x="2171255" y="383438"/>
                  </a:lnTo>
                  <a:lnTo>
                    <a:pt x="2176208" y="365112"/>
                  </a:lnTo>
                  <a:lnTo>
                    <a:pt x="2191029" y="352018"/>
                  </a:lnTo>
                  <a:lnTo>
                    <a:pt x="2215731" y="344170"/>
                  </a:lnTo>
                  <a:lnTo>
                    <a:pt x="2250313" y="341553"/>
                  </a:lnTo>
                  <a:lnTo>
                    <a:pt x="2307386" y="341553"/>
                  </a:lnTo>
                  <a:lnTo>
                    <a:pt x="2307386" y="303339"/>
                  </a:lnTo>
                  <a:lnTo>
                    <a:pt x="2244039" y="303339"/>
                  </a:lnTo>
                  <a:lnTo>
                    <a:pt x="2216226" y="304774"/>
                  </a:lnTo>
                  <a:lnTo>
                    <a:pt x="2171192" y="316293"/>
                  </a:lnTo>
                  <a:lnTo>
                    <a:pt x="2131212" y="352945"/>
                  </a:lnTo>
                  <a:lnTo>
                    <a:pt x="2123617" y="386575"/>
                  </a:lnTo>
                  <a:lnTo>
                    <a:pt x="2125154" y="404177"/>
                  </a:lnTo>
                  <a:lnTo>
                    <a:pt x="2148230" y="445211"/>
                  </a:lnTo>
                  <a:lnTo>
                    <a:pt x="2191816" y="465340"/>
                  </a:lnTo>
                  <a:lnTo>
                    <a:pt x="2208961" y="466674"/>
                  </a:lnTo>
                  <a:lnTo>
                    <a:pt x="2237194" y="464261"/>
                  </a:lnTo>
                  <a:lnTo>
                    <a:pt x="2262746" y="456996"/>
                  </a:lnTo>
                  <a:lnTo>
                    <a:pt x="2285619" y="444893"/>
                  </a:lnTo>
                  <a:lnTo>
                    <a:pt x="2305812" y="427939"/>
                  </a:lnTo>
                  <a:lnTo>
                    <a:pt x="2307386" y="427939"/>
                  </a:lnTo>
                  <a:lnTo>
                    <a:pt x="2313140" y="461441"/>
                  </a:lnTo>
                  <a:lnTo>
                    <a:pt x="2355024" y="461441"/>
                  </a:lnTo>
                  <a:lnTo>
                    <a:pt x="2355024" y="427939"/>
                  </a:lnTo>
                  <a:lnTo>
                    <a:pt x="2355024" y="424802"/>
                  </a:lnTo>
                  <a:lnTo>
                    <a:pt x="2355024" y="341553"/>
                  </a:lnTo>
                  <a:lnTo>
                    <a:pt x="2355024" y="292341"/>
                  </a:lnTo>
                  <a:close/>
                </a:path>
                <a:path w="4083684" h="587375">
                  <a:moveTo>
                    <a:pt x="2683129" y="194437"/>
                  </a:moveTo>
                  <a:lnTo>
                    <a:pt x="2641244" y="194437"/>
                  </a:lnTo>
                  <a:lnTo>
                    <a:pt x="2635478" y="227939"/>
                  </a:lnTo>
                  <a:lnTo>
                    <a:pt x="2635478" y="271399"/>
                  </a:lnTo>
                  <a:lnTo>
                    <a:pt x="2635478" y="379247"/>
                  </a:lnTo>
                  <a:lnTo>
                    <a:pt x="2616441" y="396201"/>
                  </a:lnTo>
                  <a:lnTo>
                    <a:pt x="2596997" y="408305"/>
                  </a:lnTo>
                  <a:lnTo>
                    <a:pt x="2577173" y="415569"/>
                  </a:lnTo>
                  <a:lnTo>
                    <a:pt x="2556954" y="417995"/>
                  </a:lnTo>
                  <a:lnTo>
                    <a:pt x="2537739" y="416521"/>
                  </a:lnTo>
                  <a:lnTo>
                    <a:pt x="2491511" y="394436"/>
                  </a:lnTo>
                  <a:lnTo>
                    <a:pt x="2468435" y="346532"/>
                  </a:lnTo>
                  <a:lnTo>
                    <a:pt x="2466898" y="325323"/>
                  </a:lnTo>
                  <a:lnTo>
                    <a:pt x="2468435" y="304152"/>
                  </a:lnTo>
                  <a:lnTo>
                    <a:pt x="2491511" y="256743"/>
                  </a:lnTo>
                  <a:lnTo>
                    <a:pt x="2537739" y="234162"/>
                  </a:lnTo>
                  <a:lnTo>
                    <a:pt x="2556954" y="232651"/>
                  </a:lnTo>
                  <a:lnTo>
                    <a:pt x="2577173" y="235077"/>
                  </a:lnTo>
                  <a:lnTo>
                    <a:pt x="2596997" y="242341"/>
                  </a:lnTo>
                  <a:lnTo>
                    <a:pt x="2616441" y="254444"/>
                  </a:lnTo>
                  <a:lnTo>
                    <a:pt x="2635478" y="271399"/>
                  </a:lnTo>
                  <a:lnTo>
                    <a:pt x="2635478" y="227939"/>
                  </a:lnTo>
                  <a:lnTo>
                    <a:pt x="2633916" y="227939"/>
                  </a:lnTo>
                  <a:lnTo>
                    <a:pt x="2614968" y="210997"/>
                  </a:lnTo>
                  <a:lnTo>
                    <a:pt x="2594254" y="198882"/>
                  </a:lnTo>
                  <a:lnTo>
                    <a:pt x="2571775" y="191617"/>
                  </a:lnTo>
                  <a:lnTo>
                    <a:pt x="2547531" y="189204"/>
                  </a:lnTo>
                  <a:lnTo>
                    <a:pt x="2523083" y="191465"/>
                  </a:lnTo>
                  <a:lnTo>
                    <a:pt x="2478316" y="209524"/>
                  </a:lnTo>
                  <a:lnTo>
                    <a:pt x="2441054" y="244932"/>
                  </a:lnTo>
                  <a:lnTo>
                    <a:pt x="2421674" y="294919"/>
                  </a:lnTo>
                  <a:lnTo>
                    <a:pt x="2419261" y="325323"/>
                  </a:lnTo>
                  <a:lnTo>
                    <a:pt x="2421674" y="355752"/>
                  </a:lnTo>
                  <a:lnTo>
                    <a:pt x="2441054" y="406019"/>
                  </a:lnTo>
                  <a:lnTo>
                    <a:pt x="2478316" y="441413"/>
                  </a:lnTo>
                  <a:lnTo>
                    <a:pt x="2523083" y="459219"/>
                  </a:lnTo>
                  <a:lnTo>
                    <a:pt x="2547531" y="461441"/>
                  </a:lnTo>
                  <a:lnTo>
                    <a:pt x="2571775" y="459028"/>
                  </a:lnTo>
                  <a:lnTo>
                    <a:pt x="2594254" y="451764"/>
                  </a:lnTo>
                  <a:lnTo>
                    <a:pt x="2614968" y="439648"/>
                  </a:lnTo>
                  <a:lnTo>
                    <a:pt x="2633916" y="422706"/>
                  </a:lnTo>
                  <a:lnTo>
                    <a:pt x="2635478" y="422706"/>
                  </a:lnTo>
                  <a:lnTo>
                    <a:pt x="2635478" y="456730"/>
                  </a:lnTo>
                  <a:lnTo>
                    <a:pt x="2630474" y="494068"/>
                  </a:lnTo>
                  <a:lnTo>
                    <a:pt x="2615450" y="520738"/>
                  </a:lnTo>
                  <a:lnTo>
                    <a:pt x="2590419" y="536740"/>
                  </a:lnTo>
                  <a:lnTo>
                    <a:pt x="2555379" y="542074"/>
                  </a:lnTo>
                  <a:lnTo>
                    <a:pt x="2526487" y="540270"/>
                  </a:lnTo>
                  <a:lnTo>
                    <a:pt x="2499487" y="534873"/>
                  </a:lnTo>
                  <a:lnTo>
                    <a:pt x="2474391" y="525868"/>
                  </a:lnTo>
                  <a:lnTo>
                    <a:pt x="2451189" y="513270"/>
                  </a:lnTo>
                  <a:lnTo>
                    <a:pt x="2448572" y="513270"/>
                  </a:lnTo>
                  <a:lnTo>
                    <a:pt x="2448572" y="560400"/>
                  </a:lnTo>
                  <a:lnTo>
                    <a:pt x="2474099" y="572071"/>
                  </a:lnTo>
                  <a:lnTo>
                    <a:pt x="2500934" y="580415"/>
                  </a:lnTo>
                  <a:lnTo>
                    <a:pt x="2529065" y="585431"/>
                  </a:lnTo>
                  <a:lnTo>
                    <a:pt x="2558516" y="587095"/>
                  </a:lnTo>
                  <a:lnTo>
                    <a:pt x="2587091" y="584873"/>
                  </a:lnTo>
                  <a:lnTo>
                    <a:pt x="2612047" y="578192"/>
                  </a:lnTo>
                  <a:lnTo>
                    <a:pt x="2633421" y="567067"/>
                  </a:lnTo>
                  <a:lnTo>
                    <a:pt x="2651188" y="551497"/>
                  </a:lnTo>
                  <a:lnTo>
                    <a:pt x="2657868" y="542074"/>
                  </a:lnTo>
                  <a:lnTo>
                    <a:pt x="2665158" y="531799"/>
                  </a:lnTo>
                  <a:lnTo>
                    <a:pt x="2675140" y="508304"/>
                  </a:lnTo>
                  <a:lnTo>
                    <a:pt x="2681122" y="481012"/>
                  </a:lnTo>
                  <a:lnTo>
                    <a:pt x="2683002" y="451764"/>
                  </a:lnTo>
                  <a:lnTo>
                    <a:pt x="2683129" y="422706"/>
                  </a:lnTo>
                  <a:lnTo>
                    <a:pt x="2683129" y="417995"/>
                  </a:lnTo>
                  <a:lnTo>
                    <a:pt x="2683129" y="232651"/>
                  </a:lnTo>
                  <a:lnTo>
                    <a:pt x="2683129" y="227939"/>
                  </a:lnTo>
                  <a:lnTo>
                    <a:pt x="2683129" y="194437"/>
                  </a:lnTo>
                  <a:close/>
                </a:path>
                <a:path w="4083684" h="587375">
                  <a:moveTo>
                    <a:pt x="3000324" y="327939"/>
                  </a:moveTo>
                  <a:lnTo>
                    <a:pt x="2992336" y="274281"/>
                  </a:lnTo>
                  <a:lnTo>
                    <a:pt x="2968383" y="229514"/>
                  </a:lnTo>
                  <a:lnTo>
                    <a:pt x="2952673" y="213956"/>
                  </a:lnTo>
                  <a:lnTo>
                    <a:pt x="2952673" y="305955"/>
                  </a:lnTo>
                  <a:lnTo>
                    <a:pt x="2798229" y="305955"/>
                  </a:lnTo>
                  <a:lnTo>
                    <a:pt x="2813151" y="259715"/>
                  </a:lnTo>
                  <a:lnTo>
                    <a:pt x="2847835" y="234353"/>
                  </a:lnTo>
                  <a:lnTo>
                    <a:pt x="2875191" y="229514"/>
                  </a:lnTo>
                  <a:lnTo>
                    <a:pt x="2889224" y="230720"/>
                  </a:lnTo>
                  <a:lnTo>
                    <a:pt x="2927019" y="248881"/>
                  </a:lnTo>
                  <a:lnTo>
                    <a:pt x="2950286" y="288251"/>
                  </a:lnTo>
                  <a:lnTo>
                    <a:pt x="2952673" y="305955"/>
                  </a:lnTo>
                  <a:lnTo>
                    <a:pt x="2952673" y="213956"/>
                  </a:lnTo>
                  <a:lnTo>
                    <a:pt x="2950578" y="211874"/>
                  </a:lnTo>
                  <a:lnTo>
                    <a:pt x="2929115" y="199275"/>
                  </a:lnTo>
                  <a:lnTo>
                    <a:pt x="2903982" y="191719"/>
                  </a:lnTo>
                  <a:lnTo>
                    <a:pt x="2875191" y="189204"/>
                  </a:lnTo>
                  <a:lnTo>
                    <a:pt x="2846400" y="191719"/>
                  </a:lnTo>
                  <a:lnTo>
                    <a:pt x="2799804" y="211874"/>
                  </a:lnTo>
                  <a:lnTo>
                    <a:pt x="2768028" y="251040"/>
                  </a:lnTo>
                  <a:lnTo>
                    <a:pt x="2752064" y="302348"/>
                  </a:lnTo>
                  <a:lnTo>
                    <a:pt x="2750070" y="332130"/>
                  </a:lnTo>
                  <a:lnTo>
                    <a:pt x="2752293" y="361442"/>
                  </a:lnTo>
                  <a:lnTo>
                    <a:pt x="2770111" y="410692"/>
                  </a:lnTo>
                  <a:lnTo>
                    <a:pt x="2805163" y="446354"/>
                  </a:lnTo>
                  <a:lnTo>
                    <a:pt x="2852813" y="464426"/>
                  </a:lnTo>
                  <a:lnTo>
                    <a:pt x="2880957" y="466674"/>
                  </a:lnTo>
                  <a:lnTo>
                    <a:pt x="2909811" y="465137"/>
                  </a:lnTo>
                  <a:lnTo>
                    <a:pt x="2936710" y="460527"/>
                  </a:lnTo>
                  <a:lnTo>
                    <a:pt x="2961640" y="452843"/>
                  </a:lnTo>
                  <a:lnTo>
                    <a:pt x="2984614" y="442074"/>
                  </a:lnTo>
                  <a:lnTo>
                    <a:pt x="2984614" y="422173"/>
                  </a:lnTo>
                  <a:lnTo>
                    <a:pt x="2984614" y="395998"/>
                  </a:lnTo>
                  <a:lnTo>
                    <a:pt x="2981998" y="395998"/>
                  </a:lnTo>
                  <a:lnTo>
                    <a:pt x="2961640" y="407454"/>
                  </a:lnTo>
                  <a:lnTo>
                    <a:pt x="2940367" y="415632"/>
                  </a:lnTo>
                  <a:lnTo>
                    <a:pt x="2918193" y="420547"/>
                  </a:lnTo>
                  <a:lnTo>
                    <a:pt x="2895092" y="422173"/>
                  </a:lnTo>
                  <a:lnTo>
                    <a:pt x="2873260" y="420903"/>
                  </a:lnTo>
                  <a:lnTo>
                    <a:pt x="2825458" y="401764"/>
                  </a:lnTo>
                  <a:lnTo>
                    <a:pt x="2801505" y="362000"/>
                  </a:lnTo>
                  <a:lnTo>
                    <a:pt x="2798229" y="344690"/>
                  </a:lnTo>
                  <a:lnTo>
                    <a:pt x="3000324" y="344690"/>
                  </a:lnTo>
                  <a:lnTo>
                    <a:pt x="3000324" y="327939"/>
                  </a:lnTo>
                  <a:close/>
                </a:path>
                <a:path w="4083684" h="587375">
                  <a:moveTo>
                    <a:pt x="3845903" y="436892"/>
                  </a:moveTo>
                  <a:lnTo>
                    <a:pt x="3842943" y="426720"/>
                  </a:lnTo>
                  <a:lnTo>
                    <a:pt x="3845903" y="436892"/>
                  </a:lnTo>
                  <a:close/>
                </a:path>
                <a:path w="4083684" h="587375">
                  <a:moveTo>
                    <a:pt x="3848862" y="447040"/>
                  </a:moveTo>
                  <a:lnTo>
                    <a:pt x="3842931" y="426720"/>
                  </a:lnTo>
                  <a:lnTo>
                    <a:pt x="3701643" y="467779"/>
                  </a:lnTo>
                  <a:lnTo>
                    <a:pt x="3701643" y="478777"/>
                  </a:lnTo>
                  <a:lnTo>
                    <a:pt x="3699421" y="471170"/>
                  </a:lnTo>
                  <a:lnTo>
                    <a:pt x="3701643" y="478777"/>
                  </a:lnTo>
                  <a:lnTo>
                    <a:pt x="3701643" y="467779"/>
                  </a:lnTo>
                  <a:lnTo>
                    <a:pt x="3698684" y="468630"/>
                  </a:lnTo>
                  <a:lnTo>
                    <a:pt x="3691344" y="471170"/>
                  </a:lnTo>
                  <a:lnTo>
                    <a:pt x="3676307" y="471170"/>
                  </a:lnTo>
                  <a:lnTo>
                    <a:pt x="3668890" y="469900"/>
                  </a:lnTo>
                  <a:lnTo>
                    <a:pt x="3520770" y="431800"/>
                  </a:lnTo>
                  <a:lnTo>
                    <a:pt x="3515639" y="452120"/>
                  </a:lnTo>
                  <a:lnTo>
                    <a:pt x="3663746" y="490220"/>
                  </a:lnTo>
                  <a:lnTo>
                    <a:pt x="3673932" y="491490"/>
                  </a:lnTo>
                  <a:lnTo>
                    <a:pt x="3694531" y="491490"/>
                  </a:lnTo>
                  <a:lnTo>
                    <a:pt x="3704615" y="488950"/>
                  </a:lnTo>
                  <a:lnTo>
                    <a:pt x="3848862" y="447040"/>
                  </a:lnTo>
                  <a:close/>
                </a:path>
                <a:path w="4083684" h="587375">
                  <a:moveTo>
                    <a:pt x="3999065" y="454660"/>
                  </a:moveTo>
                  <a:lnTo>
                    <a:pt x="3883799" y="425450"/>
                  </a:lnTo>
                  <a:lnTo>
                    <a:pt x="3863302" y="422910"/>
                  </a:lnTo>
                  <a:lnTo>
                    <a:pt x="3853015" y="424180"/>
                  </a:lnTo>
                  <a:lnTo>
                    <a:pt x="3842943" y="426720"/>
                  </a:lnTo>
                  <a:lnTo>
                    <a:pt x="3845903" y="436880"/>
                  </a:lnTo>
                  <a:lnTo>
                    <a:pt x="3848862" y="447040"/>
                  </a:lnTo>
                  <a:lnTo>
                    <a:pt x="3856215" y="444500"/>
                  </a:lnTo>
                  <a:lnTo>
                    <a:pt x="3871239" y="444500"/>
                  </a:lnTo>
                  <a:lnTo>
                    <a:pt x="3878669" y="445770"/>
                  </a:lnTo>
                  <a:lnTo>
                    <a:pt x="3993921" y="474980"/>
                  </a:lnTo>
                  <a:lnTo>
                    <a:pt x="3999065" y="454660"/>
                  </a:lnTo>
                  <a:close/>
                </a:path>
                <a:path w="4083684" h="587375">
                  <a:moveTo>
                    <a:pt x="4083164" y="100330"/>
                  </a:moveTo>
                  <a:lnTo>
                    <a:pt x="4068610" y="62230"/>
                  </a:lnTo>
                  <a:lnTo>
                    <a:pt x="4031919" y="39370"/>
                  </a:lnTo>
                  <a:lnTo>
                    <a:pt x="3883774" y="1270"/>
                  </a:lnTo>
                  <a:lnTo>
                    <a:pt x="3873589" y="0"/>
                  </a:lnTo>
                  <a:lnTo>
                    <a:pt x="3852989" y="0"/>
                  </a:lnTo>
                  <a:lnTo>
                    <a:pt x="3842905" y="2540"/>
                  </a:lnTo>
                  <a:lnTo>
                    <a:pt x="3698684" y="45720"/>
                  </a:lnTo>
                  <a:lnTo>
                    <a:pt x="3698735" y="45885"/>
                  </a:lnTo>
                  <a:lnTo>
                    <a:pt x="3699052" y="46990"/>
                  </a:lnTo>
                  <a:lnTo>
                    <a:pt x="3698684" y="45720"/>
                  </a:lnTo>
                  <a:lnTo>
                    <a:pt x="3691344" y="46990"/>
                  </a:lnTo>
                  <a:lnTo>
                    <a:pt x="3676307" y="46990"/>
                  </a:lnTo>
                  <a:lnTo>
                    <a:pt x="3668890" y="45720"/>
                  </a:lnTo>
                  <a:lnTo>
                    <a:pt x="3553650" y="16510"/>
                  </a:lnTo>
                  <a:lnTo>
                    <a:pt x="3537915" y="13970"/>
                  </a:lnTo>
                  <a:lnTo>
                    <a:pt x="3529952" y="13970"/>
                  </a:lnTo>
                  <a:lnTo>
                    <a:pt x="3522014" y="15240"/>
                  </a:lnTo>
                  <a:lnTo>
                    <a:pt x="3486620" y="31750"/>
                  </a:lnTo>
                  <a:lnTo>
                    <a:pt x="3464877" y="69850"/>
                  </a:lnTo>
                  <a:lnTo>
                    <a:pt x="3464395" y="77470"/>
                  </a:lnTo>
                  <a:lnTo>
                    <a:pt x="3464395" y="391160"/>
                  </a:lnTo>
                  <a:lnTo>
                    <a:pt x="3478936" y="429260"/>
                  </a:lnTo>
                  <a:lnTo>
                    <a:pt x="3515626" y="452120"/>
                  </a:lnTo>
                  <a:lnTo>
                    <a:pt x="3520770" y="431800"/>
                  </a:lnTo>
                  <a:lnTo>
                    <a:pt x="3513175" y="429260"/>
                  </a:lnTo>
                  <a:lnTo>
                    <a:pt x="3506254" y="425450"/>
                  </a:lnTo>
                  <a:lnTo>
                    <a:pt x="3485337" y="391160"/>
                  </a:lnTo>
                  <a:lnTo>
                    <a:pt x="3485337" y="71120"/>
                  </a:lnTo>
                  <a:lnTo>
                    <a:pt x="3486988" y="64770"/>
                  </a:lnTo>
                  <a:lnTo>
                    <a:pt x="3490264" y="59690"/>
                  </a:lnTo>
                  <a:lnTo>
                    <a:pt x="3493541" y="53340"/>
                  </a:lnTo>
                  <a:lnTo>
                    <a:pt x="3525418" y="35560"/>
                  </a:lnTo>
                  <a:lnTo>
                    <a:pt x="3533102" y="34290"/>
                  </a:lnTo>
                  <a:lnTo>
                    <a:pt x="3548507" y="36830"/>
                  </a:lnTo>
                  <a:lnTo>
                    <a:pt x="3549154" y="34290"/>
                  </a:lnTo>
                  <a:lnTo>
                    <a:pt x="3548519" y="36830"/>
                  </a:lnTo>
                  <a:lnTo>
                    <a:pt x="3663746" y="66040"/>
                  </a:lnTo>
                  <a:lnTo>
                    <a:pt x="3673932" y="68580"/>
                  </a:lnTo>
                  <a:lnTo>
                    <a:pt x="3684244" y="68580"/>
                  </a:lnTo>
                  <a:lnTo>
                    <a:pt x="3694531" y="67310"/>
                  </a:lnTo>
                  <a:lnTo>
                    <a:pt x="3704615" y="64770"/>
                  </a:lnTo>
                  <a:lnTo>
                    <a:pt x="3848836" y="22860"/>
                  </a:lnTo>
                  <a:lnTo>
                    <a:pt x="3856190" y="21590"/>
                  </a:lnTo>
                  <a:lnTo>
                    <a:pt x="3863683" y="20320"/>
                  </a:lnTo>
                  <a:lnTo>
                    <a:pt x="3871214" y="20320"/>
                  </a:lnTo>
                  <a:lnTo>
                    <a:pt x="3878630" y="21590"/>
                  </a:lnTo>
                  <a:lnTo>
                    <a:pt x="3878961" y="20320"/>
                  </a:lnTo>
                  <a:lnTo>
                    <a:pt x="3878643" y="21590"/>
                  </a:lnTo>
                  <a:lnTo>
                    <a:pt x="4026776" y="59690"/>
                  </a:lnTo>
                  <a:lnTo>
                    <a:pt x="4059796" y="87630"/>
                  </a:lnTo>
                  <a:lnTo>
                    <a:pt x="4062222" y="100330"/>
                  </a:lnTo>
                  <a:lnTo>
                    <a:pt x="4062222" y="420370"/>
                  </a:lnTo>
                  <a:lnTo>
                    <a:pt x="4060558" y="426720"/>
                  </a:lnTo>
                  <a:lnTo>
                    <a:pt x="4057281" y="431800"/>
                  </a:lnTo>
                  <a:lnTo>
                    <a:pt x="4054017" y="438150"/>
                  </a:lnTo>
                  <a:lnTo>
                    <a:pt x="4049191" y="443230"/>
                  </a:lnTo>
                  <a:lnTo>
                    <a:pt x="4043095" y="447040"/>
                  </a:lnTo>
                  <a:lnTo>
                    <a:pt x="4036987" y="452120"/>
                  </a:lnTo>
                  <a:lnTo>
                    <a:pt x="4029824" y="454660"/>
                  </a:lnTo>
                  <a:lnTo>
                    <a:pt x="4022140" y="455930"/>
                  </a:lnTo>
                  <a:lnTo>
                    <a:pt x="4014470" y="457200"/>
                  </a:lnTo>
                  <a:lnTo>
                    <a:pt x="4006558" y="457200"/>
                  </a:lnTo>
                  <a:lnTo>
                    <a:pt x="3999065" y="454660"/>
                  </a:lnTo>
                  <a:lnTo>
                    <a:pt x="3993934" y="474980"/>
                  </a:lnTo>
                  <a:lnTo>
                    <a:pt x="4009656" y="477520"/>
                  </a:lnTo>
                  <a:lnTo>
                    <a:pt x="4017632" y="477520"/>
                  </a:lnTo>
                  <a:lnTo>
                    <a:pt x="4054729" y="464820"/>
                  </a:lnTo>
                  <a:lnTo>
                    <a:pt x="4081221" y="429260"/>
                  </a:lnTo>
                  <a:lnTo>
                    <a:pt x="4083164" y="414020"/>
                  </a:lnTo>
                  <a:lnTo>
                    <a:pt x="4083164" y="1003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1265" y="12868718"/>
              <a:ext cx="3256445" cy="173816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090641" y="10749279"/>
              <a:ext cx="200660" cy="476884"/>
            </a:xfrm>
            <a:custGeom>
              <a:avLst/>
              <a:gdLst/>
              <a:ahLst/>
              <a:cxnLst/>
              <a:rect l="l" t="t" r="r" b="b"/>
              <a:pathLst>
                <a:path w="200659" h="476884">
                  <a:moveTo>
                    <a:pt x="20942" y="52959"/>
                  </a:moveTo>
                  <a:lnTo>
                    <a:pt x="0" y="52959"/>
                  </a:lnTo>
                  <a:lnTo>
                    <a:pt x="0" y="476618"/>
                  </a:lnTo>
                  <a:lnTo>
                    <a:pt x="20942" y="476618"/>
                  </a:lnTo>
                  <a:lnTo>
                    <a:pt x="20942" y="52959"/>
                  </a:lnTo>
                  <a:close/>
                </a:path>
                <a:path w="200659" h="476884">
                  <a:moveTo>
                    <a:pt x="200291" y="0"/>
                  </a:moveTo>
                  <a:lnTo>
                    <a:pt x="179349" y="0"/>
                  </a:lnTo>
                  <a:lnTo>
                    <a:pt x="179349" y="423659"/>
                  </a:lnTo>
                  <a:lnTo>
                    <a:pt x="200291" y="423659"/>
                  </a:lnTo>
                  <a:lnTo>
                    <a:pt x="2002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8644" y="13180750"/>
              <a:ext cx="5529754" cy="3047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3949" y="10358149"/>
              <a:ext cx="462915" cy="455930"/>
            </a:xfrm>
            <a:custGeom>
              <a:avLst/>
              <a:gdLst/>
              <a:ahLst/>
              <a:cxnLst/>
              <a:rect l="l" t="t" r="r" b="b"/>
              <a:pathLst>
                <a:path w="462915" h="455929">
                  <a:moveTo>
                    <a:pt x="4174" y="436852"/>
                  </a:moveTo>
                  <a:lnTo>
                    <a:pt x="53" y="440909"/>
                  </a:lnTo>
                  <a:lnTo>
                    <a:pt x="0" y="447538"/>
                  </a:lnTo>
                  <a:lnTo>
                    <a:pt x="8112" y="455782"/>
                  </a:lnTo>
                  <a:lnTo>
                    <a:pt x="14742" y="455835"/>
                  </a:lnTo>
                  <a:lnTo>
                    <a:pt x="18863" y="451778"/>
                  </a:lnTo>
                  <a:lnTo>
                    <a:pt x="4174" y="436852"/>
                  </a:lnTo>
                  <a:close/>
                </a:path>
                <a:path w="462915" h="455929">
                  <a:moveTo>
                    <a:pt x="216479" y="227917"/>
                  </a:moveTo>
                  <a:lnTo>
                    <a:pt x="4174" y="436852"/>
                  </a:lnTo>
                  <a:lnTo>
                    <a:pt x="18863" y="451778"/>
                  </a:lnTo>
                  <a:lnTo>
                    <a:pt x="231407" y="242608"/>
                  </a:lnTo>
                  <a:lnTo>
                    <a:pt x="216479" y="227917"/>
                  </a:lnTo>
                  <a:close/>
                </a:path>
                <a:path w="462915" h="455929">
                  <a:moveTo>
                    <a:pt x="246335" y="227917"/>
                  </a:moveTo>
                  <a:lnTo>
                    <a:pt x="231407" y="242608"/>
                  </a:lnTo>
                  <a:lnTo>
                    <a:pt x="443951" y="451778"/>
                  </a:lnTo>
                  <a:lnTo>
                    <a:pt x="458641" y="436852"/>
                  </a:lnTo>
                  <a:lnTo>
                    <a:pt x="246335" y="227917"/>
                  </a:lnTo>
                  <a:close/>
                </a:path>
                <a:path w="462915" h="455929">
                  <a:moveTo>
                    <a:pt x="231407" y="213226"/>
                  </a:moveTo>
                  <a:lnTo>
                    <a:pt x="216479" y="227917"/>
                  </a:lnTo>
                  <a:lnTo>
                    <a:pt x="231407" y="242608"/>
                  </a:lnTo>
                  <a:lnTo>
                    <a:pt x="246335" y="227917"/>
                  </a:lnTo>
                  <a:lnTo>
                    <a:pt x="231407" y="213226"/>
                  </a:lnTo>
                  <a:close/>
                </a:path>
                <a:path w="462915" h="455929">
                  <a:moveTo>
                    <a:pt x="18863" y="4056"/>
                  </a:moveTo>
                  <a:lnTo>
                    <a:pt x="4174" y="18982"/>
                  </a:lnTo>
                  <a:lnTo>
                    <a:pt x="216479" y="227917"/>
                  </a:lnTo>
                  <a:lnTo>
                    <a:pt x="231407" y="213226"/>
                  </a:lnTo>
                  <a:lnTo>
                    <a:pt x="18863" y="4056"/>
                  </a:lnTo>
                  <a:close/>
                </a:path>
                <a:path w="462915" h="455929">
                  <a:moveTo>
                    <a:pt x="443951" y="4056"/>
                  </a:moveTo>
                  <a:lnTo>
                    <a:pt x="231407" y="213226"/>
                  </a:lnTo>
                  <a:lnTo>
                    <a:pt x="246335" y="227917"/>
                  </a:lnTo>
                  <a:lnTo>
                    <a:pt x="458641" y="18982"/>
                  </a:lnTo>
                  <a:lnTo>
                    <a:pt x="443951" y="4056"/>
                  </a:lnTo>
                  <a:close/>
                </a:path>
                <a:path w="462915" h="455929">
                  <a:moveTo>
                    <a:pt x="448073" y="0"/>
                  </a:moveTo>
                  <a:lnTo>
                    <a:pt x="443951" y="4056"/>
                  </a:lnTo>
                  <a:lnTo>
                    <a:pt x="458641" y="18982"/>
                  </a:lnTo>
                  <a:lnTo>
                    <a:pt x="462762" y="14926"/>
                  </a:lnTo>
                  <a:lnTo>
                    <a:pt x="462815" y="8296"/>
                  </a:lnTo>
                  <a:lnTo>
                    <a:pt x="454703" y="53"/>
                  </a:lnTo>
                  <a:lnTo>
                    <a:pt x="448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387422" y="3559472"/>
            <a:ext cx="19308445" cy="603250"/>
            <a:chOff x="387422" y="3559472"/>
            <a:chExt cx="19308445" cy="603250"/>
          </a:xfrm>
        </p:grpSpPr>
        <p:sp>
          <p:nvSpPr>
            <p:cNvPr id="14" name="object 14"/>
            <p:cNvSpPr/>
            <p:nvPr/>
          </p:nvSpPr>
          <p:spPr>
            <a:xfrm>
              <a:off x="387413" y="3559479"/>
              <a:ext cx="19308445" cy="492759"/>
            </a:xfrm>
            <a:custGeom>
              <a:avLst/>
              <a:gdLst/>
              <a:ahLst/>
              <a:cxnLst/>
              <a:rect l="l" t="t" r="r" b="b"/>
              <a:pathLst>
                <a:path w="19308445" h="492760">
                  <a:moveTo>
                    <a:pt x="19308318" y="622"/>
                  </a:moveTo>
                  <a:lnTo>
                    <a:pt x="19297841" y="622"/>
                  </a:lnTo>
                  <a:lnTo>
                    <a:pt x="19297841" y="11099"/>
                  </a:lnTo>
                  <a:lnTo>
                    <a:pt x="19297841" y="482282"/>
                  </a:lnTo>
                  <a:lnTo>
                    <a:pt x="10477" y="482282"/>
                  </a:lnTo>
                  <a:lnTo>
                    <a:pt x="10477" y="11099"/>
                  </a:lnTo>
                  <a:lnTo>
                    <a:pt x="19297841" y="11099"/>
                  </a:lnTo>
                  <a:lnTo>
                    <a:pt x="19297841" y="622"/>
                  </a:lnTo>
                  <a:lnTo>
                    <a:pt x="10477" y="62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492760"/>
                  </a:lnTo>
                  <a:lnTo>
                    <a:pt x="10477" y="492760"/>
                  </a:lnTo>
                  <a:lnTo>
                    <a:pt x="19297841" y="492760"/>
                  </a:lnTo>
                  <a:lnTo>
                    <a:pt x="19308318" y="492760"/>
                  </a:lnTo>
                  <a:lnTo>
                    <a:pt x="19308318" y="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87422" y="3779989"/>
              <a:ext cx="273050" cy="329565"/>
            </a:xfrm>
            <a:custGeom>
              <a:avLst/>
              <a:gdLst/>
              <a:ahLst/>
              <a:cxnLst/>
              <a:rect l="l" t="t" r="r" b="b"/>
              <a:pathLst>
                <a:path w="273050" h="329564">
                  <a:moveTo>
                    <a:pt x="0" y="0"/>
                  </a:moveTo>
                  <a:lnTo>
                    <a:pt x="2994" y="329084"/>
                  </a:lnTo>
                  <a:lnTo>
                    <a:pt x="272509" y="162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7640" y="3748576"/>
              <a:ext cx="1330960" cy="318770"/>
            </a:xfrm>
            <a:custGeom>
              <a:avLst/>
              <a:gdLst/>
              <a:ahLst/>
              <a:cxnLst/>
              <a:rect l="l" t="t" r="r" b="b"/>
              <a:pathLst>
                <a:path w="1330960" h="318770">
                  <a:moveTo>
                    <a:pt x="148064" y="16360"/>
                  </a:moveTo>
                  <a:lnTo>
                    <a:pt x="113707" y="16360"/>
                  </a:lnTo>
                  <a:lnTo>
                    <a:pt x="0" y="314126"/>
                  </a:lnTo>
                  <a:lnTo>
                    <a:pt x="40492" y="314126"/>
                  </a:lnTo>
                  <a:lnTo>
                    <a:pt x="68510" y="236412"/>
                  </a:lnTo>
                  <a:lnTo>
                    <a:pt x="232246" y="236412"/>
                  </a:lnTo>
                  <a:lnTo>
                    <a:pt x="219885" y="204100"/>
                  </a:lnTo>
                  <a:lnTo>
                    <a:pt x="80372" y="204100"/>
                  </a:lnTo>
                  <a:lnTo>
                    <a:pt x="130886" y="64829"/>
                  </a:lnTo>
                  <a:lnTo>
                    <a:pt x="166606" y="64829"/>
                  </a:lnTo>
                  <a:lnTo>
                    <a:pt x="148064" y="16360"/>
                  </a:lnTo>
                  <a:close/>
                </a:path>
                <a:path w="1330960" h="318770">
                  <a:moveTo>
                    <a:pt x="232246" y="236412"/>
                  </a:moveTo>
                  <a:lnTo>
                    <a:pt x="193261" y="236412"/>
                  </a:lnTo>
                  <a:lnTo>
                    <a:pt x="221688" y="314126"/>
                  </a:lnTo>
                  <a:lnTo>
                    <a:pt x="261976" y="314126"/>
                  </a:lnTo>
                  <a:lnTo>
                    <a:pt x="232246" y="236412"/>
                  </a:lnTo>
                  <a:close/>
                </a:path>
                <a:path w="1330960" h="318770">
                  <a:moveTo>
                    <a:pt x="166606" y="64829"/>
                  </a:moveTo>
                  <a:lnTo>
                    <a:pt x="130886" y="64829"/>
                  </a:lnTo>
                  <a:lnTo>
                    <a:pt x="181604" y="204100"/>
                  </a:lnTo>
                  <a:lnTo>
                    <a:pt x="219885" y="204100"/>
                  </a:lnTo>
                  <a:lnTo>
                    <a:pt x="166606" y="64829"/>
                  </a:lnTo>
                  <a:close/>
                </a:path>
                <a:path w="1330960" h="318770">
                  <a:moveTo>
                    <a:pt x="384682" y="88757"/>
                  </a:moveTo>
                  <a:lnTo>
                    <a:pt x="343767" y="96579"/>
                  </a:lnTo>
                  <a:lnTo>
                    <a:pt x="312592" y="119382"/>
                  </a:lnTo>
                  <a:lnTo>
                    <a:pt x="292985" y="154749"/>
                  </a:lnTo>
                  <a:lnTo>
                    <a:pt x="286313" y="199192"/>
                  </a:lnTo>
                  <a:lnTo>
                    <a:pt x="286313" y="205532"/>
                  </a:lnTo>
                  <a:lnTo>
                    <a:pt x="292959" y="252364"/>
                  </a:lnTo>
                  <a:lnTo>
                    <a:pt x="312899" y="288153"/>
                  </a:lnTo>
                  <a:lnTo>
                    <a:pt x="344291" y="310701"/>
                  </a:lnTo>
                  <a:lnTo>
                    <a:pt x="384886" y="318216"/>
                  </a:lnTo>
                  <a:lnTo>
                    <a:pt x="395981" y="317577"/>
                  </a:lnTo>
                  <a:lnTo>
                    <a:pt x="437036" y="302443"/>
                  </a:lnTo>
                  <a:lnTo>
                    <a:pt x="454321" y="287335"/>
                  </a:lnTo>
                  <a:lnTo>
                    <a:pt x="384886" y="287335"/>
                  </a:lnTo>
                  <a:lnTo>
                    <a:pt x="371108" y="286044"/>
                  </a:lnTo>
                  <a:lnTo>
                    <a:pt x="333005" y="255253"/>
                  </a:lnTo>
                  <a:lnTo>
                    <a:pt x="324147" y="207781"/>
                  </a:lnTo>
                  <a:lnTo>
                    <a:pt x="324223" y="199192"/>
                  </a:lnTo>
                  <a:lnTo>
                    <a:pt x="333005" y="152193"/>
                  </a:lnTo>
                  <a:lnTo>
                    <a:pt x="371069" y="121146"/>
                  </a:lnTo>
                  <a:lnTo>
                    <a:pt x="384682" y="119842"/>
                  </a:lnTo>
                  <a:lnTo>
                    <a:pt x="454468" y="119842"/>
                  </a:lnTo>
                  <a:lnTo>
                    <a:pt x="446444" y="111048"/>
                  </a:lnTo>
                  <a:lnTo>
                    <a:pt x="433381" y="101296"/>
                  </a:lnTo>
                  <a:lnTo>
                    <a:pt x="418733" y="94329"/>
                  </a:lnTo>
                  <a:lnTo>
                    <a:pt x="402500" y="90150"/>
                  </a:lnTo>
                  <a:lnTo>
                    <a:pt x="384682" y="88757"/>
                  </a:lnTo>
                  <a:close/>
                </a:path>
                <a:path w="1330960" h="318770">
                  <a:moveTo>
                    <a:pt x="472825" y="244388"/>
                  </a:moveTo>
                  <a:lnTo>
                    <a:pt x="437036" y="244388"/>
                  </a:lnTo>
                  <a:lnTo>
                    <a:pt x="435375" y="253208"/>
                  </a:lnTo>
                  <a:lnTo>
                    <a:pt x="432026" y="261260"/>
                  </a:lnTo>
                  <a:lnTo>
                    <a:pt x="394690" y="286568"/>
                  </a:lnTo>
                  <a:lnTo>
                    <a:pt x="384886" y="287335"/>
                  </a:lnTo>
                  <a:lnTo>
                    <a:pt x="454321" y="287335"/>
                  </a:lnTo>
                  <a:lnTo>
                    <a:pt x="459737" y="280587"/>
                  </a:lnTo>
                  <a:lnTo>
                    <a:pt x="465080" y="271882"/>
                  </a:lnTo>
                  <a:lnTo>
                    <a:pt x="469042" y="262948"/>
                  </a:lnTo>
                  <a:lnTo>
                    <a:pt x="471624" y="253783"/>
                  </a:lnTo>
                  <a:lnTo>
                    <a:pt x="472825" y="244388"/>
                  </a:lnTo>
                  <a:close/>
                </a:path>
                <a:path w="1330960" h="318770">
                  <a:moveTo>
                    <a:pt x="454468" y="119842"/>
                  </a:moveTo>
                  <a:lnTo>
                    <a:pt x="384682" y="119842"/>
                  </a:lnTo>
                  <a:lnTo>
                    <a:pt x="394984" y="120711"/>
                  </a:lnTo>
                  <a:lnTo>
                    <a:pt x="404417" y="123319"/>
                  </a:lnTo>
                  <a:lnTo>
                    <a:pt x="435400" y="158673"/>
                  </a:lnTo>
                  <a:lnTo>
                    <a:pt x="437036" y="168924"/>
                  </a:lnTo>
                  <a:lnTo>
                    <a:pt x="472825" y="168924"/>
                  </a:lnTo>
                  <a:lnTo>
                    <a:pt x="470563" y="151963"/>
                  </a:lnTo>
                  <a:lnTo>
                    <a:pt x="465412" y="136663"/>
                  </a:lnTo>
                  <a:lnTo>
                    <a:pt x="457372" y="123025"/>
                  </a:lnTo>
                  <a:lnTo>
                    <a:pt x="454468" y="119842"/>
                  </a:lnTo>
                  <a:close/>
                </a:path>
                <a:path w="1330960" h="318770">
                  <a:moveTo>
                    <a:pt x="603916" y="88757"/>
                  </a:moveTo>
                  <a:lnTo>
                    <a:pt x="563001" y="96579"/>
                  </a:lnTo>
                  <a:lnTo>
                    <a:pt x="531826" y="119382"/>
                  </a:lnTo>
                  <a:lnTo>
                    <a:pt x="512219" y="154749"/>
                  </a:lnTo>
                  <a:lnTo>
                    <a:pt x="505547" y="199192"/>
                  </a:lnTo>
                  <a:lnTo>
                    <a:pt x="505547" y="205532"/>
                  </a:lnTo>
                  <a:lnTo>
                    <a:pt x="512193" y="252364"/>
                  </a:lnTo>
                  <a:lnTo>
                    <a:pt x="532133" y="288153"/>
                  </a:lnTo>
                  <a:lnTo>
                    <a:pt x="563525" y="310701"/>
                  </a:lnTo>
                  <a:lnTo>
                    <a:pt x="604121" y="318216"/>
                  </a:lnTo>
                  <a:lnTo>
                    <a:pt x="615215" y="317577"/>
                  </a:lnTo>
                  <a:lnTo>
                    <a:pt x="656270" y="302443"/>
                  </a:lnTo>
                  <a:lnTo>
                    <a:pt x="673555" y="287335"/>
                  </a:lnTo>
                  <a:lnTo>
                    <a:pt x="604121" y="287335"/>
                  </a:lnTo>
                  <a:lnTo>
                    <a:pt x="590342" y="286044"/>
                  </a:lnTo>
                  <a:lnTo>
                    <a:pt x="552239" y="255253"/>
                  </a:lnTo>
                  <a:lnTo>
                    <a:pt x="543381" y="207781"/>
                  </a:lnTo>
                  <a:lnTo>
                    <a:pt x="543457" y="199192"/>
                  </a:lnTo>
                  <a:lnTo>
                    <a:pt x="552239" y="152193"/>
                  </a:lnTo>
                  <a:lnTo>
                    <a:pt x="590303" y="121146"/>
                  </a:lnTo>
                  <a:lnTo>
                    <a:pt x="603916" y="119842"/>
                  </a:lnTo>
                  <a:lnTo>
                    <a:pt x="673702" y="119842"/>
                  </a:lnTo>
                  <a:lnTo>
                    <a:pt x="665678" y="111048"/>
                  </a:lnTo>
                  <a:lnTo>
                    <a:pt x="652615" y="101296"/>
                  </a:lnTo>
                  <a:lnTo>
                    <a:pt x="637967" y="94329"/>
                  </a:lnTo>
                  <a:lnTo>
                    <a:pt x="621734" y="90150"/>
                  </a:lnTo>
                  <a:lnTo>
                    <a:pt x="603916" y="88757"/>
                  </a:lnTo>
                  <a:close/>
                </a:path>
                <a:path w="1330960" h="318770">
                  <a:moveTo>
                    <a:pt x="692060" y="244388"/>
                  </a:moveTo>
                  <a:lnTo>
                    <a:pt x="656270" y="244388"/>
                  </a:lnTo>
                  <a:lnTo>
                    <a:pt x="654609" y="253208"/>
                  </a:lnTo>
                  <a:lnTo>
                    <a:pt x="651260" y="261260"/>
                  </a:lnTo>
                  <a:lnTo>
                    <a:pt x="613924" y="286568"/>
                  </a:lnTo>
                  <a:lnTo>
                    <a:pt x="604121" y="287335"/>
                  </a:lnTo>
                  <a:lnTo>
                    <a:pt x="673555" y="287335"/>
                  </a:lnTo>
                  <a:lnTo>
                    <a:pt x="678971" y="280587"/>
                  </a:lnTo>
                  <a:lnTo>
                    <a:pt x="684314" y="271882"/>
                  </a:lnTo>
                  <a:lnTo>
                    <a:pt x="688276" y="262948"/>
                  </a:lnTo>
                  <a:lnTo>
                    <a:pt x="690858" y="253783"/>
                  </a:lnTo>
                  <a:lnTo>
                    <a:pt x="692060" y="244388"/>
                  </a:lnTo>
                  <a:close/>
                </a:path>
                <a:path w="1330960" h="318770">
                  <a:moveTo>
                    <a:pt x="673702" y="119842"/>
                  </a:moveTo>
                  <a:lnTo>
                    <a:pt x="603916" y="119842"/>
                  </a:lnTo>
                  <a:lnTo>
                    <a:pt x="614218" y="120711"/>
                  </a:lnTo>
                  <a:lnTo>
                    <a:pt x="623651" y="123319"/>
                  </a:lnTo>
                  <a:lnTo>
                    <a:pt x="654634" y="158673"/>
                  </a:lnTo>
                  <a:lnTo>
                    <a:pt x="656270" y="168924"/>
                  </a:lnTo>
                  <a:lnTo>
                    <a:pt x="692060" y="168924"/>
                  </a:lnTo>
                  <a:lnTo>
                    <a:pt x="689797" y="151963"/>
                  </a:lnTo>
                  <a:lnTo>
                    <a:pt x="684646" y="136663"/>
                  </a:lnTo>
                  <a:lnTo>
                    <a:pt x="676606" y="123025"/>
                  </a:lnTo>
                  <a:lnTo>
                    <a:pt x="673702" y="119842"/>
                  </a:lnTo>
                  <a:close/>
                </a:path>
                <a:path w="1330960" h="318770">
                  <a:moveTo>
                    <a:pt x="771614" y="92847"/>
                  </a:moveTo>
                  <a:lnTo>
                    <a:pt x="733780" y="92847"/>
                  </a:lnTo>
                  <a:lnTo>
                    <a:pt x="733780" y="236821"/>
                  </a:lnTo>
                  <a:lnTo>
                    <a:pt x="744325" y="286211"/>
                  </a:lnTo>
                  <a:lnTo>
                    <a:pt x="775193" y="313104"/>
                  </a:lnTo>
                  <a:lnTo>
                    <a:pt x="806380" y="318216"/>
                  </a:lnTo>
                  <a:lnTo>
                    <a:pt x="826461" y="316593"/>
                  </a:lnTo>
                  <a:lnTo>
                    <a:pt x="843959" y="311723"/>
                  </a:lnTo>
                  <a:lnTo>
                    <a:pt x="858875" y="303607"/>
                  </a:lnTo>
                  <a:lnTo>
                    <a:pt x="871210" y="292244"/>
                  </a:lnTo>
                  <a:lnTo>
                    <a:pt x="908022" y="292244"/>
                  </a:lnTo>
                  <a:lnTo>
                    <a:pt x="908022" y="286108"/>
                  </a:lnTo>
                  <a:lnTo>
                    <a:pt x="812516" y="286108"/>
                  </a:lnTo>
                  <a:lnTo>
                    <a:pt x="794621" y="282964"/>
                  </a:lnTo>
                  <a:lnTo>
                    <a:pt x="781839" y="273531"/>
                  </a:lnTo>
                  <a:lnTo>
                    <a:pt x="774170" y="257809"/>
                  </a:lnTo>
                  <a:lnTo>
                    <a:pt x="771733" y="236821"/>
                  </a:lnTo>
                  <a:lnTo>
                    <a:pt x="771614" y="92847"/>
                  </a:lnTo>
                  <a:close/>
                </a:path>
                <a:path w="1330960" h="318770">
                  <a:moveTo>
                    <a:pt x="908022" y="292244"/>
                  </a:moveTo>
                  <a:lnTo>
                    <a:pt x="871210" y="292244"/>
                  </a:lnTo>
                  <a:lnTo>
                    <a:pt x="872028" y="314126"/>
                  </a:lnTo>
                  <a:lnTo>
                    <a:pt x="908022" y="314126"/>
                  </a:lnTo>
                  <a:lnTo>
                    <a:pt x="908022" y="292244"/>
                  </a:lnTo>
                  <a:close/>
                </a:path>
                <a:path w="1330960" h="318770">
                  <a:moveTo>
                    <a:pt x="908022" y="92847"/>
                  </a:moveTo>
                  <a:lnTo>
                    <a:pt x="870187" y="92847"/>
                  </a:lnTo>
                  <a:lnTo>
                    <a:pt x="870187" y="253796"/>
                  </a:lnTo>
                  <a:lnTo>
                    <a:pt x="861214" y="267932"/>
                  </a:lnTo>
                  <a:lnTo>
                    <a:pt x="848612" y="278030"/>
                  </a:lnTo>
                  <a:lnTo>
                    <a:pt x="832379" y="284089"/>
                  </a:lnTo>
                  <a:lnTo>
                    <a:pt x="812516" y="286108"/>
                  </a:lnTo>
                  <a:lnTo>
                    <a:pt x="908022" y="286108"/>
                  </a:lnTo>
                  <a:lnTo>
                    <a:pt x="908022" y="92847"/>
                  </a:lnTo>
                  <a:close/>
                </a:path>
                <a:path w="1330960" h="318770">
                  <a:moveTo>
                    <a:pt x="1052814" y="88757"/>
                  </a:moveTo>
                  <a:lnTo>
                    <a:pt x="1015312" y="97039"/>
                  </a:lnTo>
                  <a:lnTo>
                    <a:pt x="983671" y="120890"/>
                  </a:lnTo>
                  <a:lnTo>
                    <a:pt x="963099" y="157306"/>
                  </a:lnTo>
                  <a:lnTo>
                    <a:pt x="956081" y="202668"/>
                  </a:lnTo>
                  <a:lnTo>
                    <a:pt x="956081" y="209622"/>
                  </a:lnTo>
                  <a:lnTo>
                    <a:pt x="963137" y="254154"/>
                  </a:lnTo>
                  <a:lnTo>
                    <a:pt x="984304" y="288767"/>
                  </a:lnTo>
                  <a:lnTo>
                    <a:pt x="1016718" y="310854"/>
                  </a:lnTo>
                  <a:lnTo>
                    <a:pt x="1057518" y="318216"/>
                  </a:lnTo>
                  <a:lnTo>
                    <a:pt x="1083593" y="315545"/>
                  </a:lnTo>
                  <a:lnTo>
                    <a:pt x="1106191" y="307531"/>
                  </a:lnTo>
                  <a:lnTo>
                    <a:pt x="1125313" y="294174"/>
                  </a:lnTo>
                  <a:lnTo>
                    <a:pt x="1131034" y="287335"/>
                  </a:lnTo>
                  <a:lnTo>
                    <a:pt x="1059563" y="287335"/>
                  </a:lnTo>
                  <a:lnTo>
                    <a:pt x="1046065" y="286083"/>
                  </a:lnTo>
                  <a:lnTo>
                    <a:pt x="1004921" y="256390"/>
                  </a:lnTo>
                  <a:lnTo>
                    <a:pt x="993916" y="214325"/>
                  </a:lnTo>
                  <a:lnTo>
                    <a:pt x="1143821" y="214325"/>
                  </a:lnTo>
                  <a:lnTo>
                    <a:pt x="1143821" y="198578"/>
                  </a:lnTo>
                  <a:lnTo>
                    <a:pt x="1142902" y="183240"/>
                  </a:lnTo>
                  <a:lnTo>
                    <a:pt x="995143" y="183240"/>
                  </a:lnTo>
                  <a:lnTo>
                    <a:pt x="997725" y="169052"/>
                  </a:lnTo>
                  <a:lnTo>
                    <a:pt x="1022598" y="129275"/>
                  </a:lnTo>
                  <a:lnTo>
                    <a:pt x="1052814" y="119842"/>
                  </a:lnTo>
                  <a:lnTo>
                    <a:pt x="1121661" y="119842"/>
                  </a:lnTo>
                  <a:lnTo>
                    <a:pt x="1119893" y="117183"/>
                  </a:lnTo>
                  <a:lnTo>
                    <a:pt x="1106728" y="104747"/>
                  </a:lnTo>
                  <a:lnTo>
                    <a:pt x="1091160" y="95863"/>
                  </a:lnTo>
                  <a:lnTo>
                    <a:pt x="1073189" y="90533"/>
                  </a:lnTo>
                  <a:lnTo>
                    <a:pt x="1052814" y="88757"/>
                  </a:lnTo>
                  <a:close/>
                </a:path>
                <a:path w="1330960" h="318770">
                  <a:moveTo>
                    <a:pt x="1117848" y="257477"/>
                  </a:moveTo>
                  <a:lnTo>
                    <a:pt x="1086175" y="282734"/>
                  </a:lnTo>
                  <a:lnTo>
                    <a:pt x="1059563" y="287335"/>
                  </a:lnTo>
                  <a:lnTo>
                    <a:pt x="1131034" y="287335"/>
                  </a:lnTo>
                  <a:lnTo>
                    <a:pt x="1140958" y="275474"/>
                  </a:lnTo>
                  <a:lnTo>
                    <a:pt x="1117848" y="257477"/>
                  </a:lnTo>
                  <a:close/>
                </a:path>
                <a:path w="1330960" h="318770">
                  <a:moveTo>
                    <a:pt x="1121661" y="119842"/>
                  </a:moveTo>
                  <a:lnTo>
                    <a:pt x="1052814" y="119842"/>
                  </a:lnTo>
                  <a:lnTo>
                    <a:pt x="1064062" y="120839"/>
                  </a:lnTo>
                  <a:lnTo>
                    <a:pt x="1074083" y="123830"/>
                  </a:lnTo>
                  <a:lnTo>
                    <a:pt x="1101283" y="154813"/>
                  </a:lnTo>
                  <a:lnTo>
                    <a:pt x="1105987" y="180377"/>
                  </a:lnTo>
                  <a:lnTo>
                    <a:pt x="1105987" y="183240"/>
                  </a:lnTo>
                  <a:lnTo>
                    <a:pt x="1142902" y="183240"/>
                  </a:lnTo>
                  <a:lnTo>
                    <a:pt x="1142326" y="173628"/>
                  </a:lnTo>
                  <a:lnTo>
                    <a:pt x="1137839" y="151746"/>
                  </a:lnTo>
                  <a:lnTo>
                    <a:pt x="1130362" y="132931"/>
                  </a:lnTo>
                  <a:lnTo>
                    <a:pt x="1121661" y="119842"/>
                  </a:lnTo>
                  <a:close/>
                </a:path>
                <a:path w="1330960" h="318770">
                  <a:moveTo>
                    <a:pt x="1228897" y="92847"/>
                  </a:moveTo>
                  <a:lnTo>
                    <a:pt x="1191063" y="92847"/>
                  </a:lnTo>
                  <a:lnTo>
                    <a:pt x="1191063" y="314126"/>
                  </a:lnTo>
                  <a:lnTo>
                    <a:pt x="1228897" y="314126"/>
                  </a:lnTo>
                  <a:lnTo>
                    <a:pt x="1228897" y="92847"/>
                  </a:lnTo>
                  <a:close/>
                </a:path>
                <a:path w="1330960" h="318770">
                  <a:moveTo>
                    <a:pt x="1217649" y="12270"/>
                  </a:moveTo>
                  <a:lnTo>
                    <a:pt x="1202924" y="12270"/>
                  </a:lnTo>
                  <a:lnTo>
                    <a:pt x="1197334" y="14383"/>
                  </a:lnTo>
                  <a:lnTo>
                    <a:pt x="1193517" y="18610"/>
                  </a:lnTo>
                  <a:lnTo>
                    <a:pt x="1189836" y="22836"/>
                  </a:lnTo>
                  <a:lnTo>
                    <a:pt x="1187995" y="28017"/>
                  </a:lnTo>
                  <a:lnTo>
                    <a:pt x="1187995" y="40288"/>
                  </a:lnTo>
                  <a:lnTo>
                    <a:pt x="1189836" y="45401"/>
                  </a:lnTo>
                  <a:lnTo>
                    <a:pt x="1193517" y="49491"/>
                  </a:lnTo>
                  <a:lnTo>
                    <a:pt x="1197334" y="53581"/>
                  </a:lnTo>
                  <a:lnTo>
                    <a:pt x="1202924" y="55626"/>
                  </a:lnTo>
                  <a:lnTo>
                    <a:pt x="1217649" y="55626"/>
                  </a:lnTo>
                  <a:lnTo>
                    <a:pt x="1223239" y="53581"/>
                  </a:lnTo>
                  <a:lnTo>
                    <a:pt x="1230874" y="45401"/>
                  </a:lnTo>
                  <a:lnTo>
                    <a:pt x="1232783" y="40288"/>
                  </a:lnTo>
                  <a:lnTo>
                    <a:pt x="1232783" y="28017"/>
                  </a:lnTo>
                  <a:lnTo>
                    <a:pt x="1230874" y="22836"/>
                  </a:lnTo>
                  <a:lnTo>
                    <a:pt x="1223239" y="14383"/>
                  </a:lnTo>
                  <a:lnTo>
                    <a:pt x="1217649" y="12270"/>
                  </a:lnTo>
                  <a:close/>
                </a:path>
                <a:path w="1330960" h="318770">
                  <a:moveTo>
                    <a:pt x="1330743" y="0"/>
                  </a:moveTo>
                  <a:lnTo>
                    <a:pt x="1292908" y="0"/>
                  </a:lnTo>
                  <a:lnTo>
                    <a:pt x="1292908" y="314126"/>
                  </a:lnTo>
                  <a:lnTo>
                    <a:pt x="1330743" y="314126"/>
                  </a:lnTo>
                  <a:lnTo>
                    <a:pt x="13307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6109" y="3760847"/>
              <a:ext cx="3051861" cy="3869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459" y="3754195"/>
              <a:ext cx="3630114" cy="3992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44145" y="3779989"/>
              <a:ext cx="273050" cy="329565"/>
            </a:xfrm>
            <a:custGeom>
              <a:avLst/>
              <a:gdLst/>
              <a:ahLst/>
              <a:cxnLst/>
              <a:rect l="l" t="t" r="r" b="b"/>
              <a:pathLst>
                <a:path w="273050" h="329564">
                  <a:moveTo>
                    <a:pt x="0" y="0"/>
                  </a:moveTo>
                  <a:lnTo>
                    <a:pt x="2994" y="329084"/>
                  </a:lnTo>
                  <a:lnTo>
                    <a:pt x="272509" y="162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193200" y="3748576"/>
              <a:ext cx="774065" cy="401320"/>
            </a:xfrm>
            <a:custGeom>
              <a:avLst/>
              <a:gdLst/>
              <a:ahLst/>
              <a:cxnLst/>
              <a:rect l="l" t="t" r="r" b="b"/>
              <a:pathLst>
                <a:path w="774065" h="401320">
                  <a:moveTo>
                    <a:pt x="97346" y="16360"/>
                  </a:moveTo>
                  <a:lnTo>
                    <a:pt x="0" y="16360"/>
                  </a:lnTo>
                  <a:lnTo>
                    <a:pt x="0" y="314126"/>
                  </a:lnTo>
                  <a:lnTo>
                    <a:pt x="103277" y="314126"/>
                  </a:lnTo>
                  <a:lnTo>
                    <a:pt x="125658" y="312694"/>
                  </a:lnTo>
                  <a:lnTo>
                    <a:pt x="145355" y="308400"/>
                  </a:lnTo>
                  <a:lnTo>
                    <a:pt x="162367" y="301242"/>
                  </a:lnTo>
                  <a:lnTo>
                    <a:pt x="176696" y="291221"/>
                  </a:lnTo>
                  <a:lnTo>
                    <a:pt x="185044" y="282018"/>
                  </a:lnTo>
                  <a:lnTo>
                    <a:pt x="39265" y="282018"/>
                  </a:lnTo>
                  <a:lnTo>
                    <a:pt x="39265" y="174855"/>
                  </a:lnTo>
                  <a:lnTo>
                    <a:pt x="181276" y="174855"/>
                  </a:lnTo>
                  <a:lnTo>
                    <a:pt x="180965" y="174497"/>
                  </a:lnTo>
                  <a:lnTo>
                    <a:pt x="172094" y="167288"/>
                  </a:lnTo>
                  <a:lnTo>
                    <a:pt x="161945" y="161613"/>
                  </a:lnTo>
                  <a:lnTo>
                    <a:pt x="150518" y="157472"/>
                  </a:lnTo>
                  <a:lnTo>
                    <a:pt x="160207" y="152627"/>
                  </a:lnTo>
                  <a:lnTo>
                    <a:pt x="168822" y="146888"/>
                  </a:lnTo>
                  <a:lnTo>
                    <a:pt x="172832" y="143361"/>
                  </a:lnTo>
                  <a:lnTo>
                    <a:pt x="39265" y="143361"/>
                  </a:lnTo>
                  <a:lnTo>
                    <a:pt x="39265" y="48673"/>
                  </a:lnTo>
                  <a:lnTo>
                    <a:pt x="181478" y="48673"/>
                  </a:lnTo>
                  <a:lnTo>
                    <a:pt x="180888" y="47625"/>
                  </a:lnTo>
                  <a:lnTo>
                    <a:pt x="170151" y="36402"/>
                  </a:lnTo>
                  <a:lnTo>
                    <a:pt x="156475" y="27634"/>
                  </a:lnTo>
                  <a:lnTo>
                    <a:pt x="139782" y="21371"/>
                  </a:lnTo>
                  <a:lnTo>
                    <a:pt x="120072" y="17613"/>
                  </a:lnTo>
                  <a:lnTo>
                    <a:pt x="97346" y="16360"/>
                  </a:lnTo>
                  <a:close/>
                </a:path>
                <a:path w="774065" h="401320">
                  <a:moveTo>
                    <a:pt x="181276" y="174855"/>
                  </a:moveTo>
                  <a:lnTo>
                    <a:pt x="104708" y="174855"/>
                  </a:lnTo>
                  <a:lnTo>
                    <a:pt x="130298" y="178217"/>
                  </a:lnTo>
                  <a:lnTo>
                    <a:pt x="148576" y="188302"/>
                  </a:lnTo>
                  <a:lnTo>
                    <a:pt x="159542" y="205110"/>
                  </a:lnTo>
                  <a:lnTo>
                    <a:pt x="163198" y="228641"/>
                  </a:lnTo>
                  <a:lnTo>
                    <a:pt x="162201" y="240452"/>
                  </a:lnTo>
                  <a:lnTo>
                    <a:pt x="138644" y="274081"/>
                  </a:lnTo>
                  <a:lnTo>
                    <a:pt x="104095" y="282018"/>
                  </a:lnTo>
                  <a:lnTo>
                    <a:pt x="185044" y="282018"/>
                  </a:lnTo>
                  <a:lnTo>
                    <a:pt x="188059" y="278695"/>
                  </a:lnTo>
                  <a:lnTo>
                    <a:pt x="196175" y="264021"/>
                  </a:lnTo>
                  <a:lnTo>
                    <a:pt x="201045" y="247200"/>
                  </a:lnTo>
                  <a:lnTo>
                    <a:pt x="202668" y="228232"/>
                  </a:lnTo>
                  <a:lnTo>
                    <a:pt x="201786" y="215604"/>
                  </a:lnTo>
                  <a:lnTo>
                    <a:pt x="199141" y="203895"/>
                  </a:lnTo>
                  <a:lnTo>
                    <a:pt x="194731" y="193108"/>
                  </a:lnTo>
                  <a:lnTo>
                    <a:pt x="188557" y="183240"/>
                  </a:lnTo>
                  <a:lnTo>
                    <a:pt x="181276" y="174855"/>
                  </a:lnTo>
                  <a:close/>
                </a:path>
                <a:path w="774065" h="401320">
                  <a:moveTo>
                    <a:pt x="181478" y="48673"/>
                  </a:moveTo>
                  <a:lnTo>
                    <a:pt x="97346" y="48673"/>
                  </a:lnTo>
                  <a:lnTo>
                    <a:pt x="111035" y="49376"/>
                  </a:lnTo>
                  <a:lnTo>
                    <a:pt x="122859" y="51485"/>
                  </a:lnTo>
                  <a:lnTo>
                    <a:pt x="154327" y="84078"/>
                  </a:lnTo>
                  <a:lnTo>
                    <a:pt x="155222" y="95505"/>
                  </a:lnTo>
                  <a:lnTo>
                    <a:pt x="154251" y="105974"/>
                  </a:lnTo>
                  <a:lnTo>
                    <a:pt x="121734" y="140140"/>
                  </a:lnTo>
                  <a:lnTo>
                    <a:pt x="98573" y="143361"/>
                  </a:lnTo>
                  <a:lnTo>
                    <a:pt x="172832" y="143361"/>
                  </a:lnTo>
                  <a:lnTo>
                    <a:pt x="193951" y="105846"/>
                  </a:lnTo>
                  <a:lnTo>
                    <a:pt x="194693" y="95710"/>
                  </a:lnTo>
                  <a:lnTo>
                    <a:pt x="193159" y="77279"/>
                  </a:lnTo>
                  <a:lnTo>
                    <a:pt x="188557" y="61250"/>
                  </a:lnTo>
                  <a:lnTo>
                    <a:pt x="181478" y="48673"/>
                  </a:lnTo>
                  <a:close/>
                </a:path>
                <a:path w="774065" h="401320">
                  <a:moveTo>
                    <a:pt x="296129" y="0"/>
                  </a:moveTo>
                  <a:lnTo>
                    <a:pt x="258295" y="0"/>
                  </a:lnTo>
                  <a:lnTo>
                    <a:pt x="258295" y="314126"/>
                  </a:lnTo>
                  <a:lnTo>
                    <a:pt x="296129" y="314126"/>
                  </a:lnTo>
                  <a:lnTo>
                    <a:pt x="296129" y="0"/>
                  </a:lnTo>
                  <a:close/>
                </a:path>
                <a:path w="774065" h="401320">
                  <a:moveTo>
                    <a:pt x="447262" y="88757"/>
                  </a:moveTo>
                  <a:lnTo>
                    <a:pt x="406961" y="96694"/>
                  </a:lnTo>
                  <a:lnTo>
                    <a:pt x="374865" y="119944"/>
                  </a:lnTo>
                  <a:lnTo>
                    <a:pt x="353980" y="156347"/>
                  </a:lnTo>
                  <a:lnTo>
                    <a:pt x="346848" y="201441"/>
                  </a:lnTo>
                  <a:lnTo>
                    <a:pt x="346848" y="204100"/>
                  </a:lnTo>
                  <a:lnTo>
                    <a:pt x="353801" y="250575"/>
                  </a:lnTo>
                  <a:lnTo>
                    <a:pt x="374661" y="286926"/>
                  </a:lnTo>
                  <a:lnTo>
                    <a:pt x="406922" y="310394"/>
                  </a:lnTo>
                  <a:lnTo>
                    <a:pt x="447671" y="318216"/>
                  </a:lnTo>
                  <a:lnTo>
                    <a:pt x="462165" y="317322"/>
                  </a:lnTo>
                  <a:lnTo>
                    <a:pt x="500434" y="303901"/>
                  </a:lnTo>
                  <a:lnTo>
                    <a:pt x="520256" y="287335"/>
                  </a:lnTo>
                  <a:lnTo>
                    <a:pt x="447671" y="287335"/>
                  </a:lnTo>
                  <a:lnTo>
                    <a:pt x="434034" y="285929"/>
                  </a:lnTo>
                  <a:lnTo>
                    <a:pt x="401861" y="265044"/>
                  </a:lnTo>
                  <a:lnTo>
                    <a:pt x="385947" y="223439"/>
                  </a:lnTo>
                  <a:lnTo>
                    <a:pt x="384886" y="205941"/>
                  </a:lnTo>
                  <a:lnTo>
                    <a:pt x="385960" y="186384"/>
                  </a:lnTo>
                  <a:lnTo>
                    <a:pt x="402065" y="142134"/>
                  </a:lnTo>
                  <a:lnTo>
                    <a:pt x="433930" y="121235"/>
                  </a:lnTo>
                  <a:lnTo>
                    <a:pt x="447262" y="119842"/>
                  </a:lnTo>
                  <a:lnTo>
                    <a:pt x="520048" y="119842"/>
                  </a:lnTo>
                  <a:lnTo>
                    <a:pt x="505279" y="106357"/>
                  </a:lnTo>
                  <a:lnTo>
                    <a:pt x="488113" y="96579"/>
                  </a:lnTo>
                  <a:lnTo>
                    <a:pt x="468774" y="90712"/>
                  </a:lnTo>
                  <a:lnTo>
                    <a:pt x="447262" y="88757"/>
                  </a:lnTo>
                  <a:close/>
                </a:path>
                <a:path w="774065" h="401320">
                  <a:moveTo>
                    <a:pt x="520048" y="119842"/>
                  </a:moveTo>
                  <a:lnTo>
                    <a:pt x="447262" y="119842"/>
                  </a:lnTo>
                  <a:lnTo>
                    <a:pt x="460862" y="121261"/>
                  </a:lnTo>
                  <a:lnTo>
                    <a:pt x="473030" y="125517"/>
                  </a:lnTo>
                  <a:lnTo>
                    <a:pt x="500677" y="154660"/>
                  </a:lnTo>
                  <a:lnTo>
                    <a:pt x="510455" y="201441"/>
                  </a:lnTo>
                  <a:lnTo>
                    <a:pt x="509394" y="220665"/>
                  </a:lnTo>
                  <a:lnTo>
                    <a:pt x="493481" y="264839"/>
                  </a:lnTo>
                  <a:lnTo>
                    <a:pt x="461347" y="285929"/>
                  </a:lnTo>
                  <a:lnTo>
                    <a:pt x="447671" y="287335"/>
                  </a:lnTo>
                  <a:lnTo>
                    <a:pt x="520256" y="287335"/>
                  </a:lnTo>
                  <a:lnTo>
                    <a:pt x="541272" y="250728"/>
                  </a:lnTo>
                  <a:lnTo>
                    <a:pt x="548289" y="205941"/>
                  </a:lnTo>
                  <a:lnTo>
                    <a:pt x="548289" y="203282"/>
                  </a:lnTo>
                  <a:lnTo>
                    <a:pt x="546538" y="178600"/>
                  </a:lnTo>
                  <a:lnTo>
                    <a:pt x="541285" y="156500"/>
                  </a:lnTo>
                  <a:lnTo>
                    <a:pt x="532529" y="136983"/>
                  </a:lnTo>
                  <a:lnTo>
                    <a:pt x="520272" y="120047"/>
                  </a:lnTo>
                  <a:lnTo>
                    <a:pt x="520048" y="119842"/>
                  </a:lnTo>
                  <a:close/>
                </a:path>
                <a:path w="774065" h="401320">
                  <a:moveTo>
                    <a:pt x="617618" y="340303"/>
                  </a:moveTo>
                  <a:lnTo>
                    <a:pt x="597985" y="363004"/>
                  </a:lnTo>
                  <a:lnTo>
                    <a:pt x="604696" y="371427"/>
                  </a:lnTo>
                  <a:lnTo>
                    <a:pt x="612761" y="378904"/>
                  </a:lnTo>
                  <a:lnTo>
                    <a:pt x="656117" y="398691"/>
                  </a:lnTo>
                  <a:lnTo>
                    <a:pt x="679789" y="401247"/>
                  </a:lnTo>
                  <a:lnTo>
                    <a:pt x="700163" y="399700"/>
                  </a:lnTo>
                  <a:lnTo>
                    <a:pt x="718339" y="395061"/>
                  </a:lnTo>
                  <a:lnTo>
                    <a:pt x="734316" y="387328"/>
                  </a:lnTo>
                  <a:lnTo>
                    <a:pt x="748095" y="376501"/>
                  </a:lnTo>
                  <a:lnTo>
                    <a:pt x="753174" y="370366"/>
                  </a:lnTo>
                  <a:lnTo>
                    <a:pt x="677130" y="370366"/>
                  </a:lnTo>
                  <a:lnTo>
                    <a:pt x="660220" y="368487"/>
                  </a:lnTo>
                  <a:lnTo>
                    <a:pt x="644665" y="362850"/>
                  </a:lnTo>
                  <a:lnTo>
                    <a:pt x="630464" y="353456"/>
                  </a:lnTo>
                  <a:lnTo>
                    <a:pt x="617618" y="340303"/>
                  </a:lnTo>
                  <a:close/>
                </a:path>
                <a:path w="774065" h="401320">
                  <a:moveTo>
                    <a:pt x="773659" y="292039"/>
                  </a:moveTo>
                  <a:lnTo>
                    <a:pt x="735620" y="292039"/>
                  </a:lnTo>
                  <a:lnTo>
                    <a:pt x="735575" y="311672"/>
                  </a:lnTo>
                  <a:lnTo>
                    <a:pt x="734649" y="324377"/>
                  </a:lnTo>
                  <a:lnTo>
                    <a:pt x="711641" y="361623"/>
                  </a:lnTo>
                  <a:lnTo>
                    <a:pt x="677130" y="370366"/>
                  </a:lnTo>
                  <a:lnTo>
                    <a:pt x="753174" y="370366"/>
                  </a:lnTo>
                  <a:lnTo>
                    <a:pt x="759269" y="363004"/>
                  </a:lnTo>
                  <a:lnTo>
                    <a:pt x="767268" y="347205"/>
                  </a:lnTo>
                  <a:lnTo>
                    <a:pt x="772061" y="329145"/>
                  </a:lnTo>
                  <a:lnTo>
                    <a:pt x="773534" y="310394"/>
                  </a:lnTo>
                  <a:lnTo>
                    <a:pt x="773659" y="292039"/>
                  </a:lnTo>
                  <a:close/>
                </a:path>
                <a:path w="774065" h="401320">
                  <a:moveTo>
                    <a:pt x="674063" y="88757"/>
                  </a:moveTo>
                  <a:lnTo>
                    <a:pt x="623600" y="106012"/>
                  </a:lnTo>
                  <a:lnTo>
                    <a:pt x="592719" y="155222"/>
                  </a:lnTo>
                  <a:lnTo>
                    <a:pt x="586737" y="201646"/>
                  </a:lnTo>
                  <a:lnTo>
                    <a:pt x="588233" y="227222"/>
                  </a:lnTo>
                  <a:lnTo>
                    <a:pt x="600196" y="269863"/>
                  </a:lnTo>
                  <a:lnTo>
                    <a:pt x="623651" y="300616"/>
                  </a:lnTo>
                  <a:lnTo>
                    <a:pt x="673654" y="318216"/>
                  </a:lnTo>
                  <a:lnTo>
                    <a:pt x="692251" y="316580"/>
                  </a:lnTo>
                  <a:lnTo>
                    <a:pt x="708778" y="311672"/>
                  </a:lnTo>
                  <a:lnTo>
                    <a:pt x="723234" y="303492"/>
                  </a:lnTo>
                  <a:lnTo>
                    <a:pt x="735620" y="292039"/>
                  </a:lnTo>
                  <a:lnTo>
                    <a:pt x="773659" y="292039"/>
                  </a:lnTo>
                  <a:lnTo>
                    <a:pt x="773659" y="286108"/>
                  </a:lnTo>
                  <a:lnTo>
                    <a:pt x="683061" y="286108"/>
                  </a:lnTo>
                  <a:lnTo>
                    <a:pt x="670024" y="284779"/>
                  </a:lnTo>
                  <a:lnTo>
                    <a:pt x="633404" y="253106"/>
                  </a:lnTo>
                  <a:lnTo>
                    <a:pt x="624776" y="205941"/>
                  </a:lnTo>
                  <a:lnTo>
                    <a:pt x="625747" y="186167"/>
                  </a:lnTo>
                  <a:lnTo>
                    <a:pt x="640319" y="142338"/>
                  </a:lnTo>
                  <a:lnTo>
                    <a:pt x="683470" y="120865"/>
                  </a:lnTo>
                  <a:lnTo>
                    <a:pt x="773659" y="120865"/>
                  </a:lnTo>
                  <a:lnTo>
                    <a:pt x="773659" y="117388"/>
                  </a:lnTo>
                  <a:lnTo>
                    <a:pt x="737256" y="117388"/>
                  </a:lnTo>
                  <a:lnTo>
                    <a:pt x="724794" y="104862"/>
                  </a:lnTo>
                  <a:lnTo>
                    <a:pt x="710108" y="95914"/>
                  </a:lnTo>
                  <a:lnTo>
                    <a:pt x="693197" y="90546"/>
                  </a:lnTo>
                  <a:lnTo>
                    <a:pt x="674063" y="88757"/>
                  </a:lnTo>
                  <a:close/>
                </a:path>
                <a:path w="774065" h="401320">
                  <a:moveTo>
                    <a:pt x="773659" y="120865"/>
                  </a:moveTo>
                  <a:lnTo>
                    <a:pt x="683470" y="120865"/>
                  </a:lnTo>
                  <a:lnTo>
                    <a:pt x="699767" y="122846"/>
                  </a:lnTo>
                  <a:lnTo>
                    <a:pt x="713891" y="128789"/>
                  </a:lnTo>
                  <a:lnTo>
                    <a:pt x="725842" y="138695"/>
                  </a:lnTo>
                  <a:lnTo>
                    <a:pt x="735620" y="152564"/>
                  </a:lnTo>
                  <a:lnTo>
                    <a:pt x="735620" y="253591"/>
                  </a:lnTo>
                  <a:lnTo>
                    <a:pt x="726046" y="267817"/>
                  </a:lnTo>
                  <a:lnTo>
                    <a:pt x="714095" y="277979"/>
                  </a:lnTo>
                  <a:lnTo>
                    <a:pt x="699767" y="284076"/>
                  </a:lnTo>
                  <a:lnTo>
                    <a:pt x="683061" y="286108"/>
                  </a:lnTo>
                  <a:lnTo>
                    <a:pt x="773659" y="286108"/>
                  </a:lnTo>
                  <a:lnTo>
                    <a:pt x="773659" y="120865"/>
                  </a:lnTo>
                  <a:close/>
                </a:path>
                <a:path w="774065" h="401320">
                  <a:moveTo>
                    <a:pt x="773659" y="92847"/>
                  </a:moveTo>
                  <a:lnTo>
                    <a:pt x="739097" y="92847"/>
                  </a:lnTo>
                  <a:lnTo>
                    <a:pt x="737256" y="117388"/>
                  </a:lnTo>
                  <a:lnTo>
                    <a:pt x="773659" y="117388"/>
                  </a:lnTo>
                  <a:lnTo>
                    <a:pt x="773659" y="928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5711" y="3685179"/>
              <a:ext cx="3356171" cy="462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947579" y="3559479"/>
              <a:ext cx="2748280" cy="492759"/>
            </a:xfrm>
            <a:custGeom>
              <a:avLst/>
              <a:gdLst/>
              <a:ahLst/>
              <a:cxnLst/>
              <a:rect l="l" t="t" r="r" b="b"/>
              <a:pathLst>
                <a:path w="2748280" h="492760">
                  <a:moveTo>
                    <a:pt x="2748153" y="622"/>
                  </a:moveTo>
                  <a:lnTo>
                    <a:pt x="2737675" y="622"/>
                  </a:lnTo>
                  <a:lnTo>
                    <a:pt x="2737675" y="11099"/>
                  </a:lnTo>
                  <a:lnTo>
                    <a:pt x="2737675" y="482282"/>
                  </a:lnTo>
                  <a:lnTo>
                    <a:pt x="10464" y="482282"/>
                  </a:lnTo>
                  <a:lnTo>
                    <a:pt x="10464" y="11099"/>
                  </a:lnTo>
                  <a:lnTo>
                    <a:pt x="2737675" y="11099"/>
                  </a:lnTo>
                  <a:lnTo>
                    <a:pt x="2737675" y="622"/>
                  </a:lnTo>
                  <a:lnTo>
                    <a:pt x="10464" y="622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492760"/>
                  </a:lnTo>
                  <a:lnTo>
                    <a:pt x="10464" y="492760"/>
                  </a:lnTo>
                  <a:lnTo>
                    <a:pt x="2737675" y="492760"/>
                  </a:lnTo>
                  <a:lnTo>
                    <a:pt x="2748153" y="492760"/>
                  </a:lnTo>
                  <a:lnTo>
                    <a:pt x="2748153" y="482282"/>
                  </a:lnTo>
                  <a:lnTo>
                    <a:pt x="2748153" y="11099"/>
                  </a:lnTo>
                  <a:lnTo>
                    <a:pt x="2748153" y="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47582" y="3754466"/>
              <a:ext cx="2365234" cy="40807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9414681" y="3813225"/>
              <a:ext cx="267335" cy="216535"/>
            </a:xfrm>
            <a:custGeom>
              <a:avLst/>
              <a:gdLst/>
              <a:ahLst/>
              <a:cxnLst/>
              <a:rect l="l" t="t" r="r" b="b"/>
              <a:pathLst>
                <a:path w="267334" h="216535">
                  <a:moveTo>
                    <a:pt x="266915" y="40881"/>
                  </a:moveTo>
                  <a:lnTo>
                    <a:pt x="245973" y="18326"/>
                  </a:lnTo>
                  <a:lnTo>
                    <a:pt x="245973" y="46113"/>
                  </a:lnTo>
                  <a:lnTo>
                    <a:pt x="245973" y="48234"/>
                  </a:lnTo>
                  <a:lnTo>
                    <a:pt x="245973" y="177380"/>
                  </a:lnTo>
                  <a:lnTo>
                    <a:pt x="245973" y="178904"/>
                  </a:lnTo>
                  <a:lnTo>
                    <a:pt x="245579" y="180479"/>
                  </a:lnTo>
                  <a:lnTo>
                    <a:pt x="234645" y="188493"/>
                  </a:lnTo>
                  <a:lnTo>
                    <a:pt x="232321" y="188874"/>
                  </a:lnTo>
                  <a:lnTo>
                    <a:pt x="229920" y="188772"/>
                  </a:lnTo>
                  <a:lnTo>
                    <a:pt x="227672" y="188201"/>
                  </a:lnTo>
                  <a:lnTo>
                    <a:pt x="180822" y="176339"/>
                  </a:lnTo>
                  <a:lnTo>
                    <a:pt x="180822" y="23431"/>
                  </a:lnTo>
                  <a:lnTo>
                    <a:pt x="236042" y="37414"/>
                  </a:lnTo>
                  <a:lnTo>
                    <a:pt x="239229" y="38214"/>
                  </a:lnTo>
                  <a:lnTo>
                    <a:pt x="241808" y="39865"/>
                  </a:lnTo>
                  <a:lnTo>
                    <a:pt x="243509" y="41884"/>
                  </a:lnTo>
                  <a:lnTo>
                    <a:pt x="245211" y="43878"/>
                  </a:lnTo>
                  <a:lnTo>
                    <a:pt x="245973" y="46113"/>
                  </a:lnTo>
                  <a:lnTo>
                    <a:pt x="245973" y="18326"/>
                  </a:lnTo>
                  <a:lnTo>
                    <a:pt x="241185" y="17106"/>
                  </a:lnTo>
                  <a:lnTo>
                    <a:pt x="180238" y="1663"/>
                  </a:lnTo>
                  <a:lnTo>
                    <a:pt x="173647" y="0"/>
                  </a:lnTo>
                  <a:lnTo>
                    <a:pt x="166662" y="139"/>
                  </a:lnTo>
                  <a:lnTo>
                    <a:pt x="160159" y="2057"/>
                  </a:lnTo>
                  <a:lnTo>
                    <a:pt x="159893" y="2146"/>
                  </a:lnTo>
                  <a:lnTo>
                    <a:pt x="159893" y="23990"/>
                  </a:lnTo>
                  <a:lnTo>
                    <a:pt x="159893" y="176669"/>
                  </a:lnTo>
                  <a:lnTo>
                    <a:pt x="107035" y="192290"/>
                  </a:lnTo>
                  <a:lnTo>
                    <a:pt x="107035" y="39598"/>
                  </a:lnTo>
                  <a:lnTo>
                    <a:pt x="159893" y="23990"/>
                  </a:lnTo>
                  <a:lnTo>
                    <a:pt x="159893" y="2146"/>
                  </a:lnTo>
                  <a:lnTo>
                    <a:pt x="100812" y="19596"/>
                  </a:lnTo>
                  <a:lnTo>
                    <a:pt x="97917" y="20459"/>
                  </a:lnTo>
                  <a:lnTo>
                    <a:pt x="94767" y="20523"/>
                  </a:lnTo>
                  <a:lnTo>
                    <a:pt x="91821" y="19773"/>
                  </a:lnTo>
                  <a:lnTo>
                    <a:pt x="44411" y="7759"/>
                  </a:lnTo>
                  <a:lnTo>
                    <a:pt x="39344" y="6464"/>
                  </a:lnTo>
                  <a:lnTo>
                    <a:pt x="3924" y="24015"/>
                  </a:lnTo>
                  <a:lnTo>
                    <a:pt x="0" y="33655"/>
                  </a:lnTo>
                  <a:lnTo>
                    <a:pt x="0" y="38874"/>
                  </a:lnTo>
                  <a:lnTo>
                    <a:pt x="0" y="168021"/>
                  </a:lnTo>
                  <a:lnTo>
                    <a:pt x="0" y="175374"/>
                  </a:lnTo>
                  <a:lnTo>
                    <a:pt x="2705" y="182359"/>
                  </a:lnTo>
                  <a:lnTo>
                    <a:pt x="7454" y="187934"/>
                  </a:lnTo>
                  <a:lnTo>
                    <a:pt x="12179" y="193497"/>
                  </a:lnTo>
                  <a:lnTo>
                    <a:pt x="18630" y="197345"/>
                  </a:lnTo>
                  <a:lnTo>
                    <a:pt x="25730" y="199148"/>
                  </a:lnTo>
                  <a:lnTo>
                    <a:pt x="30873" y="178841"/>
                  </a:lnTo>
                  <a:lnTo>
                    <a:pt x="27698" y="178041"/>
                  </a:lnTo>
                  <a:lnTo>
                    <a:pt x="25120" y="176390"/>
                  </a:lnTo>
                  <a:lnTo>
                    <a:pt x="23406" y="174371"/>
                  </a:lnTo>
                  <a:lnTo>
                    <a:pt x="21717" y="172377"/>
                  </a:lnTo>
                  <a:lnTo>
                    <a:pt x="20942" y="170141"/>
                  </a:lnTo>
                  <a:lnTo>
                    <a:pt x="20942" y="168021"/>
                  </a:lnTo>
                  <a:lnTo>
                    <a:pt x="20942" y="38874"/>
                  </a:lnTo>
                  <a:lnTo>
                    <a:pt x="20942" y="37350"/>
                  </a:lnTo>
                  <a:lnTo>
                    <a:pt x="21336" y="35775"/>
                  </a:lnTo>
                  <a:lnTo>
                    <a:pt x="22186" y="34277"/>
                  </a:lnTo>
                  <a:lnTo>
                    <a:pt x="23037" y="32766"/>
                  </a:lnTo>
                  <a:lnTo>
                    <a:pt x="24333" y="31330"/>
                  </a:lnTo>
                  <a:lnTo>
                    <a:pt x="26085" y="30162"/>
                  </a:lnTo>
                  <a:lnTo>
                    <a:pt x="27838" y="28994"/>
                  </a:lnTo>
                  <a:lnTo>
                    <a:pt x="29946" y="28143"/>
                  </a:lnTo>
                  <a:lnTo>
                    <a:pt x="32283" y="27762"/>
                  </a:lnTo>
                  <a:lnTo>
                    <a:pt x="34607" y="27381"/>
                  </a:lnTo>
                  <a:lnTo>
                    <a:pt x="37007" y="27482"/>
                  </a:lnTo>
                  <a:lnTo>
                    <a:pt x="39255" y="28054"/>
                  </a:lnTo>
                  <a:lnTo>
                    <a:pt x="39433" y="27381"/>
                  </a:lnTo>
                  <a:lnTo>
                    <a:pt x="39268" y="28054"/>
                  </a:lnTo>
                  <a:lnTo>
                    <a:pt x="86093" y="39928"/>
                  </a:lnTo>
                  <a:lnTo>
                    <a:pt x="86093" y="192836"/>
                  </a:lnTo>
                  <a:lnTo>
                    <a:pt x="30886" y="178841"/>
                  </a:lnTo>
                  <a:lnTo>
                    <a:pt x="25730" y="199148"/>
                  </a:lnTo>
                  <a:lnTo>
                    <a:pt x="86677" y="214591"/>
                  </a:lnTo>
                  <a:lnTo>
                    <a:pt x="93268" y="216255"/>
                  </a:lnTo>
                  <a:lnTo>
                    <a:pt x="100241" y="216128"/>
                  </a:lnTo>
                  <a:lnTo>
                    <a:pt x="106756" y="214198"/>
                  </a:lnTo>
                  <a:lnTo>
                    <a:pt x="166103" y="196659"/>
                  </a:lnTo>
                  <a:lnTo>
                    <a:pt x="168998" y="195795"/>
                  </a:lnTo>
                  <a:lnTo>
                    <a:pt x="172161" y="195732"/>
                  </a:lnTo>
                  <a:lnTo>
                    <a:pt x="175107" y="196481"/>
                  </a:lnTo>
                  <a:lnTo>
                    <a:pt x="222529" y="208508"/>
                  </a:lnTo>
                  <a:lnTo>
                    <a:pt x="227596" y="209791"/>
                  </a:lnTo>
                  <a:lnTo>
                    <a:pt x="232905" y="210007"/>
                  </a:lnTo>
                  <a:lnTo>
                    <a:pt x="238061" y="209156"/>
                  </a:lnTo>
                  <a:lnTo>
                    <a:pt x="243217" y="208305"/>
                  </a:lnTo>
                  <a:lnTo>
                    <a:pt x="248158" y="206387"/>
                  </a:lnTo>
                  <a:lnTo>
                    <a:pt x="252488" y="203492"/>
                  </a:lnTo>
                  <a:lnTo>
                    <a:pt x="256819" y="200596"/>
                  </a:lnTo>
                  <a:lnTo>
                    <a:pt x="260451" y="196773"/>
                  </a:lnTo>
                  <a:lnTo>
                    <a:pt x="262991" y="192239"/>
                  </a:lnTo>
                  <a:lnTo>
                    <a:pt x="265544" y="187693"/>
                  </a:lnTo>
                  <a:lnTo>
                    <a:pt x="266915" y="182600"/>
                  </a:lnTo>
                  <a:lnTo>
                    <a:pt x="266915" y="177380"/>
                  </a:lnTo>
                  <a:lnTo>
                    <a:pt x="266915" y="48234"/>
                  </a:lnTo>
                  <a:lnTo>
                    <a:pt x="266915" y="408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10723" y="157063"/>
            <a:ext cx="2282653" cy="216747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4366359"/>
            <a:ext cx="20104100" cy="4209415"/>
            <a:chOff x="0" y="4366359"/>
            <a:chExt cx="20104100" cy="4209415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4366359"/>
              <a:ext cx="20104098" cy="42092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952667" y="6324414"/>
              <a:ext cx="6188710" cy="1277620"/>
            </a:xfrm>
            <a:custGeom>
              <a:avLst/>
              <a:gdLst/>
              <a:ahLst/>
              <a:cxnLst/>
              <a:rect l="l" t="t" r="r" b="b"/>
              <a:pathLst>
                <a:path w="6188709" h="1277620">
                  <a:moveTo>
                    <a:pt x="6188293" y="0"/>
                  </a:moveTo>
                  <a:lnTo>
                    <a:pt x="0" y="0"/>
                  </a:lnTo>
                  <a:lnTo>
                    <a:pt x="0" y="1277448"/>
                  </a:lnTo>
                  <a:lnTo>
                    <a:pt x="6188293" y="1277448"/>
                  </a:lnTo>
                  <a:lnTo>
                    <a:pt x="6188293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005022" y="6889842"/>
              <a:ext cx="1969135" cy="387985"/>
            </a:xfrm>
            <a:custGeom>
              <a:avLst/>
              <a:gdLst/>
              <a:ahLst/>
              <a:cxnLst/>
              <a:rect l="l" t="t" r="r" b="b"/>
              <a:pathLst>
                <a:path w="1969134" h="387984">
                  <a:moveTo>
                    <a:pt x="1968526" y="0"/>
                  </a:moveTo>
                  <a:lnTo>
                    <a:pt x="0" y="0"/>
                  </a:lnTo>
                  <a:lnTo>
                    <a:pt x="0" y="387422"/>
                  </a:lnTo>
                  <a:lnTo>
                    <a:pt x="1968526" y="387422"/>
                  </a:lnTo>
                  <a:lnTo>
                    <a:pt x="1968526" y="0"/>
                  </a:lnTo>
                  <a:close/>
                </a:path>
              </a:pathLst>
            </a:custGeom>
            <a:solidFill>
              <a:srgbClr val="F8D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046845" y="6900315"/>
              <a:ext cx="4010660" cy="398145"/>
            </a:xfrm>
            <a:custGeom>
              <a:avLst/>
              <a:gdLst/>
              <a:ahLst/>
              <a:cxnLst/>
              <a:rect l="l" t="t" r="r" b="b"/>
              <a:pathLst>
                <a:path w="4010659" h="398145">
                  <a:moveTo>
                    <a:pt x="1968525" y="0"/>
                  </a:moveTo>
                  <a:lnTo>
                    <a:pt x="0" y="0"/>
                  </a:lnTo>
                  <a:lnTo>
                    <a:pt x="0" y="387426"/>
                  </a:lnTo>
                  <a:lnTo>
                    <a:pt x="1968525" y="387426"/>
                  </a:lnTo>
                  <a:lnTo>
                    <a:pt x="1968525" y="0"/>
                  </a:lnTo>
                  <a:close/>
                </a:path>
                <a:path w="4010659" h="398145">
                  <a:moveTo>
                    <a:pt x="4010342" y="10477"/>
                  </a:moveTo>
                  <a:lnTo>
                    <a:pt x="2041817" y="10477"/>
                  </a:lnTo>
                  <a:lnTo>
                    <a:pt x="2041817" y="397891"/>
                  </a:lnTo>
                  <a:lnTo>
                    <a:pt x="4010342" y="397891"/>
                  </a:lnTo>
                  <a:lnTo>
                    <a:pt x="4010342" y="10477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1468" y="6463910"/>
              <a:ext cx="4289841" cy="2495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9656" y="7020483"/>
              <a:ext cx="104143" cy="1104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72838" y="7068496"/>
              <a:ext cx="116671" cy="7067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97977" y="7055740"/>
              <a:ext cx="133371" cy="13251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14495" y="7016016"/>
              <a:ext cx="1491661" cy="1162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26109" y="6942720"/>
              <a:ext cx="1248796" cy="32564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27619" y="6963662"/>
              <a:ext cx="1624085" cy="36176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261528" y="7847265"/>
              <a:ext cx="3590290" cy="405765"/>
            </a:xfrm>
            <a:custGeom>
              <a:avLst/>
              <a:gdLst/>
              <a:ahLst/>
              <a:cxnLst/>
              <a:rect l="l" t="t" r="r" b="b"/>
              <a:pathLst>
                <a:path w="3590290" h="405765">
                  <a:moveTo>
                    <a:pt x="593712" y="197840"/>
                  </a:moveTo>
                  <a:lnTo>
                    <a:pt x="20281" y="393"/>
                  </a:lnTo>
                  <a:lnTo>
                    <a:pt x="17665" y="0"/>
                  </a:lnTo>
                  <a:lnTo>
                    <a:pt x="12357" y="50"/>
                  </a:lnTo>
                  <a:lnTo>
                    <a:pt x="0" y="7759"/>
                  </a:lnTo>
                  <a:lnTo>
                    <a:pt x="0" y="180797"/>
                  </a:lnTo>
                  <a:lnTo>
                    <a:pt x="183032" y="180797"/>
                  </a:lnTo>
                  <a:lnTo>
                    <a:pt x="183032" y="218236"/>
                  </a:lnTo>
                  <a:lnTo>
                    <a:pt x="0" y="218236"/>
                  </a:lnTo>
                  <a:lnTo>
                    <a:pt x="0" y="391274"/>
                  </a:lnTo>
                  <a:lnTo>
                    <a:pt x="17665" y="399034"/>
                  </a:lnTo>
                  <a:lnTo>
                    <a:pt x="20281" y="398640"/>
                  </a:lnTo>
                  <a:lnTo>
                    <a:pt x="588200" y="206908"/>
                  </a:lnTo>
                  <a:lnTo>
                    <a:pt x="590194" y="205727"/>
                  </a:lnTo>
                  <a:lnTo>
                    <a:pt x="592975" y="202831"/>
                  </a:lnTo>
                  <a:lnTo>
                    <a:pt x="593712" y="201193"/>
                  </a:lnTo>
                  <a:lnTo>
                    <a:pt x="593712" y="197840"/>
                  </a:lnTo>
                  <a:close/>
                </a:path>
                <a:path w="3590290" h="405765">
                  <a:moveTo>
                    <a:pt x="1342707" y="204495"/>
                  </a:moveTo>
                  <a:lnTo>
                    <a:pt x="769277" y="7048"/>
                  </a:lnTo>
                  <a:lnTo>
                    <a:pt x="766660" y="6654"/>
                  </a:lnTo>
                  <a:lnTo>
                    <a:pt x="761352" y="6705"/>
                  </a:lnTo>
                  <a:lnTo>
                    <a:pt x="748995" y="14414"/>
                  </a:lnTo>
                  <a:lnTo>
                    <a:pt x="748995" y="187439"/>
                  </a:lnTo>
                  <a:lnTo>
                    <a:pt x="932027" y="187439"/>
                  </a:lnTo>
                  <a:lnTo>
                    <a:pt x="932027" y="224891"/>
                  </a:lnTo>
                  <a:lnTo>
                    <a:pt x="748995" y="224891"/>
                  </a:lnTo>
                  <a:lnTo>
                    <a:pt x="748995" y="397929"/>
                  </a:lnTo>
                  <a:lnTo>
                    <a:pt x="766660" y="405688"/>
                  </a:lnTo>
                  <a:lnTo>
                    <a:pt x="769277" y="405282"/>
                  </a:lnTo>
                  <a:lnTo>
                    <a:pt x="1337195" y="213563"/>
                  </a:lnTo>
                  <a:lnTo>
                    <a:pt x="1339189" y="212369"/>
                  </a:lnTo>
                  <a:lnTo>
                    <a:pt x="1341970" y="209486"/>
                  </a:lnTo>
                  <a:lnTo>
                    <a:pt x="1342707" y="207848"/>
                  </a:lnTo>
                  <a:lnTo>
                    <a:pt x="1342707" y="204495"/>
                  </a:lnTo>
                  <a:close/>
                </a:path>
                <a:path w="3590290" h="405765">
                  <a:moveTo>
                    <a:pt x="2840685" y="197840"/>
                  </a:moveTo>
                  <a:lnTo>
                    <a:pt x="2267254" y="393"/>
                  </a:lnTo>
                  <a:lnTo>
                    <a:pt x="2264638" y="0"/>
                  </a:lnTo>
                  <a:lnTo>
                    <a:pt x="2259342" y="50"/>
                  </a:lnTo>
                  <a:lnTo>
                    <a:pt x="2246973" y="7759"/>
                  </a:lnTo>
                  <a:lnTo>
                    <a:pt x="2246973" y="180797"/>
                  </a:lnTo>
                  <a:lnTo>
                    <a:pt x="2430018" y="180797"/>
                  </a:lnTo>
                  <a:lnTo>
                    <a:pt x="2430018" y="218236"/>
                  </a:lnTo>
                  <a:lnTo>
                    <a:pt x="2246973" y="218236"/>
                  </a:lnTo>
                  <a:lnTo>
                    <a:pt x="2246973" y="391274"/>
                  </a:lnTo>
                  <a:lnTo>
                    <a:pt x="2264638" y="399034"/>
                  </a:lnTo>
                  <a:lnTo>
                    <a:pt x="2267254" y="398640"/>
                  </a:lnTo>
                  <a:lnTo>
                    <a:pt x="2835186" y="206908"/>
                  </a:lnTo>
                  <a:lnTo>
                    <a:pt x="2837180" y="205727"/>
                  </a:lnTo>
                  <a:lnTo>
                    <a:pt x="2839961" y="202831"/>
                  </a:lnTo>
                  <a:lnTo>
                    <a:pt x="2840685" y="201193"/>
                  </a:lnTo>
                  <a:lnTo>
                    <a:pt x="2840685" y="197840"/>
                  </a:lnTo>
                  <a:close/>
                </a:path>
                <a:path w="3590290" h="405765">
                  <a:moveTo>
                    <a:pt x="3589680" y="197840"/>
                  </a:moveTo>
                  <a:lnTo>
                    <a:pt x="3016250" y="393"/>
                  </a:lnTo>
                  <a:lnTo>
                    <a:pt x="3013633" y="0"/>
                  </a:lnTo>
                  <a:lnTo>
                    <a:pt x="3008338" y="50"/>
                  </a:lnTo>
                  <a:lnTo>
                    <a:pt x="2995968" y="7759"/>
                  </a:lnTo>
                  <a:lnTo>
                    <a:pt x="2995968" y="180797"/>
                  </a:lnTo>
                  <a:lnTo>
                    <a:pt x="3179013" y="180797"/>
                  </a:lnTo>
                  <a:lnTo>
                    <a:pt x="3179013" y="218236"/>
                  </a:lnTo>
                  <a:lnTo>
                    <a:pt x="2995968" y="218236"/>
                  </a:lnTo>
                  <a:lnTo>
                    <a:pt x="2995968" y="391274"/>
                  </a:lnTo>
                  <a:lnTo>
                    <a:pt x="3013633" y="399034"/>
                  </a:lnTo>
                  <a:lnTo>
                    <a:pt x="3016250" y="398640"/>
                  </a:lnTo>
                  <a:lnTo>
                    <a:pt x="3584181" y="206908"/>
                  </a:lnTo>
                  <a:lnTo>
                    <a:pt x="3586175" y="205727"/>
                  </a:lnTo>
                  <a:lnTo>
                    <a:pt x="3588956" y="202831"/>
                  </a:lnTo>
                  <a:lnTo>
                    <a:pt x="3589680" y="201193"/>
                  </a:lnTo>
                  <a:lnTo>
                    <a:pt x="3589680" y="19784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759514" y="7853912"/>
              <a:ext cx="593725" cy="399415"/>
            </a:xfrm>
            <a:custGeom>
              <a:avLst/>
              <a:gdLst/>
              <a:ahLst/>
              <a:cxnLst/>
              <a:rect l="l" t="t" r="r" b="b"/>
              <a:pathLst>
                <a:path w="593725" h="399415">
                  <a:moveTo>
                    <a:pt x="17667" y="0"/>
                  </a:moveTo>
                  <a:lnTo>
                    <a:pt x="0" y="180791"/>
                  </a:lnTo>
                  <a:lnTo>
                    <a:pt x="183039" y="180791"/>
                  </a:lnTo>
                  <a:lnTo>
                    <a:pt x="183039" y="218241"/>
                  </a:lnTo>
                  <a:lnTo>
                    <a:pt x="0" y="218241"/>
                  </a:lnTo>
                  <a:lnTo>
                    <a:pt x="0" y="391275"/>
                  </a:lnTo>
                  <a:lnTo>
                    <a:pt x="691" y="392874"/>
                  </a:lnTo>
                  <a:lnTo>
                    <a:pt x="17667" y="399033"/>
                  </a:lnTo>
                  <a:lnTo>
                    <a:pt x="20283" y="398634"/>
                  </a:lnTo>
                  <a:lnTo>
                    <a:pt x="588210" y="206909"/>
                  </a:lnTo>
                  <a:lnTo>
                    <a:pt x="590204" y="205722"/>
                  </a:lnTo>
                  <a:lnTo>
                    <a:pt x="592982" y="202837"/>
                  </a:lnTo>
                  <a:lnTo>
                    <a:pt x="593715" y="201192"/>
                  </a:lnTo>
                  <a:lnTo>
                    <a:pt x="593715" y="197840"/>
                  </a:lnTo>
                  <a:lnTo>
                    <a:pt x="592982" y="196195"/>
                  </a:lnTo>
                  <a:lnTo>
                    <a:pt x="590204" y="193310"/>
                  </a:lnTo>
                  <a:lnTo>
                    <a:pt x="588210" y="192123"/>
                  </a:lnTo>
                  <a:lnTo>
                    <a:pt x="20283" y="399"/>
                  </a:lnTo>
                  <a:lnTo>
                    <a:pt x="17667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92406" y="15114575"/>
            <a:ext cx="4608195" cy="1003935"/>
            <a:chOff x="3692406" y="15114575"/>
            <a:chExt cx="4608195" cy="1003935"/>
          </a:xfrm>
        </p:grpSpPr>
        <p:sp>
          <p:nvSpPr>
            <p:cNvPr id="3" name="object 3"/>
            <p:cNvSpPr/>
            <p:nvPr/>
          </p:nvSpPr>
          <p:spPr>
            <a:xfrm>
              <a:off x="3692406" y="15114575"/>
              <a:ext cx="581025" cy="1003935"/>
            </a:xfrm>
            <a:custGeom>
              <a:avLst/>
              <a:gdLst/>
              <a:ahLst/>
              <a:cxnLst/>
              <a:rect l="l" t="t" r="r" b="b"/>
              <a:pathLst>
                <a:path w="581025" h="1003934">
                  <a:moveTo>
                    <a:pt x="0" y="0"/>
                  </a:moveTo>
                  <a:lnTo>
                    <a:pt x="6378" y="1003709"/>
                  </a:lnTo>
                  <a:lnTo>
                    <a:pt x="580525" y="496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8878" y="15431160"/>
              <a:ext cx="4141570" cy="3538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44" y="15431160"/>
              <a:ext cx="4077238" cy="2894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0619" y="9089263"/>
            <a:ext cx="3238479" cy="2730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82096" y="18324726"/>
            <a:ext cx="2812995" cy="2060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99221" y="15739701"/>
            <a:ext cx="2442208" cy="20968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31789" y="9859050"/>
            <a:ext cx="3297554" cy="1809750"/>
            <a:chOff x="731789" y="9859050"/>
            <a:chExt cx="3297554" cy="18097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164" y="9859050"/>
              <a:ext cx="3224697" cy="18093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789" y="9859050"/>
              <a:ext cx="3160364" cy="174503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71182" y="12021849"/>
            <a:ext cx="1135037" cy="17973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51417" y="11917308"/>
            <a:ext cx="1381083" cy="2352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97298" y="14828381"/>
            <a:ext cx="1381083" cy="2352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5190" y="14828381"/>
            <a:ext cx="1381083" cy="23521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709564" y="12810332"/>
            <a:ext cx="3297554" cy="1809750"/>
            <a:chOff x="5709564" y="12810332"/>
            <a:chExt cx="3297554" cy="180975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1939" y="12810332"/>
              <a:ext cx="3224697" cy="180936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9564" y="12810332"/>
              <a:ext cx="3160364" cy="174503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31789" y="12810332"/>
            <a:ext cx="3297554" cy="1809750"/>
            <a:chOff x="731789" y="12810332"/>
            <a:chExt cx="3297554" cy="180975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164" y="12810332"/>
              <a:ext cx="3224697" cy="18093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789" y="12810332"/>
              <a:ext cx="3160364" cy="174503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645231" y="9834926"/>
            <a:ext cx="3297554" cy="1809750"/>
            <a:chOff x="5645231" y="9834926"/>
            <a:chExt cx="3297554" cy="180975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7606" y="9834926"/>
              <a:ext cx="3224697" cy="180936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5231" y="9834926"/>
              <a:ext cx="3160364" cy="174503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2206844" y="19001703"/>
            <a:ext cx="335280" cy="335280"/>
            <a:chOff x="12206844" y="19001703"/>
            <a:chExt cx="335280" cy="335280"/>
          </a:xfrm>
        </p:grpSpPr>
        <p:sp>
          <p:nvSpPr>
            <p:cNvPr id="26" name="object 26"/>
            <p:cNvSpPr/>
            <p:nvPr/>
          </p:nvSpPr>
          <p:spPr>
            <a:xfrm>
              <a:off x="12206844" y="1900170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80">
                  <a:moveTo>
                    <a:pt x="167466" y="0"/>
                  </a:moveTo>
                  <a:lnTo>
                    <a:pt x="123000" y="5991"/>
                  </a:lnTo>
                  <a:lnTo>
                    <a:pt x="83011" y="22893"/>
                  </a:lnTo>
                  <a:lnTo>
                    <a:pt x="49107" y="49098"/>
                  </a:lnTo>
                  <a:lnTo>
                    <a:pt x="22898" y="82999"/>
                  </a:lnTo>
                  <a:lnTo>
                    <a:pt x="5992" y="122987"/>
                  </a:lnTo>
                  <a:lnTo>
                    <a:pt x="0" y="167455"/>
                  </a:lnTo>
                  <a:lnTo>
                    <a:pt x="5992" y="211923"/>
                  </a:lnTo>
                  <a:lnTo>
                    <a:pt x="22898" y="251911"/>
                  </a:lnTo>
                  <a:lnTo>
                    <a:pt x="49107" y="285812"/>
                  </a:lnTo>
                  <a:lnTo>
                    <a:pt x="83011" y="312017"/>
                  </a:lnTo>
                  <a:lnTo>
                    <a:pt x="123000" y="328919"/>
                  </a:lnTo>
                  <a:lnTo>
                    <a:pt x="167466" y="334911"/>
                  </a:lnTo>
                  <a:lnTo>
                    <a:pt x="211931" y="328919"/>
                  </a:lnTo>
                  <a:lnTo>
                    <a:pt x="224145" y="323757"/>
                  </a:lnTo>
                  <a:lnTo>
                    <a:pt x="167466" y="323757"/>
                  </a:lnTo>
                  <a:lnTo>
                    <a:pt x="118117" y="315775"/>
                  </a:lnTo>
                  <a:lnTo>
                    <a:pt x="75220" y="293559"/>
                  </a:lnTo>
                  <a:lnTo>
                    <a:pt x="41368" y="259704"/>
                  </a:lnTo>
                  <a:lnTo>
                    <a:pt x="19155" y="216804"/>
                  </a:lnTo>
                  <a:lnTo>
                    <a:pt x="11174" y="167455"/>
                  </a:lnTo>
                  <a:lnTo>
                    <a:pt x="19155" y="118106"/>
                  </a:lnTo>
                  <a:lnTo>
                    <a:pt x="41368" y="75206"/>
                  </a:lnTo>
                  <a:lnTo>
                    <a:pt x="75220" y="41351"/>
                  </a:lnTo>
                  <a:lnTo>
                    <a:pt x="118117" y="19135"/>
                  </a:lnTo>
                  <a:lnTo>
                    <a:pt x="167466" y="11153"/>
                  </a:lnTo>
                  <a:lnTo>
                    <a:pt x="224145" y="11153"/>
                  </a:lnTo>
                  <a:lnTo>
                    <a:pt x="211931" y="5991"/>
                  </a:lnTo>
                  <a:lnTo>
                    <a:pt x="167466" y="0"/>
                  </a:lnTo>
                  <a:close/>
                </a:path>
                <a:path w="335279" h="335280">
                  <a:moveTo>
                    <a:pt x="224145" y="11153"/>
                  </a:moveTo>
                  <a:lnTo>
                    <a:pt x="167466" y="11153"/>
                  </a:lnTo>
                  <a:lnTo>
                    <a:pt x="216814" y="19135"/>
                  </a:lnTo>
                  <a:lnTo>
                    <a:pt x="259711" y="41351"/>
                  </a:lnTo>
                  <a:lnTo>
                    <a:pt x="293563" y="75206"/>
                  </a:lnTo>
                  <a:lnTo>
                    <a:pt x="315776" y="118106"/>
                  </a:lnTo>
                  <a:lnTo>
                    <a:pt x="323757" y="167455"/>
                  </a:lnTo>
                  <a:lnTo>
                    <a:pt x="315776" y="216804"/>
                  </a:lnTo>
                  <a:lnTo>
                    <a:pt x="293563" y="259704"/>
                  </a:lnTo>
                  <a:lnTo>
                    <a:pt x="259711" y="293559"/>
                  </a:lnTo>
                  <a:lnTo>
                    <a:pt x="216814" y="315775"/>
                  </a:lnTo>
                  <a:lnTo>
                    <a:pt x="167466" y="323757"/>
                  </a:lnTo>
                  <a:lnTo>
                    <a:pt x="224145" y="323757"/>
                  </a:lnTo>
                  <a:lnTo>
                    <a:pt x="285824" y="285812"/>
                  </a:lnTo>
                  <a:lnTo>
                    <a:pt x="312033" y="251911"/>
                  </a:lnTo>
                  <a:lnTo>
                    <a:pt x="328939" y="211923"/>
                  </a:lnTo>
                  <a:lnTo>
                    <a:pt x="334932" y="167455"/>
                  </a:lnTo>
                  <a:lnTo>
                    <a:pt x="328939" y="122987"/>
                  </a:lnTo>
                  <a:lnTo>
                    <a:pt x="312033" y="82999"/>
                  </a:lnTo>
                  <a:lnTo>
                    <a:pt x="285824" y="49098"/>
                  </a:lnTo>
                  <a:lnTo>
                    <a:pt x="251920" y="22893"/>
                  </a:lnTo>
                  <a:lnTo>
                    <a:pt x="224145" y="111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2066" y="19075070"/>
              <a:ext cx="94373" cy="188438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13123574" y="19063304"/>
            <a:ext cx="329565" cy="251460"/>
          </a:xfrm>
          <a:custGeom>
            <a:avLst/>
            <a:gdLst/>
            <a:ahLst/>
            <a:cxnLst/>
            <a:rect l="l" t="t" r="r" b="b"/>
            <a:pathLst>
              <a:path w="329565" h="251459">
                <a:moveTo>
                  <a:pt x="32746" y="0"/>
                </a:moveTo>
                <a:lnTo>
                  <a:pt x="20259" y="56763"/>
                </a:lnTo>
                <a:lnTo>
                  <a:pt x="23200" y="83220"/>
                </a:lnTo>
                <a:lnTo>
                  <a:pt x="41438" y="133569"/>
                </a:lnTo>
                <a:lnTo>
                  <a:pt x="74472" y="176419"/>
                </a:lnTo>
                <a:lnTo>
                  <a:pt x="95811" y="193991"/>
                </a:lnTo>
                <a:lnTo>
                  <a:pt x="74783" y="204416"/>
                </a:lnTo>
                <a:lnTo>
                  <a:pt x="52561" y="212055"/>
                </a:lnTo>
                <a:lnTo>
                  <a:pt x="29453" y="216827"/>
                </a:lnTo>
                <a:lnTo>
                  <a:pt x="5770" y="218644"/>
                </a:lnTo>
                <a:lnTo>
                  <a:pt x="4510" y="218664"/>
                </a:lnTo>
                <a:lnTo>
                  <a:pt x="3291" y="219075"/>
                </a:lnTo>
                <a:lnTo>
                  <a:pt x="1316" y="220551"/>
                </a:lnTo>
                <a:lnTo>
                  <a:pt x="614" y="221575"/>
                </a:lnTo>
                <a:lnTo>
                  <a:pt x="0" y="223879"/>
                </a:lnTo>
                <a:lnTo>
                  <a:pt x="104" y="225094"/>
                </a:lnTo>
                <a:lnTo>
                  <a:pt x="47301" y="245346"/>
                </a:lnTo>
                <a:lnTo>
                  <a:pt x="94527" y="250990"/>
                </a:lnTo>
                <a:lnTo>
                  <a:pt x="130322" y="247762"/>
                </a:lnTo>
                <a:lnTo>
                  <a:pt x="157632" y="240214"/>
                </a:lnTo>
                <a:lnTo>
                  <a:pt x="94527" y="240214"/>
                </a:lnTo>
                <a:lnTo>
                  <a:pt x="77407" y="239433"/>
                </a:lnTo>
                <a:lnTo>
                  <a:pt x="60485" y="237112"/>
                </a:lnTo>
                <a:lnTo>
                  <a:pt x="43878" y="233271"/>
                </a:lnTo>
                <a:lnTo>
                  <a:pt x="27702" y="227931"/>
                </a:lnTo>
                <a:lnTo>
                  <a:pt x="49340" y="224042"/>
                </a:lnTo>
                <a:lnTo>
                  <a:pt x="70275" y="217817"/>
                </a:lnTo>
                <a:lnTo>
                  <a:pt x="109186" y="198661"/>
                </a:lnTo>
                <a:lnTo>
                  <a:pt x="111684" y="195087"/>
                </a:lnTo>
                <a:lnTo>
                  <a:pt x="111684" y="193332"/>
                </a:lnTo>
                <a:lnTo>
                  <a:pt x="111457" y="192468"/>
                </a:lnTo>
                <a:lnTo>
                  <a:pt x="110586" y="190916"/>
                </a:lnTo>
                <a:lnTo>
                  <a:pt x="109956" y="190252"/>
                </a:lnTo>
                <a:lnTo>
                  <a:pt x="109186" y="189758"/>
                </a:lnTo>
                <a:lnTo>
                  <a:pt x="88787" y="174479"/>
                </a:lnTo>
                <a:lnTo>
                  <a:pt x="56291" y="136587"/>
                </a:lnTo>
                <a:lnTo>
                  <a:pt x="36693" y="91232"/>
                </a:lnTo>
                <a:lnTo>
                  <a:pt x="31860" y="42733"/>
                </a:lnTo>
                <a:lnTo>
                  <a:pt x="35133" y="18376"/>
                </a:lnTo>
                <a:lnTo>
                  <a:pt x="49816" y="18376"/>
                </a:lnTo>
                <a:lnTo>
                  <a:pt x="48179" y="16658"/>
                </a:lnTo>
                <a:lnTo>
                  <a:pt x="37325" y="2543"/>
                </a:lnTo>
                <a:lnTo>
                  <a:pt x="36724" y="1674"/>
                </a:lnTo>
                <a:lnTo>
                  <a:pt x="35870" y="987"/>
                </a:lnTo>
                <a:lnTo>
                  <a:pt x="33860" y="140"/>
                </a:lnTo>
                <a:lnTo>
                  <a:pt x="32746" y="0"/>
                </a:lnTo>
                <a:close/>
              </a:path>
              <a:path w="329565" h="251459">
                <a:moveTo>
                  <a:pt x="322655" y="46039"/>
                </a:moveTo>
                <a:lnTo>
                  <a:pt x="308145" y="46039"/>
                </a:lnTo>
                <a:lnTo>
                  <a:pt x="300418" y="54039"/>
                </a:lnTo>
                <a:lnTo>
                  <a:pt x="292163" y="61538"/>
                </a:lnTo>
                <a:lnTo>
                  <a:pt x="283406" y="68515"/>
                </a:lnTo>
                <a:lnTo>
                  <a:pt x="274176" y="74947"/>
                </a:lnTo>
                <a:lnTo>
                  <a:pt x="273442" y="75424"/>
                </a:lnTo>
                <a:lnTo>
                  <a:pt x="272838" y="76056"/>
                </a:lnTo>
                <a:lnTo>
                  <a:pt x="271982" y="77530"/>
                </a:lnTo>
                <a:lnTo>
                  <a:pt x="271742" y="78350"/>
                </a:lnTo>
                <a:lnTo>
                  <a:pt x="271711" y="79190"/>
                </a:lnTo>
                <a:lnTo>
                  <a:pt x="267212" y="111049"/>
                </a:lnTo>
                <a:lnTo>
                  <a:pt x="239786" y="168960"/>
                </a:lnTo>
                <a:lnTo>
                  <a:pt x="190906" y="213382"/>
                </a:lnTo>
                <a:lnTo>
                  <a:pt x="128486" y="237122"/>
                </a:lnTo>
                <a:lnTo>
                  <a:pt x="94527" y="240214"/>
                </a:lnTo>
                <a:lnTo>
                  <a:pt x="157632" y="240214"/>
                </a:lnTo>
                <a:lnTo>
                  <a:pt x="196227" y="222969"/>
                </a:lnTo>
                <a:lnTo>
                  <a:pt x="248124" y="176514"/>
                </a:lnTo>
                <a:lnTo>
                  <a:pt x="277772" y="115775"/>
                </a:lnTo>
                <a:lnTo>
                  <a:pt x="283019" y="82263"/>
                </a:lnTo>
                <a:lnTo>
                  <a:pt x="295714" y="72929"/>
                </a:lnTo>
                <a:lnTo>
                  <a:pt x="307446" y="62676"/>
                </a:lnTo>
                <a:lnTo>
                  <a:pt x="318233" y="51493"/>
                </a:lnTo>
                <a:lnTo>
                  <a:pt x="322655" y="46039"/>
                </a:lnTo>
                <a:close/>
              </a:path>
              <a:path w="329565" h="251459">
                <a:moveTo>
                  <a:pt x="49816" y="18376"/>
                </a:moveTo>
                <a:lnTo>
                  <a:pt x="35133" y="18376"/>
                </a:lnTo>
                <a:lnTo>
                  <a:pt x="47374" y="32239"/>
                </a:lnTo>
                <a:lnTo>
                  <a:pt x="91734" y="65666"/>
                </a:lnTo>
                <a:lnTo>
                  <a:pt x="144749" y="85099"/>
                </a:lnTo>
                <a:lnTo>
                  <a:pt x="164467" y="88234"/>
                </a:lnTo>
                <a:lnTo>
                  <a:pt x="165413" y="88140"/>
                </a:lnTo>
                <a:lnTo>
                  <a:pt x="170118" y="83220"/>
                </a:lnTo>
                <a:lnTo>
                  <a:pt x="170102" y="82263"/>
                </a:lnTo>
                <a:lnTo>
                  <a:pt x="169892" y="81467"/>
                </a:lnTo>
                <a:lnTo>
                  <a:pt x="169288" y="76451"/>
                </a:lnTo>
                <a:lnTo>
                  <a:pt x="157610" y="76451"/>
                </a:lnTo>
                <a:lnTo>
                  <a:pt x="139522" y="72783"/>
                </a:lnTo>
                <a:lnTo>
                  <a:pt x="89101" y="51493"/>
                </a:lnTo>
                <a:lnTo>
                  <a:pt x="60505" y="29594"/>
                </a:lnTo>
                <a:lnTo>
                  <a:pt x="49816" y="18376"/>
                </a:lnTo>
                <a:close/>
              </a:path>
              <a:path w="329565" h="251459">
                <a:moveTo>
                  <a:pt x="222695" y="12479"/>
                </a:moveTo>
                <a:lnTo>
                  <a:pt x="184507" y="22980"/>
                </a:lnTo>
                <a:lnTo>
                  <a:pt x="160639" y="52962"/>
                </a:lnTo>
                <a:lnTo>
                  <a:pt x="157409" y="71700"/>
                </a:lnTo>
                <a:lnTo>
                  <a:pt x="157523" y="75424"/>
                </a:lnTo>
                <a:lnTo>
                  <a:pt x="157610" y="76451"/>
                </a:lnTo>
                <a:lnTo>
                  <a:pt x="169288" y="76451"/>
                </a:lnTo>
                <a:lnTo>
                  <a:pt x="168973" y="73833"/>
                </a:lnTo>
                <a:lnTo>
                  <a:pt x="168947" y="71700"/>
                </a:lnTo>
                <a:lnTo>
                  <a:pt x="186692" y="35037"/>
                </a:lnTo>
                <a:lnTo>
                  <a:pt x="220064" y="23247"/>
                </a:lnTo>
                <a:lnTo>
                  <a:pt x="256205" y="23247"/>
                </a:lnTo>
                <a:lnTo>
                  <a:pt x="251625" y="20291"/>
                </a:lnTo>
                <a:lnTo>
                  <a:pt x="242451" y="16222"/>
                </a:lnTo>
                <a:lnTo>
                  <a:pt x="232701" y="13594"/>
                </a:lnTo>
                <a:lnTo>
                  <a:pt x="222695" y="12479"/>
                </a:lnTo>
                <a:close/>
              </a:path>
              <a:path w="329565" h="251459">
                <a:moveTo>
                  <a:pt x="256205" y="23247"/>
                </a:moveTo>
                <a:lnTo>
                  <a:pt x="220064" y="23247"/>
                </a:lnTo>
                <a:lnTo>
                  <a:pt x="229086" y="23951"/>
                </a:lnTo>
                <a:lnTo>
                  <a:pt x="237903" y="26155"/>
                </a:lnTo>
                <a:lnTo>
                  <a:pt x="265629" y="48717"/>
                </a:lnTo>
                <a:lnTo>
                  <a:pt x="266383" y="49462"/>
                </a:lnTo>
                <a:lnTo>
                  <a:pt x="268235" y="50483"/>
                </a:lnTo>
                <a:lnTo>
                  <a:pt x="269295" y="50738"/>
                </a:lnTo>
                <a:lnTo>
                  <a:pt x="270367" y="50708"/>
                </a:lnTo>
                <a:lnTo>
                  <a:pt x="279896" y="50215"/>
                </a:lnTo>
                <a:lnTo>
                  <a:pt x="289381" y="49272"/>
                </a:lnTo>
                <a:lnTo>
                  <a:pt x="298803" y="47879"/>
                </a:lnTo>
                <a:lnTo>
                  <a:pt x="308145" y="46039"/>
                </a:lnTo>
                <a:lnTo>
                  <a:pt x="322655" y="46039"/>
                </a:lnTo>
                <a:lnTo>
                  <a:pt x="327702" y="39815"/>
                </a:lnTo>
                <a:lnTo>
                  <a:pt x="273359" y="39815"/>
                </a:lnTo>
                <a:lnTo>
                  <a:pt x="267211" y="32185"/>
                </a:lnTo>
                <a:lnTo>
                  <a:pt x="259937" y="25657"/>
                </a:lnTo>
                <a:lnTo>
                  <a:pt x="256205" y="23247"/>
                </a:lnTo>
                <a:close/>
              </a:path>
              <a:path w="329565" h="251459">
                <a:moveTo>
                  <a:pt x="323855" y="30893"/>
                </a:moveTo>
                <a:lnTo>
                  <a:pt x="322622" y="30905"/>
                </a:lnTo>
                <a:lnTo>
                  <a:pt x="321481" y="31266"/>
                </a:lnTo>
                <a:lnTo>
                  <a:pt x="309707" y="34575"/>
                </a:lnTo>
                <a:lnTo>
                  <a:pt x="297734" y="37107"/>
                </a:lnTo>
                <a:lnTo>
                  <a:pt x="285603" y="38857"/>
                </a:lnTo>
                <a:lnTo>
                  <a:pt x="273359" y="39815"/>
                </a:lnTo>
                <a:lnTo>
                  <a:pt x="327702" y="39815"/>
                </a:lnTo>
                <a:lnTo>
                  <a:pt x="327987" y="39464"/>
                </a:lnTo>
                <a:lnTo>
                  <a:pt x="328677" y="38535"/>
                </a:lnTo>
                <a:lnTo>
                  <a:pt x="329039" y="37424"/>
                </a:lnTo>
                <a:lnTo>
                  <a:pt x="328958" y="35037"/>
                </a:lnTo>
                <a:lnTo>
                  <a:pt x="328603" y="34056"/>
                </a:lnTo>
                <a:lnTo>
                  <a:pt x="327161" y="32239"/>
                </a:lnTo>
                <a:lnTo>
                  <a:pt x="326154" y="31569"/>
                </a:lnTo>
                <a:lnTo>
                  <a:pt x="323855" y="30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680660" y="19019297"/>
            <a:ext cx="326390" cy="294640"/>
          </a:xfrm>
          <a:custGeom>
            <a:avLst/>
            <a:gdLst/>
            <a:ahLst/>
            <a:cxnLst/>
            <a:rect l="l" t="t" r="r" b="b"/>
            <a:pathLst>
              <a:path w="326390" h="294640">
                <a:moveTo>
                  <a:pt x="237886" y="0"/>
                </a:moveTo>
                <a:lnTo>
                  <a:pt x="88357" y="0"/>
                </a:lnTo>
                <a:lnTo>
                  <a:pt x="71046" y="1561"/>
                </a:lnTo>
                <a:lnTo>
                  <a:pt x="25908" y="23381"/>
                </a:lnTo>
                <a:lnTo>
                  <a:pt x="1730" y="64115"/>
                </a:lnTo>
                <a:lnTo>
                  <a:pt x="0" y="214677"/>
                </a:lnTo>
                <a:lnTo>
                  <a:pt x="1730" y="230299"/>
                </a:lnTo>
                <a:lnTo>
                  <a:pt x="25908" y="271034"/>
                </a:lnTo>
                <a:lnTo>
                  <a:pt x="71046" y="292854"/>
                </a:lnTo>
                <a:lnTo>
                  <a:pt x="88357" y="294415"/>
                </a:lnTo>
                <a:lnTo>
                  <a:pt x="237886" y="294415"/>
                </a:lnTo>
                <a:lnTo>
                  <a:pt x="255197" y="292854"/>
                </a:lnTo>
                <a:lnTo>
                  <a:pt x="271683" y="288321"/>
                </a:lnTo>
                <a:lnTo>
                  <a:pt x="284483" y="282148"/>
                </a:lnTo>
                <a:lnTo>
                  <a:pt x="88357" y="282148"/>
                </a:lnTo>
                <a:lnTo>
                  <a:pt x="73709" y="280826"/>
                </a:lnTo>
                <a:lnTo>
                  <a:pt x="35516" y="262364"/>
                </a:lnTo>
                <a:lnTo>
                  <a:pt x="15057" y="227896"/>
                </a:lnTo>
                <a:lnTo>
                  <a:pt x="13593" y="214677"/>
                </a:lnTo>
                <a:lnTo>
                  <a:pt x="13672" y="79028"/>
                </a:lnTo>
                <a:lnTo>
                  <a:pt x="26180" y="42322"/>
                </a:lnTo>
                <a:lnTo>
                  <a:pt x="59759" y="17423"/>
                </a:lnTo>
                <a:lnTo>
                  <a:pt x="88357" y="12267"/>
                </a:lnTo>
                <a:lnTo>
                  <a:pt x="284483" y="12267"/>
                </a:lnTo>
                <a:lnTo>
                  <a:pt x="271683" y="6093"/>
                </a:lnTo>
                <a:lnTo>
                  <a:pt x="255197" y="1561"/>
                </a:lnTo>
                <a:lnTo>
                  <a:pt x="237886" y="0"/>
                </a:lnTo>
                <a:close/>
              </a:path>
              <a:path w="326390" h="294640">
                <a:moveTo>
                  <a:pt x="284483" y="12267"/>
                </a:moveTo>
                <a:lnTo>
                  <a:pt x="237886" y="12267"/>
                </a:lnTo>
                <a:lnTo>
                  <a:pt x="252534" y="13588"/>
                </a:lnTo>
                <a:lnTo>
                  <a:pt x="266484" y="17423"/>
                </a:lnTo>
                <a:lnTo>
                  <a:pt x="300063" y="42322"/>
                </a:lnTo>
                <a:lnTo>
                  <a:pt x="312571" y="79028"/>
                </a:lnTo>
                <a:lnTo>
                  <a:pt x="312650" y="214677"/>
                </a:lnTo>
                <a:lnTo>
                  <a:pt x="311186" y="227896"/>
                </a:lnTo>
                <a:lnTo>
                  <a:pt x="290727" y="262364"/>
                </a:lnTo>
                <a:lnTo>
                  <a:pt x="252534" y="280826"/>
                </a:lnTo>
                <a:lnTo>
                  <a:pt x="237886" y="282148"/>
                </a:lnTo>
                <a:lnTo>
                  <a:pt x="284483" y="282148"/>
                </a:lnTo>
                <a:lnTo>
                  <a:pt x="319491" y="245178"/>
                </a:lnTo>
                <a:lnTo>
                  <a:pt x="326243" y="214677"/>
                </a:lnTo>
                <a:lnTo>
                  <a:pt x="326165" y="79028"/>
                </a:lnTo>
                <a:lnTo>
                  <a:pt x="311367" y="35520"/>
                </a:lnTo>
                <a:lnTo>
                  <a:pt x="286883" y="13424"/>
                </a:lnTo>
                <a:lnTo>
                  <a:pt x="284483" y="12267"/>
                </a:lnTo>
                <a:close/>
              </a:path>
              <a:path w="326390" h="294640">
                <a:moveTo>
                  <a:pt x="163121" y="79737"/>
                </a:moveTo>
                <a:lnTo>
                  <a:pt x="121585" y="91108"/>
                </a:lnTo>
                <a:lnTo>
                  <a:pt x="94044" y="121399"/>
                </a:lnTo>
                <a:lnTo>
                  <a:pt x="88446" y="150491"/>
                </a:lnTo>
                <a:lnTo>
                  <a:pt x="89794" y="160370"/>
                </a:lnTo>
                <a:lnTo>
                  <a:pt x="110255" y="194916"/>
                </a:lnTo>
                <a:lnTo>
                  <a:pt x="148536" y="213381"/>
                </a:lnTo>
                <a:lnTo>
                  <a:pt x="159482" y="214597"/>
                </a:lnTo>
                <a:lnTo>
                  <a:pt x="170450" y="214352"/>
                </a:lnTo>
                <a:lnTo>
                  <a:pt x="181259" y="212662"/>
                </a:lnTo>
                <a:lnTo>
                  <a:pt x="191733" y="209541"/>
                </a:lnTo>
                <a:lnTo>
                  <a:pt x="201583" y="205065"/>
                </a:lnTo>
                <a:lnTo>
                  <a:pt x="205758" y="202410"/>
                </a:lnTo>
                <a:lnTo>
                  <a:pt x="163121" y="202410"/>
                </a:lnTo>
                <a:lnTo>
                  <a:pt x="154122" y="201809"/>
                </a:lnTo>
                <a:lnTo>
                  <a:pt x="115836" y="182227"/>
                </a:lnTo>
                <a:lnTo>
                  <a:pt x="102023" y="144520"/>
                </a:lnTo>
                <a:lnTo>
                  <a:pt x="103126" y="136438"/>
                </a:lnTo>
                <a:lnTo>
                  <a:pt x="126701" y="102855"/>
                </a:lnTo>
                <a:lnTo>
                  <a:pt x="160144" y="92070"/>
                </a:lnTo>
                <a:lnTo>
                  <a:pt x="205896" y="92070"/>
                </a:lnTo>
                <a:lnTo>
                  <a:pt x="204581" y="91096"/>
                </a:lnTo>
                <a:lnTo>
                  <a:pt x="191719" y="84893"/>
                </a:lnTo>
                <a:lnTo>
                  <a:pt x="177769" y="81058"/>
                </a:lnTo>
                <a:lnTo>
                  <a:pt x="163121" y="79737"/>
                </a:lnTo>
                <a:close/>
              </a:path>
              <a:path w="326390" h="294640">
                <a:moveTo>
                  <a:pt x="205896" y="92070"/>
                </a:moveTo>
                <a:lnTo>
                  <a:pt x="160144" y="92070"/>
                </a:lnTo>
                <a:lnTo>
                  <a:pt x="169117" y="92270"/>
                </a:lnTo>
                <a:lnTo>
                  <a:pt x="177961" y="93653"/>
                </a:lnTo>
                <a:lnTo>
                  <a:pt x="213983" y="116538"/>
                </a:lnTo>
                <a:lnTo>
                  <a:pt x="224292" y="147207"/>
                </a:lnTo>
                <a:lnTo>
                  <a:pt x="223095" y="158023"/>
                </a:lnTo>
                <a:lnTo>
                  <a:pt x="197043" y="193116"/>
                </a:lnTo>
                <a:lnTo>
                  <a:pt x="163121" y="202410"/>
                </a:lnTo>
                <a:lnTo>
                  <a:pt x="205758" y="202410"/>
                </a:lnTo>
                <a:lnTo>
                  <a:pt x="234666" y="166793"/>
                </a:lnTo>
                <a:lnTo>
                  <a:pt x="237886" y="147207"/>
                </a:lnTo>
                <a:lnTo>
                  <a:pt x="236422" y="133988"/>
                </a:lnTo>
                <a:lnTo>
                  <a:pt x="232165" y="121387"/>
                </a:lnTo>
                <a:lnTo>
                  <a:pt x="225298" y="109793"/>
                </a:lnTo>
                <a:lnTo>
                  <a:pt x="215963" y="99521"/>
                </a:lnTo>
                <a:lnTo>
                  <a:pt x="205896" y="92070"/>
                </a:lnTo>
                <a:close/>
              </a:path>
              <a:path w="326390" h="294640">
                <a:moveTo>
                  <a:pt x="248791" y="55202"/>
                </a:moveTo>
                <a:lnTo>
                  <a:pt x="237622" y="67483"/>
                </a:lnTo>
                <a:lnTo>
                  <a:pt x="238686" y="72268"/>
                </a:lnTo>
                <a:lnTo>
                  <a:pt x="239966" y="74428"/>
                </a:lnTo>
                <a:lnTo>
                  <a:pt x="243800" y="77875"/>
                </a:lnTo>
                <a:lnTo>
                  <a:pt x="246190" y="79028"/>
                </a:lnTo>
                <a:lnTo>
                  <a:pt x="251464" y="79975"/>
                </a:lnTo>
                <a:lnTo>
                  <a:pt x="254197" y="79732"/>
                </a:lnTo>
                <a:lnTo>
                  <a:pt x="259186" y="77860"/>
                </a:lnTo>
                <a:lnTo>
                  <a:pt x="261288" y="76302"/>
                </a:lnTo>
                <a:lnTo>
                  <a:pt x="264284" y="72243"/>
                </a:lnTo>
                <a:lnTo>
                  <a:pt x="265073" y="69896"/>
                </a:lnTo>
                <a:lnTo>
                  <a:pt x="265021" y="64115"/>
                </a:lnTo>
                <a:lnTo>
                  <a:pt x="263635" y="61100"/>
                </a:lnTo>
                <a:lnTo>
                  <a:pt x="258538" y="56500"/>
                </a:lnTo>
                <a:lnTo>
                  <a:pt x="255083" y="55206"/>
                </a:lnTo>
                <a:lnTo>
                  <a:pt x="248791" y="55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16656" y="18801359"/>
            <a:ext cx="264160" cy="219710"/>
          </a:xfrm>
          <a:custGeom>
            <a:avLst/>
            <a:gdLst/>
            <a:ahLst/>
            <a:cxnLst/>
            <a:rect l="l" t="t" r="r" b="b"/>
            <a:pathLst>
              <a:path w="264160" h="219709">
                <a:moveTo>
                  <a:pt x="98856" y="104800"/>
                </a:moveTo>
                <a:lnTo>
                  <a:pt x="96545" y="100152"/>
                </a:lnTo>
                <a:lnTo>
                  <a:pt x="88303" y="93294"/>
                </a:lnTo>
                <a:lnTo>
                  <a:pt x="82715" y="91376"/>
                </a:lnTo>
                <a:lnTo>
                  <a:pt x="71056" y="91376"/>
                </a:lnTo>
                <a:lnTo>
                  <a:pt x="65468" y="93294"/>
                </a:lnTo>
                <a:lnTo>
                  <a:pt x="57226" y="100152"/>
                </a:lnTo>
                <a:lnTo>
                  <a:pt x="54914" y="104800"/>
                </a:lnTo>
                <a:lnTo>
                  <a:pt x="54914" y="114490"/>
                </a:lnTo>
                <a:lnTo>
                  <a:pt x="57226" y="119138"/>
                </a:lnTo>
                <a:lnTo>
                  <a:pt x="65468" y="125996"/>
                </a:lnTo>
                <a:lnTo>
                  <a:pt x="71056" y="127914"/>
                </a:lnTo>
                <a:lnTo>
                  <a:pt x="76885" y="127914"/>
                </a:lnTo>
                <a:lnTo>
                  <a:pt x="82715" y="127914"/>
                </a:lnTo>
                <a:lnTo>
                  <a:pt x="88303" y="125996"/>
                </a:lnTo>
                <a:lnTo>
                  <a:pt x="96545" y="119138"/>
                </a:lnTo>
                <a:lnTo>
                  <a:pt x="98856" y="114490"/>
                </a:lnTo>
                <a:lnTo>
                  <a:pt x="98856" y="104800"/>
                </a:lnTo>
                <a:close/>
              </a:path>
              <a:path w="264160" h="219709">
                <a:moveTo>
                  <a:pt x="153784" y="104800"/>
                </a:moveTo>
                <a:lnTo>
                  <a:pt x="151460" y="100152"/>
                </a:lnTo>
                <a:lnTo>
                  <a:pt x="143217" y="93294"/>
                </a:lnTo>
                <a:lnTo>
                  <a:pt x="137629" y="91376"/>
                </a:lnTo>
                <a:lnTo>
                  <a:pt x="125984" y="91376"/>
                </a:lnTo>
                <a:lnTo>
                  <a:pt x="120396" y="93294"/>
                </a:lnTo>
                <a:lnTo>
                  <a:pt x="112153" y="100152"/>
                </a:lnTo>
                <a:lnTo>
                  <a:pt x="109842" y="104800"/>
                </a:lnTo>
                <a:lnTo>
                  <a:pt x="109842" y="114490"/>
                </a:lnTo>
                <a:lnTo>
                  <a:pt x="112153" y="119138"/>
                </a:lnTo>
                <a:lnTo>
                  <a:pt x="120396" y="125996"/>
                </a:lnTo>
                <a:lnTo>
                  <a:pt x="125984" y="127914"/>
                </a:lnTo>
                <a:lnTo>
                  <a:pt x="137629" y="127914"/>
                </a:lnTo>
                <a:lnTo>
                  <a:pt x="143217" y="125996"/>
                </a:lnTo>
                <a:lnTo>
                  <a:pt x="151460" y="119138"/>
                </a:lnTo>
                <a:lnTo>
                  <a:pt x="153784" y="114490"/>
                </a:lnTo>
                <a:lnTo>
                  <a:pt x="153784" y="109639"/>
                </a:lnTo>
                <a:lnTo>
                  <a:pt x="153784" y="104800"/>
                </a:lnTo>
                <a:close/>
              </a:path>
              <a:path w="264160" h="219709">
                <a:moveTo>
                  <a:pt x="208699" y="104800"/>
                </a:moveTo>
                <a:lnTo>
                  <a:pt x="206387" y="100152"/>
                </a:lnTo>
                <a:lnTo>
                  <a:pt x="198145" y="93294"/>
                </a:lnTo>
                <a:lnTo>
                  <a:pt x="192557" y="91376"/>
                </a:lnTo>
                <a:lnTo>
                  <a:pt x="180898" y="91376"/>
                </a:lnTo>
                <a:lnTo>
                  <a:pt x="175310" y="93294"/>
                </a:lnTo>
                <a:lnTo>
                  <a:pt x="167081" y="100152"/>
                </a:lnTo>
                <a:lnTo>
                  <a:pt x="164757" y="104800"/>
                </a:lnTo>
                <a:lnTo>
                  <a:pt x="164757" y="114490"/>
                </a:lnTo>
                <a:lnTo>
                  <a:pt x="167081" y="119138"/>
                </a:lnTo>
                <a:lnTo>
                  <a:pt x="175310" y="125996"/>
                </a:lnTo>
                <a:lnTo>
                  <a:pt x="180898" y="127914"/>
                </a:lnTo>
                <a:lnTo>
                  <a:pt x="186728" y="127914"/>
                </a:lnTo>
                <a:lnTo>
                  <a:pt x="192557" y="127914"/>
                </a:lnTo>
                <a:lnTo>
                  <a:pt x="198145" y="125996"/>
                </a:lnTo>
                <a:lnTo>
                  <a:pt x="206387" y="119138"/>
                </a:lnTo>
                <a:lnTo>
                  <a:pt x="208699" y="114490"/>
                </a:lnTo>
                <a:lnTo>
                  <a:pt x="208699" y="104800"/>
                </a:lnTo>
                <a:close/>
              </a:path>
              <a:path w="264160" h="219709">
                <a:moveTo>
                  <a:pt x="263626" y="109639"/>
                </a:moveTo>
                <a:lnTo>
                  <a:pt x="253263" y="66967"/>
                </a:lnTo>
                <a:lnTo>
                  <a:pt x="241655" y="52654"/>
                </a:lnTo>
                <a:lnTo>
                  <a:pt x="241655" y="109639"/>
                </a:lnTo>
                <a:lnTo>
                  <a:pt x="233019" y="145211"/>
                </a:lnTo>
                <a:lnTo>
                  <a:pt x="209486" y="174256"/>
                </a:lnTo>
                <a:lnTo>
                  <a:pt x="174561" y="193827"/>
                </a:lnTo>
                <a:lnTo>
                  <a:pt x="131813" y="201015"/>
                </a:lnTo>
                <a:lnTo>
                  <a:pt x="89052" y="193827"/>
                </a:lnTo>
                <a:lnTo>
                  <a:pt x="54140" y="174256"/>
                </a:lnTo>
                <a:lnTo>
                  <a:pt x="30594" y="145211"/>
                </a:lnTo>
                <a:lnTo>
                  <a:pt x="21958" y="109639"/>
                </a:lnTo>
                <a:lnTo>
                  <a:pt x="30594" y="74079"/>
                </a:lnTo>
                <a:lnTo>
                  <a:pt x="54140" y="45034"/>
                </a:lnTo>
                <a:lnTo>
                  <a:pt x="89052" y="25450"/>
                </a:lnTo>
                <a:lnTo>
                  <a:pt x="131813" y="18275"/>
                </a:lnTo>
                <a:lnTo>
                  <a:pt x="174561" y="25450"/>
                </a:lnTo>
                <a:lnTo>
                  <a:pt x="209486" y="45034"/>
                </a:lnTo>
                <a:lnTo>
                  <a:pt x="233019" y="74079"/>
                </a:lnTo>
                <a:lnTo>
                  <a:pt x="241655" y="109639"/>
                </a:lnTo>
                <a:lnTo>
                  <a:pt x="241655" y="52654"/>
                </a:lnTo>
                <a:lnTo>
                  <a:pt x="225018" y="32118"/>
                </a:lnTo>
                <a:lnTo>
                  <a:pt x="200329" y="18275"/>
                </a:lnTo>
                <a:lnTo>
                  <a:pt x="183108" y="8623"/>
                </a:lnTo>
                <a:lnTo>
                  <a:pt x="131813" y="0"/>
                </a:lnTo>
                <a:lnTo>
                  <a:pt x="80505" y="8623"/>
                </a:lnTo>
                <a:lnTo>
                  <a:pt x="38608" y="32118"/>
                </a:lnTo>
                <a:lnTo>
                  <a:pt x="10350" y="66967"/>
                </a:lnTo>
                <a:lnTo>
                  <a:pt x="0" y="109639"/>
                </a:lnTo>
                <a:lnTo>
                  <a:pt x="10350" y="152323"/>
                </a:lnTo>
                <a:lnTo>
                  <a:pt x="38608" y="187172"/>
                </a:lnTo>
                <a:lnTo>
                  <a:pt x="80505" y="210667"/>
                </a:lnTo>
                <a:lnTo>
                  <a:pt x="131813" y="219290"/>
                </a:lnTo>
                <a:lnTo>
                  <a:pt x="183108" y="210667"/>
                </a:lnTo>
                <a:lnTo>
                  <a:pt x="200329" y="201015"/>
                </a:lnTo>
                <a:lnTo>
                  <a:pt x="225018" y="187172"/>
                </a:lnTo>
                <a:lnTo>
                  <a:pt x="253263" y="152323"/>
                </a:lnTo>
                <a:lnTo>
                  <a:pt x="263626" y="109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5289" y="16549695"/>
            <a:ext cx="2629091" cy="166461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9873" y="18517390"/>
            <a:ext cx="2391531" cy="813009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6658470" y="18801359"/>
            <a:ext cx="264160" cy="219710"/>
          </a:xfrm>
          <a:custGeom>
            <a:avLst/>
            <a:gdLst/>
            <a:ahLst/>
            <a:cxnLst/>
            <a:rect l="l" t="t" r="r" b="b"/>
            <a:pathLst>
              <a:path w="264159" h="219709">
                <a:moveTo>
                  <a:pt x="98856" y="104800"/>
                </a:moveTo>
                <a:lnTo>
                  <a:pt x="96545" y="100152"/>
                </a:lnTo>
                <a:lnTo>
                  <a:pt x="88303" y="93294"/>
                </a:lnTo>
                <a:lnTo>
                  <a:pt x="82715" y="91376"/>
                </a:lnTo>
                <a:lnTo>
                  <a:pt x="71069" y="91376"/>
                </a:lnTo>
                <a:lnTo>
                  <a:pt x="65481" y="93294"/>
                </a:lnTo>
                <a:lnTo>
                  <a:pt x="57238" y="100152"/>
                </a:lnTo>
                <a:lnTo>
                  <a:pt x="54927" y="104800"/>
                </a:lnTo>
                <a:lnTo>
                  <a:pt x="54927" y="114490"/>
                </a:lnTo>
                <a:lnTo>
                  <a:pt x="57238" y="119138"/>
                </a:lnTo>
                <a:lnTo>
                  <a:pt x="65481" y="125996"/>
                </a:lnTo>
                <a:lnTo>
                  <a:pt x="71069" y="127914"/>
                </a:lnTo>
                <a:lnTo>
                  <a:pt x="76898" y="127914"/>
                </a:lnTo>
                <a:lnTo>
                  <a:pt x="82715" y="127914"/>
                </a:lnTo>
                <a:lnTo>
                  <a:pt x="88303" y="125996"/>
                </a:lnTo>
                <a:lnTo>
                  <a:pt x="96545" y="119138"/>
                </a:lnTo>
                <a:lnTo>
                  <a:pt x="98856" y="114490"/>
                </a:lnTo>
                <a:lnTo>
                  <a:pt x="98856" y="104800"/>
                </a:lnTo>
                <a:close/>
              </a:path>
              <a:path w="264159" h="219709">
                <a:moveTo>
                  <a:pt x="153784" y="104800"/>
                </a:moveTo>
                <a:lnTo>
                  <a:pt x="151472" y="100152"/>
                </a:lnTo>
                <a:lnTo>
                  <a:pt x="143230" y="93294"/>
                </a:lnTo>
                <a:lnTo>
                  <a:pt x="137642" y="91376"/>
                </a:lnTo>
                <a:lnTo>
                  <a:pt x="125984" y="91376"/>
                </a:lnTo>
                <a:lnTo>
                  <a:pt x="120396" y="93294"/>
                </a:lnTo>
                <a:lnTo>
                  <a:pt x="112166" y="100152"/>
                </a:lnTo>
                <a:lnTo>
                  <a:pt x="109842" y="104800"/>
                </a:lnTo>
                <a:lnTo>
                  <a:pt x="109842" y="114490"/>
                </a:lnTo>
                <a:lnTo>
                  <a:pt x="112166" y="119138"/>
                </a:lnTo>
                <a:lnTo>
                  <a:pt x="120396" y="125996"/>
                </a:lnTo>
                <a:lnTo>
                  <a:pt x="125984" y="127914"/>
                </a:lnTo>
                <a:lnTo>
                  <a:pt x="137642" y="127914"/>
                </a:lnTo>
                <a:lnTo>
                  <a:pt x="143230" y="125996"/>
                </a:lnTo>
                <a:lnTo>
                  <a:pt x="151472" y="119138"/>
                </a:lnTo>
                <a:lnTo>
                  <a:pt x="153784" y="114490"/>
                </a:lnTo>
                <a:lnTo>
                  <a:pt x="153784" y="109639"/>
                </a:lnTo>
                <a:lnTo>
                  <a:pt x="153784" y="104800"/>
                </a:lnTo>
                <a:close/>
              </a:path>
              <a:path w="264159" h="219709">
                <a:moveTo>
                  <a:pt x="208711" y="104800"/>
                </a:moveTo>
                <a:lnTo>
                  <a:pt x="206387" y="100152"/>
                </a:lnTo>
                <a:lnTo>
                  <a:pt x="198158" y="93294"/>
                </a:lnTo>
                <a:lnTo>
                  <a:pt x="192570" y="91376"/>
                </a:lnTo>
                <a:lnTo>
                  <a:pt x="180911" y="91376"/>
                </a:lnTo>
                <a:lnTo>
                  <a:pt x="175323" y="93294"/>
                </a:lnTo>
                <a:lnTo>
                  <a:pt x="167081" y="100152"/>
                </a:lnTo>
                <a:lnTo>
                  <a:pt x="164769" y="104800"/>
                </a:lnTo>
                <a:lnTo>
                  <a:pt x="164769" y="114490"/>
                </a:lnTo>
                <a:lnTo>
                  <a:pt x="167081" y="119138"/>
                </a:lnTo>
                <a:lnTo>
                  <a:pt x="175323" y="125996"/>
                </a:lnTo>
                <a:lnTo>
                  <a:pt x="180911" y="127914"/>
                </a:lnTo>
                <a:lnTo>
                  <a:pt x="186740" y="127914"/>
                </a:lnTo>
                <a:lnTo>
                  <a:pt x="192570" y="127914"/>
                </a:lnTo>
                <a:lnTo>
                  <a:pt x="198158" y="125996"/>
                </a:lnTo>
                <a:lnTo>
                  <a:pt x="206387" y="119138"/>
                </a:lnTo>
                <a:lnTo>
                  <a:pt x="208711" y="114490"/>
                </a:lnTo>
                <a:lnTo>
                  <a:pt x="208711" y="104800"/>
                </a:lnTo>
                <a:close/>
              </a:path>
              <a:path w="264159" h="219709">
                <a:moveTo>
                  <a:pt x="263626" y="109639"/>
                </a:moveTo>
                <a:lnTo>
                  <a:pt x="253276" y="66967"/>
                </a:lnTo>
                <a:lnTo>
                  <a:pt x="241655" y="52641"/>
                </a:lnTo>
                <a:lnTo>
                  <a:pt x="241655" y="109639"/>
                </a:lnTo>
                <a:lnTo>
                  <a:pt x="233032" y="145211"/>
                </a:lnTo>
                <a:lnTo>
                  <a:pt x="209486" y="174256"/>
                </a:lnTo>
                <a:lnTo>
                  <a:pt x="174574" y="193827"/>
                </a:lnTo>
                <a:lnTo>
                  <a:pt x="131813" y="201015"/>
                </a:lnTo>
                <a:lnTo>
                  <a:pt x="89052" y="193827"/>
                </a:lnTo>
                <a:lnTo>
                  <a:pt x="54140" y="174256"/>
                </a:lnTo>
                <a:lnTo>
                  <a:pt x="30607" y="145211"/>
                </a:lnTo>
                <a:lnTo>
                  <a:pt x="21971" y="109639"/>
                </a:lnTo>
                <a:lnTo>
                  <a:pt x="30607" y="74079"/>
                </a:lnTo>
                <a:lnTo>
                  <a:pt x="54140" y="45034"/>
                </a:lnTo>
                <a:lnTo>
                  <a:pt x="89052" y="25450"/>
                </a:lnTo>
                <a:lnTo>
                  <a:pt x="131813" y="18275"/>
                </a:lnTo>
                <a:lnTo>
                  <a:pt x="174574" y="25450"/>
                </a:lnTo>
                <a:lnTo>
                  <a:pt x="209486" y="45034"/>
                </a:lnTo>
                <a:lnTo>
                  <a:pt x="233032" y="74079"/>
                </a:lnTo>
                <a:lnTo>
                  <a:pt x="241655" y="109639"/>
                </a:lnTo>
                <a:lnTo>
                  <a:pt x="241655" y="52641"/>
                </a:lnTo>
                <a:lnTo>
                  <a:pt x="225018" y="32118"/>
                </a:lnTo>
                <a:lnTo>
                  <a:pt x="200342" y="18275"/>
                </a:lnTo>
                <a:lnTo>
                  <a:pt x="183121" y="8623"/>
                </a:lnTo>
                <a:lnTo>
                  <a:pt x="131813" y="0"/>
                </a:lnTo>
                <a:lnTo>
                  <a:pt x="80505" y="8623"/>
                </a:lnTo>
                <a:lnTo>
                  <a:pt x="38608" y="32118"/>
                </a:lnTo>
                <a:lnTo>
                  <a:pt x="10363" y="66967"/>
                </a:lnTo>
                <a:lnTo>
                  <a:pt x="0" y="109639"/>
                </a:lnTo>
                <a:lnTo>
                  <a:pt x="10363" y="152323"/>
                </a:lnTo>
                <a:lnTo>
                  <a:pt x="38608" y="187172"/>
                </a:lnTo>
                <a:lnTo>
                  <a:pt x="80505" y="210667"/>
                </a:lnTo>
                <a:lnTo>
                  <a:pt x="131813" y="219290"/>
                </a:lnTo>
                <a:lnTo>
                  <a:pt x="183121" y="210667"/>
                </a:lnTo>
                <a:lnTo>
                  <a:pt x="200342" y="201015"/>
                </a:lnTo>
                <a:lnTo>
                  <a:pt x="225018" y="187172"/>
                </a:lnTo>
                <a:lnTo>
                  <a:pt x="253276" y="152323"/>
                </a:lnTo>
                <a:lnTo>
                  <a:pt x="263626" y="109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077111" y="16549695"/>
            <a:ext cx="2608876" cy="16646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81695" y="18517390"/>
            <a:ext cx="2391531" cy="813009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10100297" y="18801359"/>
            <a:ext cx="264160" cy="219710"/>
          </a:xfrm>
          <a:custGeom>
            <a:avLst/>
            <a:gdLst/>
            <a:ahLst/>
            <a:cxnLst/>
            <a:rect l="l" t="t" r="r" b="b"/>
            <a:pathLst>
              <a:path w="264159" h="219709">
                <a:moveTo>
                  <a:pt x="98856" y="104800"/>
                </a:moveTo>
                <a:lnTo>
                  <a:pt x="96545" y="100152"/>
                </a:lnTo>
                <a:lnTo>
                  <a:pt x="88303" y="93294"/>
                </a:lnTo>
                <a:lnTo>
                  <a:pt x="82715" y="91376"/>
                </a:lnTo>
                <a:lnTo>
                  <a:pt x="71056" y="91376"/>
                </a:lnTo>
                <a:lnTo>
                  <a:pt x="65468" y="93294"/>
                </a:lnTo>
                <a:lnTo>
                  <a:pt x="57238" y="100152"/>
                </a:lnTo>
                <a:lnTo>
                  <a:pt x="54914" y="104800"/>
                </a:lnTo>
                <a:lnTo>
                  <a:pt x="54914" y="114490"/>
                </a:lnTo>
                <a:lnTo>
                  <a:pt x="57238" y="119138"/>
                </a:lnTo>
                <a:lnTo>
                  <a:pt x="65468" y="125996"/>
                </a:lnTo>
                <a:lnTo>
                  <a:pt x="71056" y="127914"/>
                </a:lnTo>
                <a:lnTo>
                  <a:pt x="76885" y="127914"/>
                </a:lnTo>
                <a:lnTo>
                  <a:pt x="82715" y="127914"/>
                </a:lnTo>
                <a:lnTo>
                  <a:pt x="88303" y="125996"/>
                </a:lnTo>
                <a:lnTo>
                  <a:pt x="96545" y="119138"/>
                </a:lnTo>
                <a:lnTo>
                  <a:pt x="98856" y="114490"/>
                </a:lnTo>
                <a:lnTo>
                  <a:pt x="98856" y="104800"/>
                </a:lnTo>
                <a:close/>
              </a:path>
              <a:path w="264159" h="219709">
                <a:moveTo>
                  <a:pt x="153784" y="104800"/>
                </a:moveTo>
                <a:lnTo>
                  <a:pt x="151460" y="100152"/>
                </a:lnTo>
                <a:lnTo>
                  <a:pt x="143230" y="93294"/>
                </a:lnTo>
                <a:lnTo>
                  <a:pt x="137642" y="91376"/>
                </a:lnTo>
                <a:lnTo>
                  <a:pt x="125984" y="91376"/>
                </a:lnTo>
                <a:lnTo>
                  <a:pt x="120396" y="93294"/>
                </a:lnTo>
                <a:lnTo>
                  <a:pt x="112153" y="100152"/>
                </a:lnTo>
                <a:lnTo>
                  <a:pt x="109842" y="104800"/>
                </a:lnTo>
                <a:lnTo>
                  <a:pt x="109842" y="114490"/>
                </a:lnTo>
                <a:lnTo>
                  <a:pt x="112153" y="119138"/>
                </a:lnTo>
                <a:lnTo>
                  <a:pt x="120396" y="125996"/>
                </a:lnTo>
                <a:lnTo>
                  <a:pt x="125984" y="127914"/>
                </a:lnTo>
                <a:lnTo>
                  <a:pt x="137642" y="127914"/>
                </a:lnTo>
                <a:lnTo>
                  <a:pt x="143230" y="125996"/>
                </a:lnTo>
                <a:lnTo>
                  <a:pt x="151460" y="119138"/>
                </a:lnTo>
                <a:lnTo>
                  <a:pt x="153784" y="114490"/>
                </a:lnTo>
                <a:lnTo>
                  <a:pt x="153784" y="109639"/>
                </a:lnTo>
                <a:lnTo>
                  <a:pt x="153784" y="104800"/>
                </a:lnTo>
                <a:close/>
              </a:path>
              <a:path w="264159" h="219709">
                <a:moveTo>
                  <a:pt x="208699" y="104800"/>
                </a:moveTo>
                <a:lnTo>
                  <a:pt x="206387" y="100152"/>
                </a:lnTo>
                <a:lnTo>
                  <a:pt x="198145" y="93294"/>
                </a:lnTo>
                <a:lnTo>
                  <a:pt x="192557" y="91376"/>
                </a:lnTo>
                <a:lnTo>
                  <a:pt x="180911" y="91376"/>
                </a:lnTo>
                <a:lnTo>
                  <a:pt x="175323" y="93294"/>
                </a:lnTo>
                <a:lnTo>
                  <a:pt x="167081" y="100152"/>
                </a:lnTo>
                <a:lnTo>
                  <a:pt x="164757" y="104800"/>
                </a:lnTo>
                <a:lnTo>
                  <a:pt x="164757" y="114490"/>
                </a:lnTo>
                <a:lnTo>
                  <a:pt x="167081" y="119138"/>
                </a:lnTo>
                <a:lnTo>
                  <a:pt x="175323" y="125996"/>
                </a:lnTo>
                <a:lnTo>
                  <a:pt x="180911" y="127914"/>
                </a:lnTo>
                <a:lnTo>
                  <a:pt x="186728" y="127914"/>
                </a:lnTo>
                <a:lnTo>
                  <a:pt x="192557" y="127914"/>
                </a:lnTo>
                <a:lnTo>
                  <a:pt x="198145" y="125996"/>
                </a:lnTo>
                <a:lnTo>
                  <a:pt x="206387" y="119138"/>
                </a:lnTo>
                <a:lnTo>
                  <a:pt x="208699" y="114490"/>
                </a:lnTo>
                <a:lnTo>
                  <a:pt x="208699" y="104800"/>
                </a:lnTo>
                <a:close/>
              </a:path>
              <a:path w="264159" h="219709">
                <a:moveTo>
                  <a:pt x="263626" y="109639"/>
                </a:moveTo>
                <a:lnTo>
                  <a:pt x="253263" y="66967"/>
                </a:lnTo>
                <a:lnTo>
                  <a:pt x="241655" y="52654"/>
                </a:lnTo>
                <a:lnTo>
                  <a:pt x="241655" y="109639"/>
                </a:lnTo>
                <a:lnTo>
                  <a:pt x="233019" y="145211"/>
                </a:lnTo>
                <a:lnTo>
                  <a:pt x="209486" y="174256"/>
                </a:lnTo>
                <a:lnTo>
                  <a:pt x="174574" y="193827"/>
                </a:lnTo>
                <a:lnTo>
                  <a:pt x="131813" y="201015"/>
                </a:lnTo>
                <a:lnTo>
                  <a:pt x="89052" y="193827"/>
                </a:lnTo>
                <a:lnTo>
                  <a:pt x="54140" y="174256"/>
                </a:lnTo>
                <a:lnTo>
                  <a:pt x="30594" y="145211"/>
                </a:lnTo>
                <a:lnTo>
                  <a:pt x="21971" y="109639"/>
                </a:lnTo>
                <a:lnTo>
                  <a:pt x="30594" y="74079"/>
                </a:lnTo>
                <a:lnTo>
                  <a:pt x="54140" y="45034"/>
                </a:lnTo>
                <a:lnTo>
                  <a:pt x="89052" y="25450"/>
                </a:lnTo>
                <a:lnTo>
                  <a:pt x="131813" y="18275"/>
                </a:lnTo>
                <a:lnTo>
                  <a:pt x="174574" y="25450"/>
                </a:lnTo>
                <a:lnTo>
                  <a:pt x="209486" y="45034"/>
                </a:lnTo>
                <a:lnTo>
                  <a:pt x="233019" y="74079"/>
                </a:lnTo>
                <a:lnTo>
                  <a:pt x="241655" y="109639"/>
                </a:lnTo>
                <a:lnTo>
                  <a:pt x="241655" y="52654"/>
                </a:lnTo>
                <a:lnTo>
                  <a:pt x="225018" y="32118"/>
                </a:lnTo>
                <a:lnTo>
                  <a:pt x="200342" y="18275"/>
                </a:lnTo>
                <a:lnTo>
                  <a:pt x="183121" y="8623"/>
                </a:lnTo>
                <a:lnTo>
                  <a:pt x="131813" y="0"/>
                </a:lnTo>
                <a:lnTo>
                  <a:pt x="80505" y="8623"/>
                </a:lnTo>
                <a:lnTo>
                  <a:pt x="38608" y="32118"/>
                </a:lnTo>
                <a:lnTo>
                  <a:pt x="10350" y="66967"/>
                </a:lnTo>
                <a:lnTo>
                  <a:pt x="0" y="109639"/>
                </a:lnTo>
                <a:lnTo>
                  <a:pt x="10350" y="152323"/>
                </a:lnTo>
                <a:lnTo>
                  <a:pt x="38608" y="187172"/>
                </a:lnTo>
                <a:lnTo>
                  <a:pt x="80505" y="210667"/>
                </a:lnTo>
                <a:lnTo>
                  <a:pt x="131813" y="219290"/>
                </a:lnTo>
                <a:lnTo>
                  <a:pt x="183121" y="210667"/>
                </a:lnTo>
                <a:lnTo>
                  <a:pt x="200342" y="201015"/>
                </a:lnTo>
                <a:lnTo>
                  <a:pt x="225018" y="187172"/>
                </a:lnTo>
                <a:lnTo>
                  <a:pt x="253263" y="152323"/>
                </a:lnTo>
                <a:lnTo>
                  <a:pt x="263626" y="109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518933" y="16549695"/>
            <a:ext cx="2550520" cy="166461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523517" y="18517390"/>
            <a:ext cx="2391531" cy="81300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1370878" y="10486047"/>
            <a:ext cx="1961514" cy="889000"/>
            <a:chOff x="11370878" y="10486047"/>
            <a:chExt cx="1961514" cy="889000"/>
          </a:xfrm>
        </p:grpSpPr>
        <p:sp>
          <p:nvSpPr>
            <p:cNvPr id="40" name="object 40"/>
            <p:cNvSpPr/>
            <p:nvPr/>
          </p:nvSpPr>
          <p:spPr>
            <a:xfrm>
              <a:off x="11370878" y="10486047"/>
              <a:ext cx="526415" cy="889000"/>
            </a:xfrm>
            <a:custGeom>
              <a:avLst/>
              <a:gdLst/>
              <a:ahLst/>
              <a:cxnLst/>
              <a:rect l="l" t="t" r="r" b="b"/>
              <a:pathLst>
                <a:path w="526415" h="889000">
                  <a:moveTo>
                    <a:pt x="0" y="0"/>
                  </a:moveTo>
                  <a:lnTo>
                    <a:pt x="5783" y="888529"/>
                  </a:lnTo>
                  <a:lnTo>
                    <a:pt x="526361" y="439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72960" y="10767051"/>
              <a:ext cx="1559037" cy="30397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05127" y="10767052"/>
              <a:ext cx="1494704" cy="239640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108353" y="11963589"/>
            <a:ext cx="2267699" cy="89123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925299" y="12182924"/>
            <a:ext cx="238292" cy="18963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2141861" y="13089419"/>
            <a:ext cx="2254643" cy="85236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929110" y="13308753"/>
            <a:ext cx="236346" cy="18963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2183900" y="14408249"/>
            <a:ext cx="2252385" cy="89222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510423" y="13051581"/>
            <a:ext cx="1469683" cy="88458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914129" y="14627583"/>
            <a:ext cx="231673" cy="18963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510423" y="11805127"/>
            <a:ext cx="1431411" cy="89262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510423" y="14346285"/>
            <a:ext cx="1431411" cy="87653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816828" y="16859194"/>
            <a:ext cx="1447143" cy="14434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818235" y="17262851"/>
            <a:ext cx="2753572" cy="43625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752615" y="16419549"/>
            <a:ext cx="2077240" cy="196014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11271186" y="16755758"/>
            <a:ext cx="294005" cy="217170"/>
          </a:xfrm>
          <a:custGeom>
            <a:avLst/>
            <a:gdLst/>
            <a:ahLst/>
            <a:cxnLst/>
            <a:rect l="l" t="t" r="r" b="b"/>
            <a:pathLst>
              <a:path w="294004" h="217169">
                <a:moveTo>
                  <a:pt x="54703" y="0"/>
                </a:moveTo>
                <a:lnTo>
                  <a:pt x="50158" y="505"/>
                </a:lnTo>
                <a:lnTo>
                  <a:pt x="41655" y="2876"/>
                </a:lnTo>
                <a:lnTo>
                  <a:pt x="37794" y="4714"/>
                </a:lnTo>
                <a:lnTo>
                  <a:pt x="34580" y="7084"/>
                </a:lnTo>
                <a:lnTo>
                  <a:pt x="15609" y="21082"/>
                </a:lnTo>
                <a:lnTo>
                  <a:pt x="6923" y="29433"/>
                </a:lnTo>
                <a:lnTo>
                  <a:pt x="1564" y="39084"/>
                </a:lnTo>
                <a:lnTo>
                  <a:pt x="0" y="49471"/>
                </a:lnTo>
                <a:lnTo>
                  <a:pt x="2698" y="60031"/>
                </a:lnTo>
                <a:lnTo>
                  <a:pt x="36039" y="110842"/>
                </a:lnTo>
                <a:lnTo>
                  <a:pt x="83872" y="154917"/>
                </a:lnTo>
                <a:lnTo>
                  <a:pt x="143672" y="190179"/>
                </a:lnTo>
                <a:lnTo>
                  <a:pt x="212611" y="214755"/>
                </a:lnTo>
                <a:lnTo>
                  <a:pt x="226944" y="216752"/>
                </a:lnTo>
                <a:lnTo>
                  <a:pt x="241033" y="215603"/>
                </a:lnTo>
                <a:lnTo>
                  <a:pt x="254121" y="211654"/>
                </a:lnTo>
                <a:lnTo>
                  <a:pt x="265448" y="205251"/>
                </a:lnTo>
                <a:lnTo>
                  <a:pt x="269421" y="202322"/>
                </a:lnTo>
                <a:lnTo>
                  <a:pt x="227580" y="202322"/>
                </a:lnTo>
                <a:lnTo>
                  <a:pt x="219094" y="201149"/>
                </a:lnTo>
                <a:lnTo>
                  <a:pt x="154107" y="177972"/>
                </a:lnTo>
                <a:lnTo>
                  <a:pt x="97737" y="144723"/>
                </a:lnTo>
                <a:lnTo>
                  <a:pt x="52633" y="103171"/>
                </a:lnTo>
                <a:lnTo>
                  <a:pt x="21192" y="55265"/>
                </a:lnTo>
                <a:lnTo>
                  <a:pt x="19601" y="49010"/>
                </a:lnTo>
                <a:lnTo>
                  <a:pt x="20544" y="42690"/>
                </a:lnTo>
                <a:lnTo>
                  <a:pt x="49694" y="16370"/>
                </a:lnTo>
                <a:lnTo>
                  <a:pt x="56264" y="14536"/>
                </a:lnTo>
                <a:lnTo>
                  <a:pt x="88088" y="14536"/>
                </a:lnTo>
                <a:lnTo>
                  <a:pt x="79760" y="6645"/>
                </a:lnTo>
                <a:lnTo>
                  <a:pt x="76239" y="4467"/>
                </a:lnTo>
                <a:lnTo>
                  <a:pt x="68202" y="1335"/>
                </a:lnTo>
                <a:lnTo>
                  <a:pt x="63777" y="417"/>
                </a:lnTo>
                <a:lnTo>
                  <a:pt x="54703" y="0"/>
                </a:lnTo>
                <a:close/>
              </a:path>
              <a:path w="294004" h="217169">
                <a:moveTo>
                  <a:pt x="255477" y="141016"/>
                </a:moveTo>
                <a:lnTo>
                  <a:pt x="220151" y="141016"/>
                </a:lnTo>
                <a:lnTo>
                  <a:pt x="223842" y="141588"/>
                </a:lnTo>
                <a:lnTo>
                  <a:pt x="225575" y="142179"/>
                </a:lnTo>
                <a:lnTo>
                  <a:pt x="270827" y="168117"/>
                </a:lnTo>
                <a:lnTo>
                  <a:pt x="274328" y="175296"/>
                </a:lnTo>
                <a:lnTo>
                  <a:pt x="274061" y="176598"/>
                </a:lnTo>
                <a:lnTo>
                  <a:pt x="236153" y="201626"/>
                </a:lnTo>
                <a:lnTo>
                  <a:pt x="227580" y="202322"/>
                </a:lnTo>
                <a:lnTo>
                  <a:pt x="269421" y="202322"/>
                </a:lnTo>
                <a:lnTo>
                  <a:pt x="284437" y="191253"/>
                </a:lnTo>
                <a:lnTo>
                  <a:pt x="291859" y="182726"/>
                </a:lnTo>
                <a:lnTo>
                  <a:pt x="293760" y="173092"/>
                </a:lnTo>
                <a:lnTo>
                  <a:pt x="290250" y="163702"/>
                </a:lnTo>
                <a:lnTo>
                  <a:pt x="281444" y="155906"/>
                </a:lnTo>
                <a:lnTo>
                  <a:pt x="255477" y="141016"/>
                </a:lnTo>
                <a:close/>
              </a:path>
              <a:path w="294004" h="217169">
                <a:moveTo>
                  <a:pt x="88088" y="14536"/>
                </a:moveTo>
                <a:lnTo>
                  <a:pt x="56264" y="14536"/>
                </a:lnTo>
                <a:lnTo>
                  <a:pt x="59790" y="14698"/>
                </a:lnTo>
                <a:lnTo>
                  <a:pt x="61510" y="15054"/>
                </a:lnTo>
                <a:lnTo>
                  <a:pt x="101189" y="50475"/>
                </a:lnTo>
                <a:lnTo>
                  <a:pt x="102767" y="54473"/>
                </a:lnTo>
                <a:lnTo>
                  <a:pt x="102731" y="55880"/>
                </a:lnTo>
                <a:lnTo>
                  <a:pt x="90870" y="90835"/>
                </a:lnTo>
                <a:lnTo>
                  <a:pt x="90944" y="94982"/>
                </a:lnTo>
                <a:lnTo>
                  <a:pt x="149675" y="145455"/>
                </a:lnTo>
                <a:lnTo>
                  <a:pt x="170825" y="149774"/>
                </a:lnTo>
                <a:lnTo>
                  <a:pt x="218242" y="141042"/>
                </a:lnTo>
                <a:lnTo>
                  <a:pt x="220151" y="141016"/>
                </a:lnTo>
                <a:lnTo>
                  <a:pt x="255477" y="141016"/>
                </a:lnTo>
                <a:lnTo>
                  <a:pt x="245239" y="135145"/>
                </a:lnTo>
                <a:lnTo>
                  <a:pt x="169369" y="135145"/>
                </a:lnTo>
                <a:lnTo>
                  <a:pt x="167183" y="135126"/>
                </a:lnTo>
                <a:lnTo>
                  <a:pt x="112988" y="97967"/>
                </a:lnTo>
                <a:lnTo>
                  <a:pt x="110716" y="91918"/>
                </a:lnTo>
                <a:lnTo>
                  <a:pt x="123669" y="53695"/>
                </a:lnTo>
                <a:lnTo>
                  <a:pt x="121539" y="46236"/>
                </a:lnTo>
                <a:lnTo>
                  <a:pt x="88088" y="14536"/>
                </a:lnTo>
                <a:close/>
              </a:path>
              <a:path w="294004" h="217169">
                <a:moveTo>
                  <a:pt x="221288" y="126418"/>
                </a:moveTo>
                <a:lnTo>
                  <a:pt x="216369" y="126486"/>
                </a:lnTo>
                <a:lnTo>
                  <a:pt x="169369" y="135145"/>
                </a:lnTo>
                <a:lnTo>
                  <a:pt x="245239" y="135145"/>
                </a:lnTo>
                <a:lnTo>
                  <a:pt x="235258" y="129422"/>
                </a:lnTo>
                <a:lnTo>
                  <a:pt x="230795" y="127896"/>
                </a:lnTo>
                <a:lnTo>
                  <a:pt x="221288" y="126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216278" y="16357838"/>
            <a:ext cx="356870" cy="225425"/>
          </a:xfrm>
          <a:custGeom>
            <a:avLst/>
            <a:gdLst/>
            <a:ahLst/>
            <a:cxnLst/>
            <a:rect l="l" t="t" r="r" b="b"/>
            <a:pathLst>
              <a:path w="356870" h="225425">
                <a:moveTo>
                  <a:pt x="300934" y="0"/>
                </a:moveTo>
                <a:lnTo>
                  <a:pt x="55728" y="0"/>
                </a:lnTo>
                <a:lnTo>
                  <a:pt x="44805" y="840"/>
                </a:lnTo>
                <a:lnTo>
                  <a:pt x="9363" y="19286"/>
                </a:lnTo>
                <a:lnTo>
                  <a:pt x="0" y="43321"/>
                </a:lnTo>
                <a:lnTo>
                  <a:pt x="0" y="181948"/>
                </a:lnTo>
                <a:lnTo>
                  <a:pt x="24810" y="217991"/>
                </a:lnTo>
                <a:lnTo>
                  <a:pt x="55728" y="225269"/>
                </a:lnTo>
                <a:lnTo>
                  <a:pt x="300934" y="225269"/>
                </a:lnTo>
                <a:lnTo>
                  <a:pt x="340340" y="212581"/>
                </a:lnTo>
                <a:lnTo>
                  <a:pt x="345234" y="207941"/>
                </a:lnTo>
                <a:lnTo>
                  <a:pt x="46860" y="207941"/>
                </a:lnTo>
                <a:lnTo>
                  <a:pt x="38355" y="205202"/>
                </a:lnTo>
                <a:lnTo>
                  <a:pt x="25814" y="195453"/>
                </a:lnTo>
                <a:lnTo>
                  <a:pt x="22291" y="188842"/>
                </a:lnTo>
                <a:lnTo>
                  <a:pt x="22291" y="68672"/>
                </a:lnTo>
                <a:lnTo>
                  <a:pt x="66284" y="68672"/>
                </a:lnTo>
                <a:lnTo>
                  <a:pt x="22291" y="48554"/>
                </a:lnTo>
                <a:lnTo>
                  <a:pt x="22291" y="36427"/>
                </a:lnTo>
                <a:lnTo>
                  <a:pt x="25814" y="29816"/>
                </a:lnTo>
                <a:lnTo>
                  <a:pt x="38355" y="20066"/>
                </a:lnTo>
                <a:lnTo>
                  <a:pt x="46860" y="17328"/>
                </a:lnTo>
                <a:lnTo>
                  <a:pt x="345234" y="17328"/>
                </a:lnTo>
                <a:lnTo>
                  <a:pt x="340340" y="12688"/>
                </a:lnTo>
                <a:lnTo>
                  <a:pt x="331852" y="7278"/>
                </a:lnTo>
                <a:lnTo>
                  <a:pt x="322260" y="3297"/>
                </a:lnTo>
                <a:lnTo>
                  <a:pt x="311857" y="840"/>
                </a:lnTo>
                <a:lnTo>
                  <a:pt x="300934" y="0"/>
                </a:lnTo>
                <a:close/>
              </a:path>
              <a:path w="356870" h="225425">
                <a:moveTo>
                  <a:pt x="356662" y="68637"/>
                </a:moveTo>
                <a:lnTo>
                  <a:pt x="334371" y="68637"/>
                </a:lnTo>
                <a:lnTo>
                  <a:pt x="334371" y="188842"/>
                </a:lnTo>
                <a:lnTo>
                  <a:pt x="330848" y="195453"/>
                </a:lnTo>
                <a:lnTo>
                  <a:pt x="318307" y="205202"/>
                </a:lnTo>
                <a:lnTo>
                  <a:pt x="309802" y="207941"/>
                </a:lnTo>
                <a:lnTo>
                  <a:pt x="345234" y="207941"/>
                </a:lnTo>
                <a:lnTo>
                  <a:pt x="347299" y="205983"/>
                </a:lnTo>
                <a:lnTo>
                  <a:pt x="352420" y="198526"/>
                </a:lnTo>
                <a:lnTo>
                  <a:pt x="355582" y="190439"/>
                </a:lnTo>
                <a:lnTo>
                  <a:pt x="356662" y="181948"/>
                </a:lnTo>
                <a:lnTo>
                  <a:pt x="356662" y="68637"/>
                </a:lnTo>
                <a:close/>
              </a:path>
              <a:path w="356870" h="225425">
                <a:moveTo>
                  <a:pt x="66284" y="68672"/>
                </a:moveTo>
                <a:lnTo>
                  <a:pt x="22291" y="68672"/>
                </a:lnTo>
                <a:lnTo>
                  <a:pt x="172669" y="137431"/>
                </a:lnTo>
                <a:lnTo>
                  <a:pt x="174497" y="138090"/>
                </a:lnTo>
                <a:lnTo>
                  <a:pt x="176044" y="138533"/>
                </a:lnTo>
                <a:lnTo>
                  <a:pt x="177698" y="138704"/>
                </a:lnTo>
                <a:lnTo>
                  <a:pt x="180982" y="138476"/>
                </a:lnTo>
                <a:lnTo>
                  <a:pt x="182571" y="138080"/>
                </a:lnTo>
                <a:lnTo>
                  <a:pt x="222286" y="119912"/>
                </a:lnTo>
                <a:lnTo>
                  <a:pt x="178331" y="119912"/>
                </a:lnTo>
                <a:lnTo>
                  <a:pt x="66284" y="68672"/>
                </a:lnTo>
                <a:close/>
              </a:path>
              <a:path w="356870" h="225425">
                <a:moveTo>
                  <a:pt x="345234" y="17328"/>
                </a:moveTo>
                <a:lnTo>
                  <a:pt x="309802" y="17328"/>
                </a:lnTo>
                <a:lnTo>
                  <a:pt x="318307" y="20066"/>
                </a:lnTo>
                <a:lnTo>
                  <a:pt x="330848" y="29816"/>
                </a:lnTo>
                <a:lnTo>
                  <a:pt x="334371" y="36427"/>
                </a:lnTo>
                <a:lnTo>
                  <a:pt x="334295" y="48554"/>
                </a:lnTo>
                <a:lnTo>
                  <a:pt x="178331" y="119912"/>
                </a:lnTo>
                <a:lnTo>
                  <a:pt x="222286" y="119912"/>
                </a:lnTo>
                <a:lnTo>
                  <a:pt x="334371" y="68637"/>
                </a:lnTo>
                <a:lnTo>
                  <a:pt x="356662" y="68637"/>
                </a:lnTo>
                <a:lnTo>
                  <a:pt x="356662" y="43321"/>
                </a:lnTo>
                <a:lnTo>
                  <a:pt x="355582" y="34830"/>
                </a:lnTo>
                <a:lnTo>
                  <a:pt x="352420" y="26742"/>
                </a:lnTo>
                <a:lnTo>
                  <a:pt x="347299" y="19286"/>
                </a:lnTo>
                <a:lnTo>
                  <a:pt x="345234" y="17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261029" y="17166321"/>
            <a:ext cx="314106" cy="316935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0" y="3313155"/>
            <a:ext cx="15440025" cy="3996690"/>
            <a:chOff x="0" y="3313155"/>
            <a:chExt cx="15440025" cy="3996690"/>
          </a:xfrm>
        </p:grpSpPr>
        <p:pic>
          <p:nvPicPr>
            <p:cNvPr id="59" name="object 5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0" y="3313155"/>
              <a:ext cx="15439947" cy="399669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339648" y="4816942"/>
              <a:ext cx="4752975" cy="981075"/>
            </a:xfrm>
            <a:custGeom>
              <a:avLst/>
              <a:gdLst/>
              <a:ahLst/>
              <a:cxnLst/>
              <a:rect l="l" t="t" r="r" b="b"/>
              <a:pathLst>
                <a:path w="4752975" h="981075">
                  <a:moveTo>
                    <a:pt x="4752609" y="0"/>
                  </a:moveTo>
                  <a:lnTo>
                    <a:pt x="0" y="0"/>
                  </a:lnTo>
                  <a:lnTo>
                    <a:pt x="0" y="981080"/>
                  </a:lnTo>
                  <a:lnTo>
                    <a:pt x="4752609" y="981080"/>
                  </a:lnTo>
                  <a:lnTo>
                    <a:pt x="4752609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516096" y="5267274"/>
              <a:ext cx="1511935" cy="297815"/>
            </a:xfrm>
            <a:custGeom>
              <a:avLst/>
              <a:gdLst/>
              <a:ahLst/>
              <a:cxnLst/>
              <a:rect l="l" t="t" r="r" b="b"/>
              <a:pathLst>
                <a:path w="1511934" h="297814">
                  <a:moveTo>
                    <a:pt x="1511828" y="0"/>
                  </a:moveTo>
                  <a:lnTo>
                    <a:pt x="0" y="0"/>
                  </a:lnTo>
                  <a:lnTo>
                    <a:pt x="0" y="297540"/>
                  </a:lnTo>
                  <a:lnTo>
                    <a:pt x="1511828" y="297540"/>
                  </a:lnTo>
                  <a:lnTo>
                    <a:pt x="1511828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91689" y="4924073"/>
              <a:ext cx="3294598" cy="19161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79857" y="5251191"/>
              <a:ext cx="1511828" cy="29754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905647" y="5378598"/>
              <a:ext cx="102429" cy="10177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47976" y="5259232"/>
              <a:ext cx="1511828" cy="29754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546011" y="5307885"/>
              <a:ext cx="1247775" cy="278130"/>
            </a:xfrm>
            <a:custGeom>
              <a:avLst/>
              <a:gdLst/>
              <a:ahLst/>
              <a:cxnLst/>
              <a:rect l="l" t="t" r="r" b="b"/>
              <a:pathLst>
                <a:path w="1247775" h="278129">
                  <a:moveTo>
                    <a:pt x="2774" y="72012"/>
                  </a:moveTo>
                  <a:lnTo>
                    <a:pt x="2171" y="72012"/>
                  </a:lnTo>
                  <a:lnTo>
                    <a:pt x="2171" y="82748"/>
                  </a:lnTo>
                  <a:lnTo>
                    <a:pt x="9137" y="85598"/>
                  </a:lnTo>
                  <a:lnTo>
                    <a:pt x="16284" y="87633"/>
                  </a:lnTo>
                  <a:lnTo>
                    <a:pt x="23612" y="88855"/>
                  </a:lnTo>
                  <a:lnTo>
                    <a:pt x="31121" y="89262"/>
                  </a:lnTo>
                  <a:lnTo>
                    <a:pt x="41253" y="89262"/>
                  </a:lnTo>
                  <a:lnTo>
                    <a:pt x="49134" y="87090"/>
                  </a:lnTo>
                  <a:lnTo>
                    <a:pt x="59588" y="79009"/>
                  </a:lnTo>
                  <a:lnTo>
                    <a:pt x="31362" y="79009"/>
                  </a:lnTo>
                  <a:lnTo>
                    <a:pt x="23559" y="78571"/>
                  </a:lnTo>
                  <a:lnTo>
                    <a:pt x="16193" y="77260"/>
                  </a:lnTo>
                  <a:lnTo>
                    <a:pt x="9265" y="75073"/>
                  </a:lnTo>
                  <a:lnTo>
                    <a:pt x="2774" y="72012"/>
                  </a:lnTo>
                  <a:close/>
                </a:path>
                <a:path w="1247775" h="278129">
                  <a:moveTo>
                    <a:pt x="31724" y="2653"/>
                  </a:moveTo>
                  <a:lnTo>
                    <a:pt x="22395" y="2653"/>
                  </a:lnTo>
                  <a:lnTo>
                    <a:pt x="14957" y="5026"/>
                  </a:lnTo>
                  <a:lnTo>
                    <a:pt x="9408" y="9770"/>
                  </a:lnTo>
                  <a:lnTo>
                    <a:pt x="3940" y="14515"/>
                  </a:lnTo>
                  <a:lnTo>
                    <a:pt x="1206" y="20385"/>
                  </a:lnTo>
                  <a:lnTo>
                    <a:pt x="1206" y="31402"/>
                  </a:lnTo>
                  <a:lnTo>
                    <a:pt x="35946" y="52994"/>
                  </a:lnTo>
                  <a:lnTo>
                    <a:pt x="39243" y="53919"/>
                  </a:lnTo>
                  <a:lnTo>
                    <a:pt x="49054" y="57055"/>
                  </a:lnTo>
                  <a:lnTo>
                    <a:pt x="52471" y="60432"/>
                  </a:lnTo>
                  <a:lnTo>
                    <a:pt x="52471" y="74344"/>
                  </a:lnTo>
                  <a:lnTo>
                    <a:pt x="45435" y="79009"/>
                  </a:lnTo>
                  <a:lnTo>
                    <a:pt x="59588" y="79009"/>
                  </a:lnTo>
                  <a:lnTo>
                    <a:pt x="60473" y="78325"/>
                  </a:lnTo>
                  <a:lnTo>
                    <a:pt x="63327" y="72656"/>
                  </a:lnTo>
                  <a:lnTo>
                    <a:pt x="63227" y="60432"/>
                  </a:lnTo>
                  <a:lnTo>
                    <a:pt x="62041" y="56613"/>
                  </a:lnTo>
                  <a:lnTo>
                    <a:pt x="59467" y="53316"/>
                  </a:lnTo>
                  <a:lnTo>
                    <a:pt x="56975" y="49938"/>
                  </a:lnTo>
                  <a:lnTo>
                    <a:pt x="53838" y="47526"/>
                  </a:lnTo>
                  <a:lnTo>
                    <a:pt x="46279" y="44631"/>
                  </a:lnTo>
                  <a:lnTo>
                    <a:pt x="42138" y="43304"/>
                  </a:lnTo>
                  <a:lnTo>
                    <a:pt x="37634" y="42097"/>
                  </a:lnTo>
                  <a:lnTo>
                    <a:pt x="33211" y="40811"/>
                  </a:lnTo>
                  <a:lnTo>
                    <a:pt x="29110" y="39765"/>
                  </a:lnTo>
                  <a:lnTo>
                    <a:pt x="25331" y="38961"/>
                  </a:lnTo>
                  <a:lnTo>
                    <a:pt x="21551" y="38077"/>
                  </a:lnTo>
                  <a:lnTo>
                    <a:pt x="18375" y="36589"/>
                  </a:lnTo>
                  <a:lnTo>
                    <a:pt x="15801" y="34498"/>
                  </a:lnTo>
                  <a:lnTo>
                    <a:pt x="13308" y="32407"/>
                  </a:lnTo>
                  <a:lnTo>
                    <a:pt x="12062" y="29754"/>
                  </a:lnTo>
                  <a:lnTo>
                    <a:pt x="12062" y="22194"/>
                  </a:lnTo>
                  <a:lnTo>
                    <a:pt x="14072" y="18817"/>
                  </a:lnTo>
                  <a:lnTo>
                    <a:pt x="18093" y="16404"/>
                  </a:lnTo>
                  <a:lnTo>
                    <a:pt x="22114" y="13912"/>
                  </a:lnTo>
                  <a:lnTo>
                    <a:pt x="27582" y="12665"/>
                  </a:lnTo>
                  <a:lnTo>
                    <a:pt x="57176" y="12665"/>
                  </a:lnTo>
                  <a:lnTo>
                    <a:pt x="57176" y="6996"/>
                  </a:lnTo>
                  <a:lnTo>
                    <a:pt x="51333" y="5096"/>
                  </a:lnTo>
                  <a:lnTo>
                    <a:pt x="45143" y="3739"/>
                  </a:lnTo>
                  <a:lnTo>
                    <a:pt x="38607" y="2925"/>
                  </a:lnTo>
                  <a:lnTo>
                    <a:pt x="31724" y="2653"/>
                  </a:lnTo>
                  <a:close/>
                </a:path>
                <a:path w="1247775" h="278129">
                  <a:moveTo>
                    <a:pt x="57176" y="12665"/>
                  </a:moveTo>
                  <a:lnTo>
                    <a:pt x="41494" y="12665"/>
                  </a:lnTo>
                  <a:lnTo>
                    <a:pt x="48772" y="14193"/>
                  </a:lnTo>
                  <a:lnTo>
                    <a:pt x="56331" y="17249"/>
                  </a:lnTo>
                  <a:lnTo>
                    <a:pt x="57176" y="17249"/>
                  </a:lnTo>
                  <a:lnTo>
                    <a:pt x="57176" y="12665"/>
                  </a:lnTo>
                  <a:close/>
                </a:path>
                <a:path w="1247775" h="278129">
                  <a:moveTo>
                    <a:pt x="112688" y="25331"/>
                  </a:moveTo>
                  <a:lnTo>
                    <a:pt x="93871" y="25331"/>
                  </a:lnTo>
                  <a:lnTo>
                    <a:pt x="86714" y="28427"/>
                  </a:lnTo>
                  <a:lnTo>
                    <a:pt x="76903" y="40811"/>
                  </a:lnTo>
                  <a:lnTo>
                    <a:pt x="74550" y="48370"/>
                  </a:lnTo>
                  <a:lnTo>
                    <a:pt x="74450" y="67750"/>
                  </a:lnTo>
                  <a:lnTo>
                    <a:pt x="77184" y="75309"/>
                  </a:lnTo>
                  <a:lnTo>
                    <a:pt x="82653" y="80939"/>
                  </a:lnTo>
                  <a:lnTo>
                    <a:pt x="88202" y="86487"/>
                  </a:lnTo>
                  <a:lnTo>
                    <a:pt x="95519" y="89262"/>
                  </a:lnTo>
                  <a:lnTo>
                    <a:pt x="113774" y="89262"/>
                  </a:lnTo>
                  <a:lnTo>
                    <a:pt x="121735" y="87372"/>
                  </a:lnTo>
                  <a:lnTo>
                    <a:pt x="128490" y="83592"/>
                  </a:lnTo>
                  <a:lnTo>
                    <a:pt x="128490" y="79009"/>
                  </a:lnTo>
                  <a:lnTo>
                    <a:pt x="100706" y="79009"/>
                  </a:lnTo>
                  <a:lnTo>
                    <a:pt x="95359" y="77441"/>
                  </a:lnTo>
                  <a:lnTo>
                    <a:pt x="88282" y="71168"/>
                  </a:lnTo>
                  <a:lnTo>
                    <a:pt x="86191" y="66785"/>
                  </a:lnTo>
                  <a:lnTo>
                    <a:pt x="85548" y="61156"/>
                  </a:lnTo>
                  <a:lnTo>
                    <a:pt x="132109" y="61156"/>
                  </a:lnTo>
                  <a:lnTo>
                    <a:pt x="132109" y="52230"/>
                  </a:lnTo>
                  <a:lnTo>
                    <a:pt x="85548" y="52230"/>
                  </a:lnTo>
                  <a:lnTo>
                    <a:pt x="85869" y="46440"/>
                  </a:lnTo>
                  <a:lnTo>
                    <a:pt x="87799" y="42057"/>
                  </a:lnTo>
                  <a:lnTo>
                    <a:pt x="94876" y="36106"/>
                  </a:lnTo>
                  <a:lnTo>
                    <a:pt x="98857" y="34619"/>
                  </a:lnTo>
                  <a:lnTo>
                    <a:pt x="124751" y="34619"/>
                  </a:lnTo>
                  <a:lnTo>
                    <a:pt x="119845" y="28427"/>
                  </a:lnTo>
                  <a:lnTo>
                    <a:pt x="112688" y="25331"/>
                  </a:lnTo>
                  <a:close/>
                </a:path>
                <a:path w="1247775" h="278129">
                  <a:moveTo>
                    <a:pt x="128490" y="72977"/>
                  </a:moveTo>
                  <a:lnTo>
                    <a:pt x="127887" y="72977"/>
                  </a:lnTo>
                  <a:lnTo>
                    <a:pt x="121775" y="76998"/>
                  </a:lnTo>
                  <a:lnTo>
                    <a:pt x="115101" y="79009"/>
                  </a:lnTo>
                  <a:lnTo>
                    <a:pt x="128490" y="79009"/>
                  </a:lnTo>
                  <a:lnTo>
                    <a:pt x="128490" y="72977"/>
                  </a:lnTo>
                  <a:close/>
                </a:path>
                <a:path w="1247775" h="278129">
                  <a:moveTo>
                    <a:pt x="124751" y="34619"/>
                  </a:moveTo>
                  <a:lnTo>
                    <a:pt x="107703" y="34619"/>
                  </a:lnTo>
                  <a:lnTo>
                    <a:pt x="111683" y="36106"/>
                  </a:lnTo>
                  <a:lnTo>
                    <a:pt x="115221" y="39082"/>
                  </a:lnTo>
                  <a:lnTo>
                    <a:pt x="118840" y="42057"/>
                  </a:lnTo>
                  <a:lnTo>
                    <a:pt x="120810" y="46440"/>
                  </a:lnTo>
                  <a:lnTo>
                    <a:pt x="121132" y="52230"/>
                  </a:lnTo>
                  <a:lnTo>
                    <a:pt x="132109" y="52230"/>
                  </a:lnTo>
                  <a:lnTo>
                    <a:pt x="132109" y="48370"/>
                  </a:lnTo>
                  <a:lnTo>
                    <a:pt x="129656" y="40811"/>
                  </a:lnTo>
                  <a:lnTo>
                    <a:pt x="124751" y="34619"/>
                  </a:lnTo>
                  <a:close/>
                </a:path>
                <a:path w="1247775" h="278129">
                  <a:moveTo>
                    <a:pt x="116790" y="2291"/>
                  </a:moveTo>
                  <a:lnTo>
                    <a:pt x="104848" y="2291"/>
                  </a:lnTo>
                  <a:lnTo>
                    <a:pt x="95680" y="18334"/>
                  </a:lnTo>
                  <a:lnTo>
                    <a:pt x="103159" y="18334"/>
                  </a:lnTo>
                  <a:lnTo>
                    <a:pt x="116790" y="2291"/>
                  </a:lnTo>
                  <a:close/>
                </a:path>
                <a:path w="1247775" h="278129">
                  <a:moveTo>
                    <a:pt x="158805" y="0"/>
                  </a:moveTo>
                  <a:lnTo>
                    <a:pt x="147828" y="0"/>
                  </a:lnTo>
                  <a:lnTo>
                    <a:pt x="147828" y="88055"/>
                  </a:lnTo>
                  <a:lnTo>
                    <a:pt x="158805" y="88055"/>
                  </a:lnTo>
                  <a:lnTo>
                    <a:pt x="158805" y="0"/>
                  </a:lnTo>
                  <a:close/>
                </a:path>
                <a:path w="1247775" h="278129">
                  <a:moveTo>
                    <a:pt x="213405" y="25331"/>
                  </a:moveTo>
                  <a:lnTo>
                    <a:pt x="194588" y="25331"/>
                  </a:lnTo>
                  <a:lnTo>
                    <a:pt x="187431" y="28427"/>
                  </a:lnTo>
                  <a:lnTo>
                    <a:pt x="177620" y="40811"/>
                  </a:lnTo>
                  <a:lnTo>
                    <a:pt x="175267" y="48370"/>
                  </a:lnTo>
                  <a:lnTo>
                    <a:pt x="175167" y="67750"/>
                  </a:lnTo>
                  <a:lnTo>
                    <a:pt x="177901" y="75309"/>
                  </a:lnTo>
                  <a:lnTo>
                    <a:pt x="183370" y="80939"/>
                  </a:lnTo>
                  <a:lnTo>
                    <a:pt x="188918" y="86487"/>
                  </a:lnTo>
                  <a:lnTo>
                    <a:pt x="196236" y="89262"/>
                  </a:lnTo>
                  <a:lnTo>
                    <a:pt x="214491" y="89262"/>
                  </a:lnTo>
                  <a:lnTo>
                    <a:pt x="222452" y="87372"/>
                  </a:lnTo>
                  <a:lnTo>
                    <a:pt x="229207" y="83592"/>
                  </a:lnTo>
                  <a:lnTo>
                    <a:pt x="229207" y="79009"/>
                  </a:lnTo>
                  <a:lnTo>
                    <a:pt x="201423" y="79009"/>
                  </a:lnTo>
                  <a:lnTo>
                    <a:pt x="196075" y="77441"/>
                  </a:lnTo>
                  <a:lnTo>
                    <a:pt x="188999" y="71168"/>
                  </a:lnTo>
                  <a:lnTo>
                    <a:pt x="186908" y="66785"/>
                  </a:lnTo>
                  <a:lnTo>
                    <a:pt x="186265" y="61156"/>
                  </a:lnTo>
                  <a:lnTo>
                    <a:pt x="232826" y="61156"/>
                  </a:lnTo>
                  <a:lnTo>
                    <a:pt x="232826" y="52230"/>
                  </a:lnTo>
                  <a:lnTo>
                    <a:pt x="186265" y="52230"/>
                  </a:lnTo>
                  <a:lnTo>
                    <a:pt x="186586" y="46440"/>
                  </a:lnTo>
                  <a:lnTo>
                    <a:pt x="188516" y="42057"/>
                  </a:lnTo>
                  <a:lnTo>
                    <a:pt x="195593" y="36106"/>
                  </a:lnTo>
                  <a:lnTo>
                    <a:pt x="199574" y="34619"/>
                  </a:lnTo>
                  <a:lnTo>
                    <a:pt x="225468" y="34619"/>
                  </a:lnTo>
                  <a:lnTo>
                    <a:pt x="220562" y="28427"/>
                  </a:lnTo>
                  <a:lnTo>
                    <a:pt x="213405" y="25331"/>
                  </a:lnTo>
                  <a:close/>
                </a:path>
                <a:path w="1247775" h="278129">
                  <a:moveTo>
                    <a:pt x="229207" y="72977"/>
                  </a:moveTo>
                  <a:lnTo>
                    <a:pt x="228604" y="72977"/>
                  </a:lnTo>
                  <a:lnTo>
                    <a:pt x="222492" y="76998"/>
                  </a:lnTo>
                  <a:lnTo>
                    <a:pt x="215818" y="79009"/>
                  </a:lnTo>
                  <a:lnTo>
                    <a:pt x="229207" y="79009"/>
                  </a:lnTo>
                  <a:lnTo>
                    <a:pt x="229207" y="72977"/>
                  </a:lnTo>
                  <a:close/>
                </a:path>
                <a:path w="1247775" h="278129">
                  <a:moveTo>
                    <a:pt x="225468" y="34619"/>
                  </a:moveTo>
                  <a:lnTo>
                    <a:pt x="208419" y="34619"/>
                  </a:lnTo>
                  <a:lnTo>
                    <a:pt x="212400" y="36106"/>
                  </a:lnTo>
                  <a:lnTo>
                    <a:pt x="215938" y="39082"/>
                  </a:lnTo>
                  <a:lnTo>
                    <a:pt x="219557" y="42057"/>
                  </a:lnTo>
                  <a:lnTo>
                    <a:pt x="221527" y="46440"/>
                  </a:lnTo>
                  <a:lnTo>
                    <a:pt x="221849" y="52230"/>
                  </a:lnTo>
                  <a:lnTo>
                    <a:pt x="232826" y="52230"/>
                  </a:lnTo>
                  <a:lnTo>
                    <a:pt x="232826" y="48370"/>
                  </a:lnTo>
                  <a:lnTo>
                    <a:pt x="230373" y="40811"/>
                  </a:lnTo>
                  <a:lnTo>
                    <a:pt x="225468" y="34619"/>
                  </a:lnTo>
                  <a:close/>
                </a:path>
                <a:path w="1247775" h="278129">
                  <a:moveTo>
                    <a:pt x="283043" y="25331"/>
                  </a:moveTo>
                  <a:lnTo>
                    <a:pt x="266880" y="25331"/>
                  </a:lnTo>
                  <a:lnTo>
                    <a:pt x="259280" y="28226"/>
                  </a:lnTo>
                  <a:lnTo>
                    <a:pt x="246735" y="39806"/>
                  </a:lnTo>
                  <a:lnTo>
                    <a:pt x="243599" y="47566"/>
                  </a:lnTo>
                  <a:lnTo>
                    <a:pt x="243599" y="67027"/>
                  </a:lnTo>
                  <a:lnTo>
                    <a:pt x="246735" y="74787"/>
                  </a:lnTo>
                  <a:lnTo>
                    <a:pt x="259280" y="86367"/>
                  </a:lnTo>
                  <a:lnTo>
                    <a:pt x="266880" y="89262"/>
                  </a:lnTo>
                  <a:lnTo>
                    <a:pt x="283043" y="89262"/>
                  </a:lnTo>
                  <a:lnTo>
                    <a:pt x="289999" y="87292"/>
                  </a:lnTo>
                  <a:lnTo>
                    <a:pt x="296674" y="83351"/>
                  </a:lnTo>
                  <a:lnTo>
                    <a:pt x="296674" y="79009"/>
                  </a:lnTo>
                  <a:lnTo>
                    <a:pt x="269855" y="79009"/>
                  </a:lnTo>
                  <a:lnTo>
                    <a:pt x="264427" y="77038"/>
                  </a:lnTo>
                  <a:lnTo>
                    <a:pt x="260368" y="72977"/>
                  </a:lnTo>
                  <a:lnTo>
                    <a:pt x="256546" y="69077"/>
                  </a:lnTo>
                  <a:lnTo>
                    <a:pt x="254576" y="63810"/>
                  </a:lnTo>
                  <a:lnTo>
                    <a:pt x="254576" y="50782"/>
                  </a:lnTo>
                  <a:lnTo>
                    <a:pt x="256546" y="45555"/>
                  </a:lnTo>
                  <a:lnTo>
                    <a:pt x="260486" y="41615"/>
                  </a:lnTo>
                  <a:lnTo>
                    <a:pt x="264427" y="37594"/>
                  </a:lnTo>
                  <a:lnTo>
                    <a:pt x="269855" y="35584"/>
                  </a:lnTo>
                  <a:lnTo>
                    <a:pt x="296674" y="35584"/>
                  </a:lnTo>
                  <a:lnTo>
                    <a:pt x="296674" y="31241"/>
                  </a:lnTo>
                  <a:lnTo>
                    <a:pt x="289999" y="27301"/>
                  </a:lnTo>
                  <a:lnTo>
                    <a:pt x="283043" y="25331"/>
                  </a:lnTo>
                  <a:close/>
                </a:path>
                <a:path w="1247775" h="278129">
                  <a:moveTo>
                    <a:pt x="296674" y="72977"/>
                  </a:moveTo>
                  <a:lnTo>
                    <a:pt x="296191" y="72977"/>
                  </a:lnTo>
                  <a:lnTo>
                    <a:pt x="290240" y="76998"/>
                  </a:lnTo>
                  <a:lnTo>
                    <a:pt x="283767" y="79009"/>
                  </a:lnTo>
                  <a:lnTo>
                    <a:pt x="296674" y="79009"/>
                  </a:lnTo>
                  <a:lnTo>
                    <a:pt x="296674" y="72977"/>
                  </a:lnTo>
                  <a:close/>
                </a:path>
                <a:path w="1247775" h="278129">
                  <a:moveTo>
                    <a:pt x="296674" y="35584"/>
                  </a:moveTo>
                  <a:lnTo>
                    <a:pt x="283767" y="35584"/>
                  </a:lnTo>
                  <a:lnTo>
                    <a:pt x="290240" y="37594"/>
                  </a:lnTo>
                  <a:lnTo>
                    <a:pt x="296191" y="41615"/>
                  </a:lnTo>
                  <a:lnTo>
                    <a:pt x="296674" y="41615"/>
                  </a:lnTo>
                  <a:lnTo>
                    <a:pt x="296674" y="35584"/>
                  </a:lnTo>
                  <a:close/>
                </a:path>
                <a:path w="1247775" h="278129">
                  <a:moveTo>
                    <a:pt x="327208" y="35946"/>
                  </a:moveTo>
                  <a:lnTo>
                    <a:pt x="316231" y="35946"/>
                  </a:lnTo>
                  <a:lnTo>
                    <a:pt x="316231" y="83954"/>
                  </a:lnTo>
                  <a:lnTo>
                    <a:pt x="322101" y="89262"/>
                  </a:lnTo>
                  <a:lnTo>
                    <a:pt x="337702" y="89262"/>
                  </a:lnTo>
                  <a:lnTo>
                    <a:pt x="341321" y="88377"/>
                  </a:lnTo>
                  <a:lnTo>
                    <a:pt x="344698" y="86608"/>
                  </a:lnTo>
                  <a:lnTo>
                    <a:pt x="344698" y="79612"/>
                  </a:lnTo>
                  <a:lnTo>
                    <a:pt x="333480" y="79612"/>
                  </a:lnTo>
                  <a:lnTo>
                    <a:pt x="331510" y="79290"/>
                  </a:lnTo>
                  <a:lnTo>
                    <a:pt x="328133" y="77843"/>
                  </a:lnTo>
                  <a:lnTo>
                    <a:pt x="327208" y="75752"/>
                  </a:lnTo>
                  <a:lnTo>
                    <a:pt x="327208" y="35946"/>
                  </a:lnTo>
                  <a:close/>
                </a:path>
                <a:path w="1247775" h="278129">
                  <a:moveTo>
                    <a:pt x="344698" y="77682"/>
                  </a:moveTo>
                  <a:lnTo>
                    <a:pt x="343854" y="77682"/>
                  </a:lnTo>
                  <a:lnTo>
                    <a:pt x="340959" y="78968"/>
                  </a:lnTo>
                  <a:lnTo>
                    <a:pt x="338305" y="79612"/>
                  </a:lnTo>
                  <a:lnTo>
                    <a:pt x="344698" y="79612"/>
                  </a:lnTo>
                  <a:lnTo>
                    <a:pt x="344698" y="77682"/>
                  </a:lnTo>
                  <a:close/>
                </a:path>
                <a:path w="1247775" h="278129">
                  <a:moveTo>
                    <a:pt x="327208" y="13268"/>
                  </a:moveTo>
                  <a:lnTo>
                    <a:pt x="304772" y="35222"/>
                  </a:lnTo>
                  <a:lnTo>
                    <a:pt x="304772" y="35946"/>
                  </a:lnTo>
                  <a:lnTo>
                    <a:pt x="344698" y="35946"/>
                  </a:lnTo>
                  <a:lnTo>
                    <a:pt x="344698" y="26537"/>
                  </a:lnTo>
                  <a:lnTo>
                    <a:pt x="327208" y="26537"/>
                  </a:lnTo>
                  <a:lnTo>
                    <a:pt x="327208" y="13268"/>
                  </a:lnTo>
                  <a:close/>
                </a:path>
                <a:path w="1247775" h="278129">
                  <a:moveTo>
                    <a:pt x="370004" y="26537"/>
                  </a:moveTo>
                  <a:lnTo>
                    <a:pt x="359027" y="26537"/>
                  </a:lnTo>
                  <a:lnTo>
                    <a:pt x="359027" y="88055"/>
                  </a:lnTo>
                  <a:lnTo>
                    <a:pt x="370004" y="88055"/>
                  </a:lnTo>
                  <a:lnTo>
                    <a:pt x="370004" y="26537"/>
                  </a:lnTo>
                  <a:close/>
                </a:path>
                <a:path w="1247775" h="278129">
                  <a:moveTo>
                    <a:pt x="370487" y="1688"/>
                  </a:moveTo>
                  <a:lnTo>
                    <a:pt x="358665" y="1688"/>
                  </a:lnTo>
                  <a:lnTo>
                    <a:pt x="358665" y="13509"/>
                  </a:lnTo>
                  <a:lnTo>
                    <a:pt x="370487" y="13509"/>
                  </a:lnTo>
                  <a:lnTo>
                    <a:pt x="370487" y="1688"/>
                  </a:lnTo>
                  <a:close/>
                </a:path>
                <a:path w="1247775" h="278129">
                  <a:moveTo>
                    <a:pt x="425874" y="25331"/>
                  </a:moveTo>
                  <a:lnTo>
                    <a:pt x="407298" y="25331"/>
                  </a:lnTo>
                  <a:lnTo>
                    <a:pt x="399859" y="28266"/>
                  </a:lnTo>
                  <a:lnTo>
                    <a:pt x="388601" y="40007"/>
                  </a:lnTo>
                  <a:lnTo>
                    <a:pt x="385786" y="47727"/>
                  </a:lnTo>
                  <a:lnTo>
                    <a:pt x="385786" y="66866"/>
                  </a:lnTo>
                  <a:lnTo>
                    <a:pt x="388601" y="74586"/>
                  </a:lnTo>
                  <a:lnTo>
                    <a:pt x="399859" y="86327"/>
                  </a:lnTo>
                  <a:lnTo>
                    <a:pt x="407298" y="89262"/>
                  </a:lnTo>
                  <a:lnTo>
                    <a:pt x="425874" y="89262"/>
                  </a:lnTo>
                  <a:lnTo>
                    <a:pt x="433352" y="86327"/>
                  </a:lnTo>
                  <a:lnTo>
                    <a:pt x="440155" y="79250"/>
                  </a:lnTo>
                  <a:lnTo>
                    <a:pt x="411359" y="79250"/>
                  </a:lnTo>
                  <a:lnTo>
                    <a:pt x="406694" y="77441"/>
                  </a:lnTo>
                  <a:lnTo>
                    <a:pt x="402674" y="73822"/>
                  </a:lnTo>
                  <a:lnTo>
                    <a:pt x="398733" y="70123"/>
                  </a:lnTo>
                  <a:lnTo>
                    <a:pt x="396763" y="64614"/>
                  </a:lnTo>
                  <a:lnTo>
                    <a:pt x="396763" y="49898"/>
                  </a:lnTo>
                  <a:lnTo>
                    <a:pt x="398733" y="44389"/>
                  </a:lnTo>
                  <a:lnTo>
                    <a:pt x="402674" y="40771"/>
                  </a:lnTo>
                  <a:lnTo>
                    <a:pt x="406694" y="37152"/>
                  </a:lnTo>
                  <a:lnTo>
                    <a:pt x="411359" y="35343"/>
                  </a:lnTo>
                  <a:lnTo>
                    <a:pt x="440155" y="35343"/>
                  </a:lnTo>
                  <a:lnTo>
                    <a:pt x="433352" y="28266"/>
                  </a:lnTo>
                  <a:lnTo>
                    <a:pt x="425874" y="25331"/>
                  </a:lnTo>
                  <a:close/>
                </a:path>
                <a:path w="1247775" h="278129">
                  <a:moveTo>
                    <a:pt x="440155" y="35343"/>
                  </a:moveTo>
                  <a:lnTo>
                    <a:pt x="421974" y="35343"/>
                  </a:lnTo>
                  <a:lnTo>
                    <a:pt x="426597" y="37152"/>
                  </a:lnTo>
                  <a:lnTo>
                    <a:pt x="430538" y="40771"/>
                  </a:lnTo>
                  <a:lnTo>
                    <a:pt x="434559" y="44389"/>
                  </a:lnTo>
                  <a:lnTo>
                    <a:pt x="436569" y="49898"/>
                  </a:lnTo>
                  <a:lnTo>
                    <a:pt x="436569" y="64614"/>
                  </a:lnTo>
                  <a:lnTo>
                    <a:pt x="434559" y="70123"/>
                  </a:lnTo>
                  <a:lnTo>
                    <a:pt x="426597" y="77441"/>
                  </a:lnTo>
                  <a:lnTo>
                    <a:pt x="421974" y="79250"/>
                  </a:lnTo>
                  <a:lnTo>
                    <a:pt x="440155" y="79250"/>
                  </a:lnTo>
                  <a:lnTo>
                    <a:pt x="444691" y="74586"/>
                  </a:lnTo>
                  <a:lnTo>
                    <a:pt x="447546" y="66866"/>
                  </a:lnTo>
                  <a:lnTo>
                    <a:pt x="447546" y="47727"/>
                  </a:lnTo>
                  <a:lnTo>
                    <a:pt x="444691" y="40007"/>
                  </a:lnTo>
                  <a:lnTo>
                    <a:pt x="440155" y="35343"/>
                  </a:lnTo>
                  <a:close/>
                </a:path>
                <a:path w="1247775" h="278129">
                  <a:moveTo>
                    <a:pt x="472563" y="26537"/>
                  </a:moveTo>
                  <a:lnTo>
                    <a:pt x="462913" y="26537"/>
                  </a:lnTo>
                  <a:lnTo>
                    <a:pt x="462913" y="88055"/>
                  </a:lnTo>
                  <a:lnTo>
                    <a:pt x="473890" y="88055"/>
                  </a:lnTo>
                  <a:lnTo>
                    <a:pt x="473890" y="47043"/>
                  </a:lnTo>
                  <a:lnTo>
                    <a:pt x="480082" y="39323"/>
                  </a:lnTo>
                  <a:lnTo>
                    <a:pt x="485646" y="36066"/>
                  </a:lnTo>
                  <a:lnTo>
                    <a:pt x="473890" y="36066"/>
                  </a:lnTo>
                  <a:lnTo>
                    <a:pt x="473890" y="34257"/>
                  </a:lnTo>
                  <a:lnTo>
                    <a:pt x="472563" y="26537"/>
                  </a:lnTo>
                  <a:close/>
                </a:path>
                <a:path w="1247775" h="278129">
                  <a:moveTo>
                    <a:pt x="515023" y="35463"/>
                  </a:moveTo>
                  <a:lnTo>
                    <a:pt x="502518" y="35463"/>
                  </a:lnTo>
                  <a:lnTo>
                    <a:pt x="506941" y="40369"/>
                  </a:lnTo>
                  <a:lnTo>
                    <a:pt x="506941" y="88055"/>
                  </a:lnTo>
                  <a:lnTo>
                    <a:pt x="517918" y="88055"/>
                  </a:lnTo>
                  <a:lnTo>
                    <a:pt x="517918" y="42218"/>
                  </a:lnTo>
                  <a:lnTo>
                    <a:pt x="515988" y="36589"/>
                  </a:lnTo>
                  <a:lnTo>
                    <a:pt x="515023" y="35463"/>
                  </a:lnTo>
                  <a:close/>
                </a:path>
                <a:path w="1247775" h="278129">
                  <a:moveTo>
                    <a:pt x="503001" y="25331"/>
                  </a:moveTo>
                  <a:lnTo>
                    <a:pt x="488044" y="25331"/>
                  </a:lnTo>
                  <a:lnTo>
                    <a:pt x="480645" y="28909"/>
                  </a:lnTo>
                  <a:lnTo>
                    <a:pt x="474131" y="36066"/>
                  </a:lnTo>
                  <a:lnTo>
                    <a:pt x="485646" y="36066"/>
                  </a:lnTo>
                  <a:lnTo>
                    <a:pt x="486676" y="35463"/>
                  </a:lnTo>
                  <a:lnTo>
                    <a:pt x="515023" y="35463"/>
                  </a:lnTo>
                  <a:lnTo>
                    <a:pt x="508268" y="27582"/>
                  </a:lnTo>
                  <a:lnTo>
                    <a:pt x="503001" y="25331"/>
                  </a:lnTo>
                  <a:close/>
                </a:path>
                <a:path w="1247775" h="278129">
                  <a:moveTo>
                    <a:pt x="546069" y="26537"/>
                  </a:moveTo>
                  <a:lnTo>
                    <a:pt x="536419" y="26537"/>
                  </a:lnTo>
                  <a:lnTo>
                    <a:pt x="536419" y="88055"/>
                  </a:lnTo>
                  <a:lnTo>
                    <a:pt x="547396" y="88055"/>
                  </a:lnTo>
                  <a:lnTo>
                    <a:pt x="547396" y="47043"/>
                  </a:lnTo>
                  <a:lnTo>
                    <a:pt x="553588" y="39323"/>
                  </a:lnTo>
                  <a:lnTo>
                    <a:pt x="559152" y="36066"/>
                  </a:lnTo>
                  <a:lnTo>
                    <a:pt x="547396" y="36066"/>
                  </a:lnTo>
                  <a:lnTo>
                    <a:pt x="547396" y="34257"/>
                  </a:lnTo>
                  <a:lnTo>
                    <a:pt x="546069" y="26537"/>
                  </a:lnTo>
                  <a:close/>
                </a:path>
                <a:path w="1247775" h="278129">
                  <a:moveTo>
                    <a:pt x="588529" y="35463"/>
                  </a:moveTo>
                  <a:lnTo>
                    <a:pt x="576024" y="35463"/>
                  </a:lnTo>
                  <a:lnTo>
                    <a:pt x="580447" y="40369"/>
                  </a:lnTo>
                  <a:lnTo>
                    <a:pt x="580447" y="88055"/>
                  </a:lnTo>
                  <a:lnTo>
                    <a:pt x="591424" y="88055"/>
                  </a:lnTo>
                  <a:lnTo>
                    <a:pt x="591424" y="42218"/>
                  </a:lnTo>
                  <a:lnTo>
                    <a:pt x="589494" y="36589"/>
                  </a:lnTo>
                  <a:lnTo>
                    <a:pt x="588529" y="35463"/>
                  </a:lnTo>
                  <a:close/>
                </a:path>
                <a:path w="1247775" h="278129">
                  <a:moveTo>
                    <a:pt x="576507" y="25331"/>
                  </a:moveTo>
                  <a:lnTo>
                    <a:pt x="561549" y="25331"/>
                  </a:lnTo>
                  <a:lnTo>
                    <a:pt x="554151" y="28909"/>
                  </a:lnTo>
                  <a:lnTo>
                    <a:pt x="547637" y="36066"/>
                  </a:lnTo>
                  <a:lnTo>
                    <a:pt x="559152" y="36066"/>
                  </a:lnTo>
                  <a:lnTo>
                    <a:pt x="560182" y="35463"/>
                  </a:lnTo>
                  <a:lnTo>
                    <a:pt x="588529" y="35463"/>
                  </a:lnTo>
                  <a:lnTo>
                    <a:pt x="581774" y="27582"/>
                  </a:lnTo>
                  <a:lnTo>
                    <a:pt x="576507" y="25331"/>
                  </a:lnTo>
                  <a:close/>
                </a:path>
                <a:path w="1247775" h="278129">
                  <a:moveTo>
                    <a:pt x="644544" y="25331"/>
                  </a:moveTo>
                  <a:lnTo>
                    <a:pt x="625726" y="25331"/>
                  </a:lnTo>
                  <a:lnTo>
                    <a:pt x="618569" y="28427"/>
                  </a:lnTo>
                  <a:lnTo>
                    <a:pt x="608759" y="40811"/>
                  </a:lnTo>
                  <a:lnTo>
                    <a:pt x="606406" y="48370"/>
                  </a:lnTo>
                  <a:lnTo>
                    <a:pt x="606306" y="67750"/>
                  </a:lnTo>
                  <a:lnTo>
                    <a:pt x="609040" y="75309"/>
                  </a:lnTo>
                  <a:lnTo>
                    <a:pt x="614508" y="80939"/>
                  </a:lnTo>
                  <a:lnTo>
                    <a:pt x="620057" y="86487"/>
                  </a:lnTo>
                  <a:lnTo>
                    <a:pt x="627375" y="89262"/>
                  </a:lnTo>
                  <a:lnTo>
                    <a:pt x="645629" y="89262"/>
                  </a:lnTo>
                  <a:lnTo>
                    <a:pt x="653591" y="87372"/>
                  </a:lnTo>
                  <a:lnTo>
                    <a:pt x="660346" y="83592"/>
                  </a:lnTo>
                  <a:lnTo>
                    <a:pt x="660346" y="79009"/>
                  </a:lnTo>
                  <a:lnTo>
                    <a:pt x="632562" y="79009"/>
                  </a:lnTo>
                  <a:lnTo>
                    <a:pt x="627214" y="77441"/>
                  </a:lnTo>
                  <a:lnTo>
                    <a:pt x="620137" y="71168"/>
                  </a:lnTo>
                  <a:lnTo>
                    <a:pt x="618047" y="66785"/>
                  </a:lnTo>
                  <a:lnTo>
                    <a:pt x="617403" y="61156"/>
                  </a:lnTo>
                  <a:lnTo>
                    <a:pt x="663964" y="61156"/>
                  </a:lnTo>
                  <a:lnTo>
                    <a:pt x="663964" y="52230"/>
                  </a:lnTo>
                  <a:lnTo>
                    <a:pt x="617403" y="52230"/>
                  </a:lnTo>
                  <a:lnTo>
                    <a:pt x="617725" y="46440"/>
                  </a:lnTo>
                  <a:lnTo>
                    <a:pt x="619655" y="42057"/>
                  </a:lnTo>
                  <a:lnTo>
                    <a:pt x="626732" y="36106"/>
                  </a:lnTo>
                  <a:lnTo>
                    <a:pt x="630712" y="34619"/>
                  </a:lnTo>
                  <a:lnTo>
                    <a:pt x="656606" y="34619"/>
                  </a:lnTo>
                  <a:lnTo>
                    <a:pt x="651701" y="28427"/>
                  </a:lnTo>
                  <a:lnTo>
                    <a:pt x="644544" y="25331"/>
                  </a:lnTo>
                  <a:close/>
                </a:path>
                <a:path w="1247775" h="278129">
                  <a:moveTo>
                    <a:pt x="660346" y="72977"/>
                  </a:moveTo>
                  <a:lnTo>
                    <a:pt x="659743" y="72977"/>
                  </a:lnTo>
                  <a:lnTo>
                    <a:pt x="653631" y="76998"/>
                  </a:lnTo>
                  <a:lnTo>
                    <a:pt x="646956" y="79009"/>
                  </a:lnTo>
                  <a:lnTo>
                    <a:pt x="660346" y="79009"/>
                  </a:lnTo>
                  <a:lnTo>
                    <a:pt x="660346" y="72977"/>
                  </a:lnTo>
                  <a:close/>
                </a:path>
                <a:path w="1247775" h="278129">
                  <a:moveTo>
                    <a:pt x="656606" y="34619"/>
                  </a:moveTo>
                  <a:lnTo>
                    <a:pt x="639558" y="34619"/>
                  </a:lnTo>
                  <a:lnTo>
                    <a:pt x="643539" y="36106"/>
                  </a:lnTo>
                  <a:lnTo>
                    <a:pt x="647077" y="39082"/>
                  </a:lnTo>
                  <a:lnTo>
                    <a:pt x="650696" y="42057"/>
                  </a:lnTo>
                  <a:lnTo>
                    <a:pt x="652666" y="46440"/>
                  </a:lnTo>
                  <a:lnTo>
                    <a:pt x="652988" y="52230"/>
                  </a:lnTo>
                  <a:lnTo>
                    <a:pt x="663964" y="52230"/>
                  </a:lnTo>
                  <a:lnTo>
                    <a:pt x="663964" y="48370"/>
                  </a:lnTo>
                  <a:lnTo>
                    <a:pt x="661512" y="40811"/>
                  </a:lnTo>
                  <a:lnTo>
                    <a:pt x="656606" y="34619"/>
                  </a:lnTo>
                  <a:close/>
                </a:path>
                <a:path w="1247775" h="278129">
                  <a:moveTo>
                    <a:pt x="688368" y="26537"/>
                  </a:moveTo>
                  <a:lnTo>
                    <a:pt x="678718" y="26537"/>
                  </a:lnTo>
                  <a:lnTo>
                    <a:pt x="678718" y="88055"/>
                  </a:lnTo>
                  <a:lnTo>
                    <a:pt x="689695" y="88055"/>
                  </a:lnTo>
                  <a:lnTo>
                    <a:pt x="689695" y="46319"/>
                  </a:lnTo>
                  <a:lnTo>
                    <a:pt x="692027" y="43022"/>
                  </a:lnTo>
                  <a:lnTo>
                    <a:pt x="695244" y="40449"/>
                  </a:lnTo>
                  <a:lnTo>
                    <a:pt x="703446" y="36750"/>
                  </a:lnTo>
                  <a:lnTo>
                    <a:pt x="706715" y="36066"/>
                  </a:lnTo>
                  <a:lnTo>
                    <a:pt x="689695" y="36066"/>
                  </a:lnTo>
                  <a:lnTo>
                    <a:pt x="689695" y="34257"/>
                  </a:lnTo>
                  <a:lnTo>
                    <a:pt x="688368" y="26537"/>
                  </a:lnTo>
                  <a:close/>
                </a:path>
                <a:path w="1247775" h="278129">
                  <a:moveTo>
                    <a:pt x="713579" y="25331"/>
                  </a:moveTo>
                  <a:lnTo>
                    <a:pt x="703286" y="25331"/>
                  </a:lnTo>
                  <a:lnTo>
                    <a:pt x="695726" y="28909"/>
                  </a:lnTo>
                  <a:lnTo>
                    <a:pt x="689936" y="36066"/>
                  </a:lnTo>
                  <a:lnTo>
                    <a:pt x="706715" y="36066"/>
                  </a:lnTo>
                  <a:lnTo>
                    <a:pt x="707869" y="35825"/>
                  </a:lnTo>
                  <a:lnTo>
                    <a:pt x="713579" y="35825"/>
                  </a:lnTo>
                  <a:lnTo>
                    <a:pt x="713579" y="25331"/>
                  </a:lnTo>
                  <a:close/>
                </a:path>
                <a:path w="1247775" h="278129">
                  <a:moveTo>
                    <a:pt x="767195" y="26537"/>
                  </a:moveTo>
                  <a:lnTo>
                    <a:pt x="756218" y="26537"/>
                  </a:lnTo>
                  <a:lnTo>
                    <a:pt x="756218" y="72374"/>
                  </a:lnTo>
                  <a:lnTo>
                    <a:pt x="758148" y="78003"/>
                  </a:lnTo>
                  <a:lnTo>
                    <a:pt x="765868" y="87010"/>
                  </a:lnTo>
                  <a:lnTo>
                    <a:pt x="771135" y="89262"/>
                  </a:lnTo>
                  <a:lnTo>
                    <a:pt x="786092" y="89262"/>
                  </a:lnTo>
                  <a:lnTo>
                    <a:pt x="793491" y="85683"/>
                  </a:lnTo>
                  <a:lnTo>
                    <a:pt x="799456" y="79129"/>
                  </a:lnTo>
                  <a:lnTo>
                    <a:pt x="771617" y="79129"/>
                  </a:lnTo>
                  <a:lnTo>
                    <a:pt x="767195" y="74224"/>
                  </a:lnTo>
                  <a:lnTo>
                    <a:pt x="767195" y="26537"/>
                  </a:lnTo>
                  <a:close/>
                </a:path>
                <a:path w="1247775" h="278129">
                  <a:moveTo>
                    <a:pt x="811223" y="78526"/>
                  </a:moveTo>
                  <a:lnTo>
                    <a:pt x="800246" y="78526"/>
                  </a:lnTo>
                  <a:lnTo>
                    <a:pt x="800246" y="80335"/>
                  </a:lnTo>
                  <a:lnTo>
                    <a:pt x="801573" y="88055"/>
                  </a:lnTo>
                  <a:lnTo>
                    <a:pt x="811223" y="88055"/>
                  </a:lnTo>
                  <a:lnTo>
                    <a:pt x="811223" y="78526"/>
                  </a:lnTo>
                  <a:close/>
                </a:path>
                <a:path w="1247775" h="278129">
                  <a:moveTo>
                    <a:pt x="811223" y="26537"/>
                  </a:moveTo>
                  <a:lnTo>
                    <a:pt x="800246" y="26537"/>
                  </a:lnTo>
                  <a:lnTo>
                    <a:pt x="800246" y="67549"/>
                  </a:lnTo>
                  <a:lnTo>
                    <a:pt x="794054" y="75269"/>
                  </a:lnTo>
                  <a:lnTo>
                    <a:pt x="787460" y="79129"/>
                  </a:lnTo>
                  <a:lnTo>
                    <a:pt x="799456" y="79129"/>
                  </a:lnTo>
                  <a:lnTo>
                    <a:pt x="800004" y="78526"/>
                  </a:lnTo>
                  <a:lnTo>
                    <a:pt x="811223" y="78526"/>
                  </a:lnTo>
                  <a:lnTo>
                    <a:pt x="811223" y="26537"/>
                  </a:lnTo>
                  <a:close/>
                </a:path>
                <a:path w="1247775" h="278129">
                  <a:moveTo>
                    <a:pt x="839974" y="26537"/>
                  </a:moveTo>
                  <a:lnTo>
                    <a:pt x="830324" y="26537"/>
                  </a:lnTo>
                  <a:lnTo>
                    <a:pt x="830324" y="88055"/>
                  </a:lnTo>
                  <a:lnTo>
                    <a:pt x="841301" y="88055"/>
                  </a:lnTo>
                  <a:lnTo>
                    <a:pt x="841301" y="47043"/>
                  </a:lnTo>
                  <a:lnTo>
                    <a:pt x="847493" y="39323"/>
                  </a:lnTo>
                  <a:lnTo>
                    <a:pt x="853056" y="36066"/>
                  </a:lnTo>
                  <a:lnTo>
                    <a:pt x="841301" y="36066"/>
                  </a:lnTo>
                  <a:lnTo>
                    <a:pt x="841301" y="34257"/>
                  </a:lnTo>
                  <a:lnTo>
                    <a:pt x="839974" y="26537"/>
                  </a:lnTo>
                  <a:close/>
                </a:path>
                <a:path w="1247775" h="278129">
                  <a:moveTo>
                    <a:pt x="882433" y="35463"/>
                  </a:moveTo>
                  <a:lnTo>
                    <a:pt x="869929" y="35463"/>
                  </a:lnTo>
                  <a:lnTo>
                    <a:pt x="874352" y="40369"/>
                  </a:lnTo>
                  <a:lnTo>
                    <a:pt x="874352" y="88055"/>
                  </a:lnTo>
                  <a:lnTo>
                    <a:pt x="885328" y="88055"/>
                  </a:lnTo>
                  <a:lnTo>
                    <a:pt x="885328" y="42218"/>
                  </a:lnTo>
                  <a:lnTo>
                    <a:pt x="883399" y="36589"/>
                  </a:lnTo>
                  <a:lnTo>
                    <a:pt x="882433" y="35463"/>
                  </a:lnTo>
                  <a:close/>
                </a:path>
                <a:path w="1247775" h="278129">
                  <a:moveTo>
                    <a:pt x="870411" y="25331"/>
                  </a:moveTo>
                  <a:lnTo>
                    <a:pt x="855454" y="25331"/>
                  </a:lnTo>
                  <a:lnTo>
                    <a:pt x="848055" y="28909"/>
                  </a:lnTo>
                  <a:lnTo>
                    <a:pt x="841542" y="36066"/>
                  </a:lnTo>
                  <a:lnTo>
                    <a:pt x="853056" y="36066"/>
                  </a:lnTo>
                  <a:lnTo>
                    <a:pt x="854087" y="35463"/>
                  </a:lnTo>
                  <a:lnTo>
                    <a:pt x="882433" y="35463"/>
                  </a:lnTo>
                  <a:lnTo>
                    <a:pt x="875678" y="27582"/>
                  </a:lnTo>
                  <a:lnTo>
                    <a:pt x="870411" y="25331"/>
                  </a:lnTo>
                  <a:close/>
                </a:path>
                <a:path w="1247775" h="278129">
                  <a:moveTo>
                    <a:pt x="938449" y="25331"/>
                  </a:moveTo>
                  <a:lnTo>
                    <a:pt x="919631" y="25331"/>
                  </a:lnTo>
                  <a:lnTo>
                    <a:pt x="912474" y="28427"/>
                  </a:lnTo>
                  <a:lnTo>
                    <a:pt x="902663" y="40811"/>
                  </a:lnTo>
                  <a:lnTo>
                    <a:pt x="900311" y="48370"/>
                  </a:lnTo>
                  <a:lnTo>
                    <a:pt x="900211" y="67750"/>
                  </a:lnTo>
                  <a:lnTo>
                    <a:pt x="902945" y="75309"/>
                  </a:lnTo>
                  <a:lnTo>
                    <a:pt x="908413" y="80939"/>
                  </a:lnTo>
                  <a:lnTo>
                    <a:pt x="913962" y="86487"/>
                  </a:lnTo>
                  <a:lnTo>
                    <a:pt x="921280" y="89262"/>
                  </a:lnTo>
                  <a:lnTo>
                    <a:pt x="939534" y="89262"/>
                  </a:lnTo>
                  <a:lnTo>
                    <a:pt x="947495" y="87372"/>
                  </a:lnTo>
                  <a:lnTo>
                    <a:pt x="954250" y="83592"/>
                  </a:lnTo>
                  <a:lnTo>
                    <a:pt x="954250" y="79009"/>
                  </a:lnTo>
                  <a:lnTo>
                    <a:pt x="926466" y="79009"/>
                  </a:lnTo>
                  <a:lnTo>
                    <a:pt x="921119" y="77441"/>
                  </a:lnTo>
                  <a:lnTo>
                    <a:pt x="914042" y="71168"/>
                  </a:lnTo>
                  <a:lnTo>
                    <a:pt x="911951" y="66785"/>
                  </a:lnTo>
                  <a:lnTo>
                    <a:pt x="911308" y="61156"/>
                  </a:lnTo>
                  <a:lnTo>
                    <a:pt x="957869" y="61156"/>
                  </a:lnTo>
                  <a:lnTo>
                    <a:pt x="957869" y="52230"/>
                  </a:lnTo>
                  <a:lnTo>
                    <a:pt x="911308" y="52230"/>
                  </a:lnTo>
                  <a:lnTo>
                    <a:pt x="911630" y="46440"/>
                  </a:lnTo>
                  <a:lnTo>
                    <a:pt x="913560" y="42057"/>
                  </a:lnTo>
                  <a:lnTo>
                    <a:pt x="920636" y="36106"/>
                  </a:lnTo>
                  <a:lnTo>
                    <a:pt x="924617" y="34619"/>
                  </a:lnTo>
                  <a:lnTo>
                    <a:pt x="950511" y="34619"/>
                  </a:lnTo>
                  <a:lnTo>
                    <a:pt x="945606" y="28427"/>
                  </a:lnTo>
                  <a:lnTo>
                    <a:pt x="938449" y="25331"/>
                  </a:lnTo>
                  <a:close/>
                </a:path>
                <a:path w="1247775" h="278129">
                  <a:moveTo>
                    <a:pt x="954250" y="72977"/>
                  </a:moveTo>
                  <a:lnTo>
                    <a:pt x="953647" y="72977"/>
                  </a:lnTo>
                  <a:lnTo>
                    <a:pt x="947536" y="76998"/>
                  </a:lnTo>
                  <a:lnTo>
                    <a:pt x="940861" y="79009"/>
                  </a:lnTo>
                  <a:lnTo>
                    <a:pt x="954250" y="79009"/>
                  </a:lnTo>
                  <a:lnTo>
                    <a:pt x="954250" y="72977"/>
                  </a:lnTo>
                  <a:close/>
                </a:path>
                <a:path w="1247775" h="278129">
                  <a:moveTo>
                    <a:pt x="950511" y="34619"/>
                  </a:moveTo>
                  <a:lnTo>
                    <a:pt x="933463" y="34619"/>
                  </a:lnTo>
                  <a:lnTo>
                    <a:pt x="937443" y="36106"/>
                  </a:lnTo>
                  <a:lnTo>
                    <a:pt x="940982" y="39082"/>
                  </a:lnTo>
                  <a:lnTo>
                    <a:pt x="944600" y="42057"/>
                  </a:lnTo>
                  <a:lnTo>
                    <a:pt x="946571" y="46440"/>
                  </a:lnTo>
                  <a:lnTo>
                    <a:pt x="946892" y="52230"/>
                  </a:lnTo>
                  <a:lnTo>
                    <a:pt x="957869" y="52230"/>
                  </a:lnTo>
                  <a:lnTo>
                    <a:pt x="957869" y="48370"/>
                  </a:lnTo>
                  <a:lnTo>
                    <a:pt x="955416" y="40811"/>
                  </a:lnTo>
                  <a:lnTo>
                    <a:pt x="950511" y="34619"/>
                  </a:lnTo>
                  <a:close/>
                </a:path>
                <a:path w="1247775" h="278129">
                  <a:moveTo>
                    <a:pt x="1037209" y="25331"/>
                  </a:moveTo>
                  <a:lnTo>
                    <a:pt x="1021608" y="25331"/>
                  </a:lnTo>
                  <a:lnTo>
                    <a:pt x="1014773" y="28226"/>
                  </a:lnTo>
                  <a:lnTo>
                    <a:pt x="1008903" y="34016"/>
                  </a:lnTo>
                  <a:lnTo>
                    <a:pt x="1003113" y="39806"/>
                  </a:lnTo>
                  <a:lnTo>
                    <a:pt x="1000218" y="47566"/>
                  </a:lnTo>
                  <a:lnTo>
                    <a:pt x="1000218" y="67027"/>
                  </a:lnTo>
                  <a:lnTo>
                    <a:pt x="1003113" y="74787"/>
                  </a:lnTo>
                  <a:lnTo>
                    <a:pt x="1008903" y="80577"/>
                  </a:lnTo>
                  <a:lnTo>
                    <a:pt x="1014773" y="86367"/>
                  </a:lnTo>
                  <a:lnTo>
                    <a:pt x="1021608" y="89262"/>
                  </a:lnTo>
                  <a:lnTo>
                    <a:pt x="1037209" y="89262"/>
                  </a:lnTo>
                  <a:lnTo>
                    <a:pt x="1043964" y="86286"/>
                  </a:lnTo>
                  <a:lnTo>
                    <a:pt x="1049674" y="80335"/>
                  </a:lnTo>
                  <a:lnTo>
                    <a:pt x="1061013" y="80335"/>
                  </a:lnTo>
                  <a:lnTo>
                    <a:pt x="1061013" y="79009"/>
                  </a:lnTo>
                  <a:lnTo>
                    <a:pt x="1025026" y="79009"/>
                  </a:lnTo>
                  <a:lnTo>
                    <a:pt x="1020241" y="77119"/>
                  </a:lnTo>
                  <a:lnTo>
                    <a:pt x="1013004" y="69560"/>
                  </a:lnTo>
                  <a:lnTo>
                    <a:pt x="1011195" y="64212"/>
                  </a:lnTo>
                  <a:lnTo>
                    <a:pt x="1011195" y="50380"/>
                  </a:lnTo>
                  <a:lnTo>
                    <a:pt x="1013004" y="45033"/>
                  </a:lnTo>
                  <a:lnTo>
                    <a:pt x="1020241" y="37474"/>
                  </a:lnTo>
                  <a:lnTo>
                    <a:pt x="1025026" y="35584"/>
                  </a:lnTo>
                  <a:lnTo>
                    <a:pt x="1061013" y="35584"/>
                  </a:lnTo>
                  <a:lnTo>
                    <a:pt x="1061013" y="34257"/>
                  </a:lnTo>
                  <a:lnTo>
                    <a:pt x="1049674" y="34257"/>
                  </a:lnTo>
                  <a:lnTo>
                    <a:pt x="1043964" y="28306"/>
                  </a:lnTo>
                  <a:lnTo>
                    <a:pt x="1037209" y="25331"/>
                  </a:lnTo>
                  <a:close/>
                </a:path>
                <a:path w="1247775" h="278129">
                  <a:moveTo>
                    <a:pt x="1061013" y="80335"/>
                  </a:moveTo>
                  <a:lnTo>
                    <a:pt x="1050036" y="80335"/>
                  </a:lnTo>
                  <a:lnTo>
                    <a:pt x="1051363" y="88055"/>
                  </a:lnTo>
                  <a:lnTo>
                    <a:pt x="1061013" y="88055"/>
                  </a:lnTo>
                  <a:lnTo>
                    <a:pt x="1061013" y="80335"/>
                  </a:lnTo>
                  <a:close/>
                </a:path>
                <a:path w="1247775" h="278129">
                  <a:moveTo>
                    <a:pt x="1061013" y="35584"/>
                  </a:moveTo>
                  <a:lnTo>
                    <a:pt x="1038215" y="35584"/>
                  </a:lnTo>
                  <a:lnTo>
                    <a:pt x="1044567" y="38599"/>
                  </a:lnTo>
                  <a:lnTo>
                    <a:pt x="1050036" y="44631"/>
                  </a:lnTo>
                  <a:lnTo>
                    <a:pt x="1050036" y="69962"/>
                  </a:lnTo>
                  <a:lnTo>
                    <a:pt x="1044567" y="75993"/>
                  </a:lnTo>
                  <a:lnTo>
                    <a:pt x="1038215" y="79009"/>
                  </a:lnTo>
                  <a:lnTo>
                    <a:pt x="1061013" y="79009"/>
                  </a:lnTo>
                  <a:lnTo>
                    <a:pt x="1061013" y="35584"/>
                  </a:lnTo>
                  <a:close/>
                </a:path>
                <a:path w="1247775" h="278129">
                  <a:moveTo>
                    <a:pt x="1061013" y="0"/>
                  </a:moveTo>
                  <a:lnTo>
                    <a:pt x="1050036" y="0"/>
                  </a:lnTo>
                  <a:lnTo>
                    <a:pt x="1050036" y="34257"/>
                  </a:lnTo>
                  <a:lnTo>
                    <a:pt x="1061013" y="34257"/>
                  </a:lnTo>
                  <a:lnTo>
                    <a:pt x="1061013" y="0"/>
                  </a:lnTo>
                  <a:close/>
                </a:path>
                <a:path w="1247775" h="278129">
                  <a:moveTo>
                    <a:pt x="1125118" y="35704"/>
                  </a:moveTo>
                  <a:lnTo>
                    <a:pt x="1106391" y="35704"/>
                  </a:lnTo>
                  <a:lnTo>
                    <a:pt x="1110894" y="36870"/>
                  </a:lnTo>
                  <a:lnTo>
                    <a:pt x="1113467" y="39202"/>
                  </a:lnTo>
                  <a:lnTo>
                    <a:pt x="1116121" y="41535"/>
                  </a:lnTo>
                  <a:lnTo>
                    <a:pt x="1117448" y="45354"/>
                  </a:lnTo>
                  <a:lnTo>
                    <a:pt x="1117448" y="51627"/>
                  </a:lnTo>
                  <a:lnTo>
                    <a:pt x="1093765" y="51627"/>
                  </a:lnTo>
                  <a:lnTo>
                    <a:pt x="1086849" y="53396"/>
                  </a:lnTo>
                  <a:lnTo>
                    <a:pt x="1082105" y="56934"/>
                  </a:lnTo>
                  <a:lnTo>
                    <a:pt x="1077441" y="60473"/>
                  </a:lnTo>
                  <a:lnTo>
                    <a:pt x="1075109" y="65097"/>
                  </a:lnTo>
                  <a:lnTo>
                    <a:pt x="1075109" y="76516"/>
                  </a:lnTo>
                  <a:lnTo>
                    <a:pt x="1076999" y="81019"/>
                  </a:lnTo>
                  <a:lnTo>
                    <a:pt x="1080778" y="84316"/>
                  </a:lnTo>
                  <a:lnTo>
                    <a:pt x="1084638" y="87613"/>
                  </a:lnTo>
                  <a:lnTo>
                    <a:pt x="1089302" y="89262"/>
                  </a:lnTo>
                  <a:lnTo>
                    <a:pt x="1103858" y="89262"/>
                  </a:lnTo>
                  <a:lnTo>
                    <a:pt x="1111296" y="86286"/>
                  </a:lnTo>
                  <a:lnTo>
                    <a:pt x="1117086" y="80335"/>
                  </a:lnTo>
                  <a:lnTo>
                    <a:pt x="1128425" y="80335"/>
                  </a:lnTo>
                  <a:lnTo>
                    <a:pt x="1128425" y="79612"/>
                  </a:lnTo>
                  <a:lnTo>
                    <a:pt x="1090348" y="79612"/>
                  </a:lnTo>
                  <a:lnTo>
                    <a:pt x="1086193" y="76516"/>
                  </a:lnTo>
                  <a:lnTo>
                    <a:pt x="1086085" y="63649"/>
                  </a:lnTo>
                  <a:lnTo>
                    <a:pt x="1092157" y="60432"/>
                  </a:lnTo>
                  <a:lnTo>
                    <a:pt x="1128425" y="60432"/>
                  </a:lnTo>
                  <a:lnTo>
                    <a:pt x="1128425" y="42580"/>
                  </a:lnTo>
                  <a:lnTo>
                    <a:pt x="1126294" y="36991"/>
                  </a:lnTo>
                  <a:lnTo>
                    <a:pt x="1125118" y="35704"/>
                  </a:lnTo>
                  <a:close/>
                </a:path>
                <a:path w="1247775" h="278129">
                  <a:moveTo>
                    <a:pt x="1128425" y="80335"/>
                  </a:moveTo>
                  <a:lnTo>
                    <a:pt x="1117448" y="80335"/>
                  </a:lnTo>
                  <a:lnTo>
                    <a:pt x="1118775" y="88055"/>
                  </a:lnTo>
                  <a:lnTo>
                    <a:pt x="1128425" y="88055"/>
                  </a:lnTo>
                  <a:lnTo>
                    <a:pt x="1128425" y="80335"/>
                  </a:lnTo>
                  <a:close/>
                </a:path>
                <a:path w="1247775" h="278129">
                  <a:moveTo>
                    <a:pt x="1128425" y="60432"/>
                  </a:moveTo>
                  <a:lnTo>
                    <a:pt x="1117448" y="60432"/>
                  </a:lnTo>
                  <a:lnTo>
                    <a:pt x="1117448" y="70565"/>
                  </a:lnTo>
                  <a:lnTo>
                    <a:pt x="1115196" y="73138"/>
                  </a:lnTo>
                  <a:lnTo>
                    <a:pt x="1112422" y="75309"/>
                  </a:lnTo>
                  <a:lnTo>
                    <a:pt x="1109125" y="77079"/>
                  </a:lnTo>
                  <a:lnTo>
                    <a:pt x="1105828" y="78767"/>
                  </a:lnTo>
                  <a:lnTo>
                    <a:pt x="1102410" y="79612"/>
                  </a:lnTo>
                  <a:lnTo>
                    <a:pt x="1128425" y="79612"/>
                  </a:lnTo>
                  <a:lnTo>
                    <a:pt x="1128425" y="60432"/>
                  </a:lnTo>
                  <a:close/>
                </a:path>
                <a:path w="1247775" h="278129">
                  <a:moveTo>
                    <a:pt x="1111618" y="25331"/>
                  </a:moveTo>
                  <a:lnTo>
                    <a:pt x="1095615" y="25331"/>
                  </a:lnTo>
                  <a:lnTo>
                    <a:pt x="1088136" y="26859"/>
                  </a:lnTo>
                  <a:lnTo>
                    <a:pt x="1081140" y="29914"/>
                  </a:lnTo>
                  <a:lnTo>
                    <a:pt x="1081140" y="39806"/>
                  </a:lnTo>
                  <a:lnTo>
                    <a:pt x="1081864" y="39806"/>
                  </a:lnTo>
                  <a:lnTo>
                    <a:pt x="1087493" y="37071"/>
                  </a:lnTo>
                  <a:lnTo>
                    <a:pt x="1093524" y="35704"/>
                  </a:lnTo>
                  <a:lnTo>
                    <a:pt x="1125118" y="35704"/>
                  </a:lnTo>
                  <a:lnTo>
                    <a:pt x="1117770" y="27663"/>
                  </a:lnTo>
                  <a:lnTo>
                    <a:pt x="1111618" y="25331"/>
                  </a:lnTo>
                  <a:close/>
                </a:path>
                <a:path w="1247775" h="278129">
                  <a:moveTo>
                    <a:pt x="1161921" y="35946"/>
                  </a:moveTo>
                  <a:lnTo>
                    <a:pt x="1150944" y="35946"/>
                  </a:lnTo>
                  <a:lnTo>
                    <a:pt x="1150944" y="83954"/>
                  </a:lnTo>
                  <a:lnTo>
                    <a:pt x="1156814" y="89262"/>
                  </a:lnTo>
                  <a:lnTo>
                    <a:pt x="1172415" y="89262"/>
                  </a:lnTo>
                  <a:lnTo>
                    <a:pt x="1176034" y="88377"/>
                  </a:lnTo>
                  <a:lnTo>
                    <a:pt x="1179411" y="86608"/>
                  </a:lnTo>
                  <a:lnTo>
                    <a:pt x="1179411" y="79612"/>
                  </a:lnTo>
                  <a:lnTo>
                    <a:pt x="1168193" y="79612"/>
                  </a:lnTo>
                  <a:lnTo>
                    <a:pt x="1166223" y="79290"/>
                  </a:lnTo>
                  <a:lnTo>
                    <a:pt x="1162845" y="77843"/>
                  </a:lnTo>
                  <a:lnTo>
                    <a:pt x="1161921" y="75752"/>
                  </a:lnTo>
                  <a:lnTo>
                    <a:pt x="1161921" y="35946"/>
                  </a:lnTo>
                  <a:close/>
                </a:path>
                <a:path w="1247775" h="278129">
                  <a:moveTo>
                    <a:pt x="1179411" y="77682"/>
                  </a:moveTo>
                  <a:lnTo>
                    <a:pt x="1178567" y="77682"/>
                  </a:lnTo>
                  <a:lnTo>
                    <a:pt x="1175672" y="78968"/>
                  </a:lnTo>
                  <a:lnTo>
                    <a:pt x="1173018" y="79612"/>
                  </a:lnTo>
                  <a:lnTo>
                    <a:pt x="1179411" y="79612"/>
                  </a:lnTo>
                  <a:lnTo>
                    <a:pt x="1179411" y="77682"/>
                  </a:lnTo>
                  <a:close/>
                </a:path>
                <a:path w="1247775" h="278129">
                  <a:moveTo>
                    <a:pt x="1161921" y="13268"/>
                  </a:moveTo>
                  <a:lnTo>
                    <a:pt x="1139485" y="35222"/>
                  </a:lnTo>
                  <a:lnTo>
                    <a:pt x="1139485" y="35946"/>
                  </a:lnTo>
                  <a:lnTo>
                    <a:pt x="1179411" y="35946"/>
                  </a:lnTo>
                  <a:lnTo>
                    <a:pt x="1179411" y="26537"/>
                  </a:lnTo>
                  <a:lnTo>
                    <a:pt x="1161921" y="26537"/>
                  </a:lnTo>
                  <a:lnTo>
                    <a:pt x="1161921" y="13268"/>
                  </a:lnTo>
                  <a:close/>
                </a:path>
                <a:path w="1247775" h="278129">
                  <a:moveTo>
                    <a:pt x="1227877" y="25331"/>
                  </a:moveTo>
                  <a:lnTo>
                    <a:pt x="1209060" y="25331"/>
                  </a:lnTo>
                  <a:lnTo>
                    <a:pt x="1201902" y="28427"/>
                  </a:lnTo>
                  <a:lnTo>
                    <a:pt x="1192092" y="40811"/>
                  </a:lnTo>
                  <a:lnTo>
                    <a:pt x="1189739" y="48370"/>
                  </a:lnTo>
                  <a:lnTo>
                    <a:pt x="1189639" y="67750"/>
                  </a:lnTo>
                  <a:lnTo>
                    <a:pt x="1192373" y="75309"/>
                  </a:lnTo>
                  <a:lnTo>
                    <a:pt x="1197841" y="80939"/>
                  </a:lnTo>
                  <a:lnTo>
                    <a:pt x="1203390" y="86487"/>
                  </a:lnTo>
                  <a:lnTo>
                    <a:pt x="1210708" y="89262"/>
                  </a:lnTo>
                  <a:lnTo>
                    <a:pt x="1228963" y="89262"/>
                  </a:lnTo>
                  <a:lnTo>
                    <a:pt x="1236924" y="87372"/>
                  </a:lnTo>
                  <a:lnTo>
                    <a:pt x="1243679" y="83592"/>
                  </a:lnTo>
                  <a:lnTo>
                    <a:pt x="1243679" y="79009"/>
                  </a:lnTo>
                  <a:lnTo>
                    <a:pt x="1215895" y="79009"/>
                  </a:lnTo>
                  <a:lnTo>
                    <a:pt x="1210547" y="77441"/>
                  </a:lnTo>
                  <a:lnTo>
                    <a:pt x="1203471" y="71168"/>
                  </a:lnTo>
                  <a:lnTo>
                    <a:pt x="1201380" y="66785"/>
                  </a:lnTo>
                  <a:lnTo>
                    <a:pt x="1200736" y="61156"/>
                  </a:lnTo>
                  <a:lnTo>
                    <a:pt x="1247297" y="61156"/>
                  </a:lnTo>
                  <a:lnTo>
                    <a:pt x="1247297" y="52230"/>
                  </a:lnTo>
                  <a:lnTo>
                    <a:pt x="1200736" y="52230"/>
                  </a:lnTo>
                  <a:lnTo>
                    <a:pt x="1201058" y="46440"/>
                  </a:lnTo>
                  <a:lnTo>
                    <a:pt x="1202988" y="42057"/>
                  </a:lnTo>
                  <a:lnTo>
                    <a:pt x="1210065" y="36106"/>
                  </a:lnTo>
                  <a:lnTo>
                    <a:pt x="1214045" y="34619"/>
                  </a:lnTo>
                  <a:lnTo>
                    <a:pt x="1239939" y="34619"/>
                  </a:lnTo>
                  <a:lnTo>
                    <a:pt x="1235034" y="28427"/>
                  </a:lnTo>
                  <a:lnTo>
                    <a:pt x="1227877" y="25331"/>
                  </a:lnTo>
                  <a:close/>
                </a:path>
                <a:path w="1247775" h="278129">
                  <a:moveTo>
                    <a:pt x="1243679" y="72977"/>
                  </a:moveTo>
                  <a:lnTo>
                    <a:pt x="1243076" y="72977"/>
                  </a:lnTo>
                  <a:lnTo>
                    <a:pt x="1236964" y="76998"/>
                  </a:lnTo>
                  <a:lnTo>
                    <a:pt x="1230289" y="79009"/>
                  </a:lnTo>
                  <a:lnTo>
                    <a:pt x="1243679" y="79009"/>
                  </a:lnTo>
                  <a:lnTo>
                    <a:pt x="1243679" y="72977"/>
                  </a:lnTo>
                  <a:close/>
                </a:path>
                <a:path w="1247775" h="278129">
                  <a:moveTo>
                    <a:pt x="1239939" y="34619"/>
                  </a:moveTo>
                  <a:lnTo>
                    <a:pt x="1222891" y="34619"/>
                  </a:lnTo>
                  <a:lnTo>
                    <a:pt x="1226872" y="36106"/>
                  </a:lnTo>
                  <a:lnTo>
                    <a:pt x="1230410" y="39082"/>
                  </a:lnTo>
                  <a:lnTo>
                    <a:pt x="1234029" y="42057"/>
                  </a:lnTo>
                  <a:lnTo>
                    <a:pt x="1235999" y="46440"/>
                  </a:lnTo>
                  <a:lnTo>
                    <a:pt x="1236321" y="52230"/>
                  </a:lnTo>
                  <a:lnTo>
                    <a:pt x="1247297" y="52230"/>
                  </a:lnTo>
                  <a:lnTo>
                    <a:pt x="1247297" y="48370"/>
                  </a:lnTo>
                  <a:lnTo>
                    <a:pt x="1244845" y="40811"/>
                  </a:lnTo>
                  <a:lnTo>
                    <a:pt x="1239939" y="34619"/>
                  </a:lnTo>
                  <a:close/>
                </a:path>
                <a:path w="1247775" h="278129">
                  <a:moveTo>
                    <a:pt x="36991" y="186163"/>
                  </a:moveTo>
                  <a:lnTo>
                    <a:pt x="21390" y="186163"/>
                  </a:lnTo>
                  <a:lnTo>
                    <a:pt x="14555" y="189058"/>
                  </a:lnTo>
                  <a:lnTo>
                    <a:pt x="8684" y="194848"/>
                  </a:lnTo>
                  <a:lnTo>
                    <a:pt x="2894" y="200638"/>
                  </a:lnTo>
                  <a:lnTo>
                    <a:pt x="0" y="208399"/>
                  </a:lnTo>
                  <a:lnTo>
                    <a:pt x="0" y="227859"/>
                  </a:lnTo>
                  <a:lnTo>
                    <a:pt x="2894" y="235620"/>
                  </a:lnTo>
                  <a:lnTo>
                    <a:pt x="8684" y="241410"/>
                  </a:lnTo>
                  <a:lnTo>
                    <a:pt x="14555" y="247200"/>
                  </a:lnTo>
                  <a:lnTo>
                    <a:pt x="21390" y="250095"/>
                  </a:lnTo>
                  <a:lnTo>
                    <a:pt x="36991" y="250095"/>
                  </a:lnTo>
                  <a:lnTo>
                    <a:pt x="43746" y="247119"/>
                  </a:lnTo>
                  <a:lnTo>
                    <a:pt x="49456" y="241168"/>
                  </a:lnTo>
                  <a:lnTo>
                    <a:pt x="60794" y="241168"/>
                  </a:lnTo>
                  <a:lnTo>
                    <a:pt x="60794" y="239841"/>
                  </a:lnTo>
                  <a:lnTo>
                    <a:pt x="24808" y="239841"/>
                  </a:lnTo>
                  <a:lnTo>
                    <a:pt x="20023" y="237952"/>
                  </a:lnTo>
                  <a:lnTo>
                    <a:pt x="12786" y="230393"/>
                  </a:lnTo>
                  <a:lnTo>
                    <a:pt x="10976" y="225045"/>
                  </a:lnTo>
                  <a:lnTo>
                    <a:pt x="10976" y="211213"/>
                  </a:lnTo>
                  <a:lnTo>
                    <a:pt x="12786" y="205865"/>
                  </a:lnTo>
                  <a:lnTo>
                    <a:pt x="20023" y="198306"/>
                  </a:lnTo>
                  <a:lnTo>
                    <a:pt x="24808" y="196417"/>
                  </a:lnTo>
                  <a:lnTo>
                    <a:pt x="60794" y="196417"/>
                  </a:lnTo>
                  <a:lnTo>
                    <a:pt x="60794" y="195090"/>
                  </a:lnTo>
                  <a:lnTo>
                    <a:pt x="49456" y="195090"/>
                  </a:lnTo>
                  <a:lnTo>
                    <a:pt x="43746" y="189139"/>
                  </a:lnTo>
                  <a:lnTo>
                    <a:pt x="36991" y="186163"/>
                  </a:lnTo>
                  <a:close/>
                </a:path>
                <a:path w="1247775" h="278129">
                  <a:moveTo>
                    <a:pt x="60794" y="241168"/>
                  </a:moveTo>
                  <a:lnTo>
                    <a:pt x="49817" y="241168"/>
                  </a:lnTo>
                  <a:lnTo>
                    <a:pt x="51144" y="248888"/>
                  </a:lnTo>
                  <a:lnTo>
                    <a:pt x="60794" y="248888"/>
                  </a:lnTo>
                  <a:lnTo>
                    <a:pt x="60794" y="241168"/>
                  </a:lnTo>
                  <a:close/>
                </a:path>
                <a:path w="1247775" h="278129">
                  <a:moveTo>
                    <a:pt x="60794" y="196417"/>
                  </a:moveTo>
                  <a:lnTo>
                    <a:pt x="37996" y="196417"/>
                  </a:lnTo>
                  <a:lnTo>
                    <a:pt x="44349" y="199432"/>
                  </a:lnTo>
                  <a:lnTo>
                    <a:pt x="49817" y="205463"/>
                  </a:lnTo>
                  <a:lnTo>
                    <a:pt x="49817" y="230795"/>
                  </a:lnTo>
                  <a:lnTo>
                    <a:pt x="44349" y="236826"/>
                  </a:lnTo>
                  <a:lnTo>
                    <a:pt x="37996" y="239841"/>
                  </a:lnTo>
                  <a:lnTo>
                    <a:pt x="60794" y="239841"/>
                  </a:lnTo>
                  <a:lnTo>
                    <a:pt x="60794" y="196417"/>
                  </a:lnTo>
                  <a:close/>
                </a:path>
                <a:path w="1247775" h="278129">
                  <a:moveTo>
                    <a:pt x="60794" y="160832"/>
                  </a:moveTo>
                  <a:lnTo>
                    <a:pt x="49817" y="160832"/>
                  </a:lnTo>
                  <a:lnTo>
                    <a:pt x="49817" y="195090"/>
                  </a:lnTo>
                  <a:lnTo>
                    <a:pt x="60794" y="195090"/>
                  </a:lnTo>
                  <a:lnTo>
                    <a:pt x="60794" y="160832"/>
                  </a:lnTo>
                  <a:close/>
                </a:path>
                <a:path w="1247775" h="278129">
                  <a:moveTo>
                    <a:pt x="114455" y="186163"/>
                  </a:moveTo>
                  <a:lnTo>
                    <a:pt x="95638" y="186163"/>
                  </a:lnTo>
                  <a:lnTo>
                    <a:pt x="88481" y="189259"/>
                  </a:lnTo>
                  <a:lnTo>
                    <a:pt x="78670" y="201644"/>
                  </a:lnTo>
                  <a:lnTo>
                    <a:pt x="76317" y="209203"/>
                  </a:lnTo>
                  <a:lnTo>
                    <a:pt x="76217" y="228583"/>
                  </a:lnTo>
                  <a:lnTo>
                    <a:pt x="78951" y="236142"/>
                  </a:lnTo>
                  <a:lnTo>
                    <a:pt x="84420" y="241771"/>
                  </a:lnTo>
                  <a:lnTo>
                    <a:pt x="89968" y="247320"/>
                  </a:lnTo>
                  <a:lnTo>
                    <a:pt x="97286" y="250095"/>
                  </a:lnTo>
                  <a:lnTo>
                    <a:pt x="115541" y="250095"/>
                  </a:lnTo>
                  <a:lnTo>
                    <a:pt x="123502" y="248205"/>
                  </a:lnTo>
                  <a:lnTo>
                    <a:pt x="130257" y="244425"/>
                  </a:lnTo>
                  <a:lnTo>
                    <a:pt x="130257" y="239841"/>
                  </a:lnTo>
                  <a:lnTo>
                    <a:pt x="102473" y="239841"/>
                  </a:lnTo>
                  <a:lnTo>
                    <a:pt x="97126" y="238273"/>
                  </a:lnTo>
                  <a:lnTo>
                    <a:pt x="90049" y="232001"/>
                  </a:lnTo>
                  <a:lnTo>
                    <a:pt x="87958" y="227618"/>
                  </a:lnTo>
                  <a:lnTo>
                    <a:pt x="87315" y="221989"/>
                  </a:lnTo>
                  <a:lnTo>
                    <a:pt x="133876" y="221989"/>
                  </a:lnTo>
                  <a:lnTo>
                    <a:pt x="133876" y="213063"/>
                  </a:lnTo>
                  <a:lnTo>
                    <a:pt x="87315" y="213063"/>
                  </a:lnTo>
                  <a:lnTo>
                    <a:pt x="87636" y="207273"/>
                  </a:lnTo>
                  <a:lnTo>
                    <a:pt x="89566" y="202890"/>
                  </a:lnTo>
                  <a:lnTo>
                    <a:pt x="96643" y="196939"/>
                  </a:lnTo>
                  <a:lnTo>
                    <a:pt x="100624" y="195452"/>
                  </a:lnTo>
                  <a:lnTo>
                    <a:pt x="126518" y="195452"/>
                  </a:lnTo>
                  <a:lnTo>
                    <a:pt x="121612" y="189259"/>
                  </a:lnTo>
                  <a:lnTo>
                    <a:pt x="114455" y="186163"/>
                  </a:lnTo>
                  <a:close/>
                </a:path>
                <a:path w="1247775" h="278129">
                  <a:moveTo>
                    <a:pt x="130257" y="233810"/>
                  </a:moveTo>
                  <a:lnTo>
                    <a:pt x="129654" y="233810"/>
                  </a:lnTo>
                  <a:lnTo>
                    <a:pt x="123542" y="237831"/>
                  </a:lnTo>
                  <a:lnTo>
                    <a:pt x="116868" y="239841"/>
                  </a:lnTo>
                  <a:lnTo>
                    <a:pt x="130257" y="239841"/>
                  </a:lnTo>
                  <a:lnTo>
                    <a:pt x="130257" y="233810"/>
                  </a:lnTo>
                  <a:close/>
                </a:path>
                <a:path w="1247775" h="278129">
                  <a:moveTo>
                    <a:pt x="126518" y="195452"/>
                  </a:moveTo>
                  <a:lnTo>
                    <a:pt x="109469" y="195452"/>
                  </a:lnTo>
                  <a:lnTo>
                    <a:pt x="113450" y="196939"/>
                  </a:lnTo>
                  <a:lnTo>
                    <a:pt x="116988" y="199915"/>
                  </a:lnTo>
                  <a:lnTo>
                    <a:pt x="120607" y="202890"/>
                  </a:lnTo>
                  <a:lnTo>
                    <a:pt x="122577" y="207273"/>
                  </a:lnTo>
                  <a:lnTo>
                    <a:pt x="122899" y="213063"/>
                  </a:lnTo>
                  <a:lnTo>
                    <a:pt x="133876" y="213063"/>
                  </a:lnTo>
                  <a:lnTo>
                    <a:pt x="133876" y="209203"/>
                  </a:lnTo>
                  <a:lnTo>
                    <a:pt x="131423" y="201644"/>
                  </a:lnTo>
                  <a:lnTo>
                    <a:pt x="126518" y="195452"/>
                  </a:lnTo>
                  <a:close/>
                </a:path>
                <a:path w="1247775" h="278129">
                  <a:moveTo>
                    <a:pt x="178034" y="234172"/>
                  </a:moveTo>
                  <a:lnTo>
                    <a:pt x="177431" y="234172"/>
                  </a:lnTo>
                  <a:lnTo>
                    <a:pt x="177431" y="244666"/>
                  </a:lnTo>
                  <a:lnTo>
                    <a:pt x="184025" y="248285"/>
                  </a:lnTo>
                  <a:lnTo>
                    <a:pt x="191303" y="250095"/>
                  </a:lnTo>
                  <a:lnTo>
                    <a:pt x="207305" y="250095"/>
                  </a:lnTo>
                  <a:lnTo>
                    <a:pt x="213337" y="248406"/>
                  </a:lnTo>
                  <a:lnTo>
                    <a:pt x="217357" y="245028"/>
                  </a:lnTo>
                  <a:lnTo>
                    <a:pt x="221459" y="241651"/>
                  </a:lnTo>
                  <a:lnTo>
                    <a:pt x="222311" y="239962"/>
                  </a:lnTo>
                  <a:lnTo>
                    <a:pt x="191705" y="239962"/>
                  </a:lnTo>
                  <a:lnTo>
                    <a:pt x="184548" y="238032"/>
                  </a:lnTo>
                  <a:lnTo>
                    <a:pt x="178034" y="234172"/>
                  </a:lnTo>
                  <a:close/>
                </a:path>
                <a:path w="1247775" h="278129">
                  <a:moveTo>
                    <a:pt x="206381" y="186163"/>
                  </a:moveTo>
                  <a:lnTo>
                    <a:pt x="192388" y="186163"/>
                  </a:lnTo>
                  <a:lnTo>
                    <a:pt x="186839" y="187933"/>
                  </a:lnTo>
                  <a:lnTo>
                    <a:pt x="182738" y="191471"/>
                  </a:lnTo>
                  <a:lnTo>
                    <a:pt x="178717" y="195009"/>
                  </a:lnTo>
                  <a:lnTo>
                    <a:pt x="176725" y="199553"/>
                  </a:lnTo>
                  <a:lnTo>
                    <a:pt x="176707" y="209323"/>
                  </a:lnTo>
                  <a:lnTo>
                    <a:pt x="177953" y="212701"/>
                  </a:lnTo>
                  <a:lnTo>
                    <a:pt x="203647" y="224723"/>
                  </a:lnTo>
                  <a:lnTo>
                    <a:pt x="206662" y="225728"/>
                  </a:lnTo>
                  <a:lnTo>
                    <a:pt x="209155" y="226935"/>
                  </a:lnTo>
                  <a:lnTo>
                    <a:pt x="211648" y="228060"/>
                  </a:lnTo>
                  <a:lnTo>
                    <a:pt x="212894" y="229548"/>
                  </a:lnTo>
                  <a:lnTo>
                    <a:pt x="212894" y="237107"/>
                  </a:lnTo>
                  <a:lnTo>
                    <a:pt x="208431" y="239962"/>
                  </a:lnTo>
                  <a:lnTo>
                    <a:pt x="222311" y="239962"/>
                  </a:lnTo>
                  <a:lnTo>
                    <a:pt x="223509" y="237590"/>
                  </a:lnTo>
                  <a:lnTo>
                    <a:pt x="223496" y="228060"/>
                  </a:lnTo>
                  <a:lnTo>
                    <a:pt x="222263" y="224361"/>
                  </a:lnTo>
                  <a:lnTo>
                    <a:pt x="199988" y="213063"/>
                  </a:lnTo>
                  <a:lnTo>
                    <a:pt x="196449" y="212259"/>
                  </a:lnTo>
                  <a:lnTo>
                    <a:pt x="193434" y="211213"/>
                  </a:lnTo>
                  <a:lnTo>
                    <a:pt x="188448" y="208640"/>
                  </a:lnTo>
                  <a:lnTo>
                    <a:pt x="187201" y="206830"/>
                  </a:lnTo>
                  <a:lnTo>
                    <a:pt x="187201" y="202086"/>
                  </a:lnTo>
                  <a:lnTo>
                    <a:pt x="188408" y="200116"/>
                  </a:lnTo>
                  <a:lnTo>
                    <a:pt x="193313" y="196979"/>
                  </a:lnTo>
                  <a:lnTo>
                    <a:pt x="197133" y="196175"/>
                  </a:lnTo>
                  <a:lnTo>
                    <a:pt x="218926" y="196175"/>
                  </a:lnTo>
                  <a:lnTo>
                    <a:pt x="218926" y="189541"/>
                  </a:lnTo>
                  <a:lnTo>
                    <a:pt x="212894" y="187289"/>
                  </a:lnTo>
                  <a:lnTo>
                    <a:pt x="206381" y="186163"/>
                  </a:lnTo>
                  <a:close/>
                </a:path>
                <a:path w="1247775" h="278129">
                  <a:moveTo>
                    <a:pt x="218926" y="196175"/>
                  </a:moveTo>
                  <a:lnTo>
                    <a:pt x="207426" y="196175"/>
                  </a:lnTo>
                  <a:lnTo>
                    <a:pt x="212693" y="197301"/>
                  </a:lnTo>
                  <a:lnTo>
                    <a:pt x="218081" y="199553"/>
                  </a:lnTo>
                  <a:lnTo>
                    <a:pt x="218926" y="199553"/>
                  </a:lnTo>
                  <a:lnTo>
                    <a:pt x="218926" y="196175"/>
                  </a:lnTo>
                  <a:close/>
                </a:path>
                <a:path w="1247775" h="278129">
                  <a:moveTo>
                    <a:pt x="272539" y="186163"/>
                  </a:moveTo>
                  <a:lnTo>
                    <a:pt x="253722" y="186163"/>
                  </a:lnTo>
                  <a:lnTo>
                    <a:pt x="246565" y="189259"/>
                  </a:lnTo>
                  <a:lnTo>
                    <a:pt x="236754" y="201644"/>
                  </a:lnTo>
                  <a:lnTo>
                    <a:pt x="234402" y="209203"/>
                  </a:lnTo>
                  <a:lnTo>
                    <a:pt x="234301" y="228583"/>
                  </a:lnTo>
                  <a:lnTo>
                    <a:pt x="237036" y="236142"/>
                  </a:lnTo>
                  <a:lnTo>
                    <a:pt x="242504" y="241771"/>
                  </a:lnTo>
                  <a:lnTo>
                    <a:pt x="248053" y="247320"/>
                  </a:lnTo>
                  <a:lnTo>
                    <a:pt x="255371" y="250095"/>
                  </a:lnTo>
                  <a:lnTo>
                    <a:pt x="273625" y="250095"/>
                  </a:lnTo>
                  <a:lnTo>
                    <a:pt x="281586" y="248205"/>
                  </a:lnTo>
                  <a:lnTo>
                    <a:pt x="288341" y="244425"/>
                  </a:lnTo>
                  <a:lnTo>
                    <a:pt x="288341" y="239841"/>
                  </a:lnTo>
                  <a:lnTo>
                    <a:pt x="260557" y="239841"/>
                  </a:lnTo>
                  <a:lnTo>
                    <a:pt x="255210" y="238273"/>
                  </a:lnTo>
                  <a:lnTo>
                    <a:pt x="248133" y="232001"/>
                  </a:lnTo>
                  <a:lnTo>
                    <a:pt x="246042" y="227618"/>
                  </a:lnTo>
                  <a:lnTo>
                    <a:pt x="245399" y="221989"/>
                  </a:lnTo>
                  <a:lnTo>
                    <a:pt x="291960" y="221989"/>
                  </a:lnTo>
                  <a:lnTo>
                    <a:pt x="291960" y="213063"/>
                  </a:lnTo>
                  <a:lnTo>
                    <a:pt x="245399" y="213063"/>
                  </a:lnTo>
                  <a:lnTo>
                    <a:pt x="245721" y="207273"/>
                  </a:lnTo>
                  <a:lnTo>
                    <a:pt x="247651" y="202890"/>
                  </a:lnTo>
                  <a:lnTo>
                    <a:pt x="254727" y="196939"/>
                  </a:lnTo>
                  <a:lnTo>
                    <a:pt x="258708" y="195452"/>
                  </a:lnTo>
                  <a:lnTo>
                    <a:pt x="284602" y="195452"/>
                  </a:lnTo>
                  <a:lnTo>
                    <a:pt x="279697" y="189259"/>
                  </a:lnTo>
                  <a:lnTo>
                    <a:pt x="272539" y="186163"/>
                  </a:lnTo>
                  <a:close/>
                </a:path>
                <a:path w="1247775" h="278129">
                  <a:moveTo>
                    <a:pt x="288341" y="233810"/>
                  </a:moveTo>
                  <a:lnTo>
                    <a:pt x="287738" y="233810"/>
                  </a:lnTo>
                  <a:lnTo>
                    <a:pt x="281627" y="237831"/>
                  </a:lnTo>
                  <a:lnTo>
                    <a:pt x="274952" y="239841"/>
                  </a:lnTo>
                  <a:lnTo>
                    <a:pt x="288341" y="239841"/>
                  </a:lnTo>
                  <a:lnTo>
                    <a:pt x="288341" y="233810"/>
                  </a:lnTo>
                  <a:close/>
                </a:path>
                <a:path w="1247775" h="278129">
                  <a:moveTo>
                    <a:pt x="284602" y="195452"/>
                  </a:moveTo>
                  <a:lnTo>
                    <a:pt x="267554" y="195452"/>
                  </a:lnTo>
                  <a:lnTo>
                    <a:pt x="271534" y="196939"/>
                  </a:lnTo>
                  <a:lnTo>
                    <a:pt x="275073" y="199915"/>
                  </a:lnTo>
                  <a:lnTo>
                    <a:pt x="278691" y="202890"/>
                  </a:lnTo>
                  <a:lnTo>
                    <a:pt x="280662" y="207273"/>
                  </a:lnTo>
                  <a:lnTo>
                    <a:pt x="280983" y="213063"/>
                  </a:lnTo>
                  <a:lnTo>
                    <a:pt x="291960" y="213063"/>
                  </a:lnTo>
                  <a:lnTo>
                    <a:pt x="291960" y="209203"/>
                  </a:lnTo>
                  <a:lnTo>
                    <a:pt x="289507" y="201644"/>
                  </a:lnTo>
                  <a:lnTo>
                    <a:pt x="284602" y="195452"/>
                  </a:lnTo>
                  <a:close/>
                </a:path>
                <a:path w="1247775" h="278129">
                  <a:moveTo>
                    <a:pt x="276641" y="163124"/>
                  </a:moveTo>
                  <a:lnTo>
                    <a:pt x="264699" y="163124"/>
                  </a:lnTo>
                  <a:lnTo>
                    <a:pt x="255531" y="179167"/>
                  </a:lnTo>
                  <a:lnTo>
                    <a:pt x="263010" y="179167"/>
                  </a:lnTo>
                  <a:lnTo>
                    <a:pt x="276641" y="163124"/>
                  </a:lnTo>
                  <a:close/>
                </a:path>
                <a:path w="1247775" h="278129">
                  <a:moveTo>
                    <a:pt x="318656" y="162521"/>
                  </a:moveTo>
                  <a:lnTo>
                    <a:pt x="306835" y="162521"/>
                  </a:lnTo>
                  <a:lnTo>
                    <a:pt x="306835" y="174342"/>
                  </a:lnTo>
                  <a:lnTo>
                    <a:pt x="318656" y="174342"/>
                  </a:lnTo>
                  <a:lnTo>
                    <a:pt x="318656" y="162521"/>
                  </a:lnTo>
                  <a:close/>
                </a:path>
                <a:path w="1247775" h="278129">
                  <a:moveTo>
                    <a:pt x="294290" y="267223"/>
                  </a:moveTo>
                  <a:lnTo>
                    <a:pt x="293325" y="267223"/>
                  </a:lnTo>
                  <a:lnTo>
                    <a:pt x="293424" y="276310"/>
                  </a:lnTo>
                  <a:lnTo>
                    <a:pt x="295898" y="277315"/>
                  </a:lnTo>
                  <a:lnTo>
                    <a:pt x="298914" y="277838"/>
                  </a:lnTo>
                  <a:lnTo>
                    <a:pt x="307840" y="277838"/>
                  </a:lnTo>
                  <a:lnTo>
                    <a:pt x="311820" y="276310"/>
                  </a:lnTo>
                  <a:lnTo>
                    <a:pt x="314313" y="273254"/>
                  </a:lnTo>
                  <a:lnTo>
                    <a:pt x="316887" y="270279"/>
                  </a:lnTo>
                  <a:lnTo>
                    <a:pt x="317562" y="268188"/>
                  </a:lnTo>
                  <a:lnTo>
                    <a:pt x="298230" y="268188"/>
                  </a:lnTo>
                  <a:lnTo>
                    <a:pt x="296220" y="267867"/>
                  </a:lnTo>
                  <a:lnTo>
                    <a:pt x="294290" y="267223"/>
                  </a:lnTo>
                  <a:close/>
                </a:path>
                <a:path w="1247775" h="278129">
                  <a:moveTo>
                    <a:pt x="318173" y="187370"/>
                  </a:moveTo>
                  <a:lnTo>
                    <a:pt x="307196" y="187370"/>
                  </a:lnTo>
                  <a:lnTo>
                    <a:pt x="307196" y="264047"/>
                  </a:lnTo>
                  <a:lnTo>
                    <a:pt x="306593" y="265977"/>
                  </a:lnTo>
                  <a:lnTo>
                    <a:pt x="304181" y="267746"/>
                  </a:lnTo>
                  <a:lnTo>
                    <a:pt x="302492" y="268188"/>
                  </a:lnTo>
                  <a:lnTo>
                    <a:pt x="317562" y="268188"/>
                  </a:lnTo>
                  <a:lnTo>
                    <a:pt x="318173" y="266298"/>
                  </a:lnTo>
                  <a:lnTo>
                    <a:pt x="318173" y="187370"/>
                  </a:lnTo>
                  <a:close/>
                </a:path>
                <a:path w="1247775" h="278129">
                  <a:moveTo>
                    <a:pt x="374043" y="186163"/>
                  </a:moveTo>
                  <a:lnTo>
                    <a:pt x="355467" y="186163"/>
                  </a:lnTo>
                  <a:lnTo>
                    <a:pt x="348028" y="189099"/>
                  </a:lnTo>
                  <a:lnTo>
                    <a:pt x="336770" y="200839"/>
                  </a:lnTo>
                  <a:lnTo>
                    <a:pt x="333955" y="208559"/>
                  </a:lnTo>
                  <a:lnTo>
                    <a:pt x="333955" y="227699"/>
                  </a:lnTo>
                  <a:lnTo>
                    <a:pt x="336770" y="235419"/>
                  </a:lnTo>
                  <a:lnTo>
                    <a:pt x="348028" y="247159"/>
                  </a:lnTo>
                  <a:lnTo>
                    <a:pt x="355467" y="250095"/>
                  </a:lnTo>
                  <a:lnTo>
                    <a:pt x="374043" y="250095"/>
                  </a:lnTo>
                  <a:lnTo>
                    <a:pt x="381522" y="247159"/>
                  </a:lnTo>
                  <a:lnTo>
                    <a:pt x="388324" y="240083"/>
                  </a:lnTo>
                  <a:lnTo>
                    <a:pt x="359528" y="240083"/>
                  </a:lnTo>
                  <a:lnTo>
                    <a:pt x="354864" y="238273"/>
                  </a:lnTo>
                  <a:lnTo>
                    <a:pt x="350843" y="234655"/>
                  </a:lnTo>
                  <a:lnTo>
                    <a:pt x="346902" y="230955"/>
                  </a:lnTo>
                  <a:lnTo>
                    <a:pt x="344932" y="225447"/>
                  </a:lnTo>
                  <a:lnTo>
                    <a:pt x="344932" y="210731"/>
                  </a:lnTo>
                  <a:lnTo>
                    <a:pt x="346902" y="205222"/>
                  </a:lnTo>
                  <a:lnTo>
                    <a:pt x="350843" y="201603"/>
                  </a:lnTo>
                  <a:lnTo>
                    <a:pt x="354864" y="197985"/>
                  </a:lnTo>
                  <a:lnTo>
                    <a:pt x="359528" y="196175"/>
                  </a:lnTo>
                  <a:lnTo>
                    <a:pt x="388324" y="196175"/>
                  </a:lnTo>
                  <a:lnTo>
                    <a:pt x="381522" y="189099"/>
                  </a:lnTo>
                  <a:lnTo>
                    <a:pt x="374043" y="186163"/>
                  </a:lnTo>
                  <a:close/>
                </a:path>
                <a:path w="1247775" h="278129">
                  <a:moveTo>
                    <a:pt x="388324" y="196175"/>
                  </a:moveTo>
                  <a:lnTo>
                    <a:pt x="370143" y="196175"/>
                  </a:lnTo>
                  <a:lnTo>
                    <a:pt x="374767" y="197985"/>
                  </a:lnTo>
                  <a:lnTo>
                    <a:pt x="378707" y="201603"/>
                  </a:lnTo>
                  <a:lnTo>
                    <a:pt x="382728" y="205222"/>
                  </a:lnTo>
                  <a:lnTo>
                    <a:pt x="384738" y="210731"/>
                  </a:lnTo>
                  <a:lnTo>
                    <a:pt x="384738" y="225447"/>
                  </a:lnTo>
                  <a:lnTo>
                    <a:pt x="382728" y="230955"/>
                  </a:lnTo>
                  <a:lnTo>
                    <a:pt x="374767" y="238273"/>
                  </a:lnTo>
                  <a:lnTo>
                    <a:pt x="370143" y="240083"/>
                  </a:lnTo>
                  <a:lnTo>
                    <a:pt x="388324" y="240083"/>
                  </a:lnTo>
                  <a:lnTo>
                    <a:pt x="392860" y="235419"/>
                  </a:lnTo>
                  <a:lnTo>
                    <a:pt x="395715" y="227699"/>
                  </a:lnTo>
                  <a:lnTo>
                    <a:pt x="395715" y="208559"/>
                  </a:lnTo>
                  <a:lnTo>
                    <a:pt x="392860" y="200839"/>
                  </a:lnTo>
                  <a:lnTo>
                    <a:pt x="388324" y="196175"/>
                  </a:lnTo>
                  <a:close/>
                </a:path>
                <a:path w="1247775" h="278129">
                  <a:moveTo>
                    <a:pt x="421577" y="187370"/>
                  </a:moveTo>
                  <a:lnTo>
                    <a:pt x="410600" y="187370"/>
                  </a:lnTo>
                  <a:lnTo>
                    <a:pt x="410600" y="233207"/>
                  </a:lnTo>
                  <a:lnTo>
                    <a:pt x="412530" y="238836"/>
                  </a:lnTo>
                  <a:lnTo>
                    <a:pt x="420250" y="247843"/>
                  </a:lnTo>
                  <a:lnTo>
                    <a:pt x="425517" y="250095"/>
                  </a:lnTo>
                  <a:lnTo>
                    <a:pt x="440475" y="250095"/>
                  </a:lnTo>
                  <a:lnTo>
                    <a:pt x="447873" y="246516"/>
                  </a:lnTo>
                  <a:lnTo>
                    <a:pt x="453838" y="239962"/>
                  </a:lnTo>
                  <a:lnTo>
                    <a:pt x="426000" y="239962"/>
                  </a:lnTo>
                  <a:lnTo>
                    <a:pt x="421577" y="235057"/>
                  </a:lnTo>
                  <a:lnTo>
                    <a:pt x="421577" y="187370"/>
                  </a:lnTo>
                  <a:close/>
                </a:path>
                <a:path w="1247775" h="278129">
                  <a:moveTo>
                    <a:pt x="465605" y="239359"/>
                  </a:moveTo>
                  <a:lnTo>
                    <a:pt x="454628" y="239359"/>
                  </a:lnTo>
                  <a:lnTo>
                    <a:pt x="454628" y="241168"/>
                  </a:lnTo>
                  <a:lnTo>
                    <a:pt x="455955" y="248888"/>
                  </a:lnTo>
                  <a:lnTo>
                    <a:pt x="465605" y="248888"/>
                  </a:lnTo>
                  <a:lnTo>
                    <a:pt x="465605" y="239359"/>
                  </a:lnTo>
                  <a:close/>
                </a:path>
                <a:path w="1247775" h="278129">
                  <a:moveTo>
                    <a:pt x="465605" y="187370"/>
                  </a:moveTo>
                  <a:lnTo>
                    <a:pt x="454628" y="187370"/>
                  </a:lnTo>
                  <a:lnTo>
                    <a:pt x="454628" y="228382"/>
                  </a:lnTo>
                  <a:lnTo>
                    <a:pt x="448436" y="236102"/>
                  </a:lnTo>
                  <a:lnTo>
                    <a:pt x="441842" y="239962"/>
                  </a:lnTo>
                  <a:lnTo>
                    <a:pt x="453838" y="239962"/>
                  </a:lnTo>
                  <a:lnTo>
                    <a:pt x="454387" y="239359"/>
                  </a:lnTo>
                  <a:lnTo>
                    <a:pt x="465605" y="239359"/>
                  </a:lnTo>
                  <a:lnTo>
                    <a:pt x="465605" y="187370"/>
                  </a:lnTo>
                  <a:close/>
                </a:path>
                <a:path w="1247775" h="278129">
                  <a:moveTo>
                    <a:pt x="494356" y="187370"/>
                  </a:moveTo>
                  <a:lnTo>
                    <a:pt x="484706" y="187370"/>
                  </a:lnTo>
                  <a:lnTo>
                    <a:pt x="484706" y="248888"/>
                  </a:lnTo>
                  <a:lnTo>
                    <a:pt x="495683" y="248888"/>
                  </a:lnTo>
                  <a:lnTo>
                    <a:pt x="495683" y="207152"/>
                  </a:lnTo>
                  <a:lnTo>
                    <a:pt x="498015" y="203855"/>
                  </a:lnTo>
                  <a:lnTo>
                    <a:pt x="501231" y="201282"/>
                  </a:lnTo>
                  <a:lnTo>
                    <a:pt x="509434" y="197583"/>
                  </a:lnTo>
                  <a:lnTo>
                    <a:pt x="512703" y="196899"/>
                  </a:lnTo>
                  <a:lnTo>
                    <a:pt x="495683" y="196899"/>
                  </a:lnTo>
                  <a:lnTo>
                    <a:pt x="495683" y="195090"/>
                  </a:lnTo>
                  <a:lnTo>
                    <a:pt x="494356" y="187370"/>
                  </a:lnTo>
                  <a:close/>
                </a:path>
                <a:path w="1247775" h="278129">
                  <a:moveTo>
                    <a:pt x="519566" y="186163"/>
                  </a:moveTo>
                  <a:lnTo>
                    <a:pt x="509273" y="186163"/>
                  </a:lnTo>
                  <a:lnTo>
                    <a:pt x="501714" y="189742"/>
                  </a:lnTo>
                  <a:lnTo>
                    <a:pt x="495924" y="196899"/>
                  </a:lnTo>
                  <a:lnTo>
                    <a:pt x="512703" y="196899"/>
                  </a:lnTo>
                  <a:lnTo>
                    <a:pt x="513857" y="196658"/>
                  </a:lnTo>
                  <a:lnTo>
                    <a:pt x="519566" y="196658"/>
                  </a:lnTo>
                  <a:lnTo>
                    <a:pt x="519566" y="186163"/>
                  </a:lnTo>
                  <a:close/>
                </a:path>
                <a:path w="1247775" h="278129">
                  <a:moveTo>
                    <a:pt x="544261" y="235378"/>
                  </a:moveTo>
                  <a:lnTo>
                    <a:pt x="530751" y="235378"/>
                  </a:lnTo>
                  <a:lnTo>
                    <a:pt x="530751" y="248888"/>
                  </a:lnTo>
                  <a:lnTo>
                    <a:pt x="544261" y="248888"/>
                  </a:lnTo>
                  <a:lnTo>
                    <a:pt x="544261" y="235378"/>
                  </a:lnTo>
                  <a:close/>
                </a:path>
                <a:path w="1247775" h="278129">
                  <a:moveTo>
                    <a:pt x="575595" y="235378"/>
                  </a:moveTo>
                  <a:lnTo>
                    <a:pt x="562085" y="235378"/>
                  </a:lnTo>
                  <a:lnTo>
                    <a:pt x="562085" y="248888"/>
                  </a:lnTo>
                  <a:lnTo>
                    <a:pt x="575595" y="248888"/>
                  </a:lnTo>
                  <a:lnTo>
                    <a:pt x="575595" y="235378"/>
                  </a:lnTo>
                  <a:close/>
                </a:path>
                <a:path w="1247775" h="278129">
                  <a:moveTo>
                    <a:pt x="606929" y="235378"/>
                  </a:moveTo>
                  <a:lnTo>
                    <a:pt x="593419" y="235378"/>
                  </a:lnTo>
                  <a:lnTo>
                    <a:pt x="593419" y="248888"/>
                  </a:lnTo>
                  <a:lnTo>
                    <a:pt x="606929" y="248888"/>
                  </a:lnTo>
                  <a:lnTo>
                    <a:pt x="606929" y="235378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344844" y="6618248"/>
              <a:ext cx="2757170" cy="385445"/>
            </a:xfrm>
            <a:custGeom>
              <a:avLst/>
              <a:gdLst/>
              <a:ahLst/>
              <a:cxnLst/>
              <a:rect l="l" t="t" r="r" b="b"/>
              <a:pathLst>
                <a:path w="2757170" h="385445">
                  <a:moveTo>
                    <a:pt x="455980" y="187858"/>
                  </a:moveTo>
                  <a:lnTo>
                    <a:pt x="15582" y="381"/>
                  </a:lnTo>
                  <a:lnTo>
                    <a:pt x="13576" y="0"/>
                  </a:lnTo>
                  <a:lnTo>
                    <a:pt x="9499" y="50"/>
                  </a:lnTo>
                  <a:lnTo>
                    <a:pt x="0" y="7366"/>
                  </a:lnTo>
                  <a:lnTo>
                    <a:pt x="0" y="171665"/>
                  </a:lnTo>
                  <a:lnTo>
                    <a:pt x="140576" y="171665"/>
                  </a:lnTo>
                  <a:lnTo>
                    <a:pt x="140576" y="207225"/>
                  </a:lnTo>
                  <a:lnTo>
                    <a:pt x="0" y="207225"/>
                  </a:lnTo>
                  <a:lnTo>
                    <a:pt x="0" y="371513"/>
                  </a:lnTo>
                  <a:lnTo>
                    <a:pt x="13576" y="378879"/>
                  </a:lnTo>
                  <a:lnTo>
                    <a:pt x="15582" y="378510"/>
                  </a:lnTo>
                  <a:lnTo>
                    <a:pt x="451751" y="196469"/>
                  </a:lnTo>
                  <a:lnTo>
                    <a:pt x="453275" y="195338"/>
                  </a:lnTo>
                  <a:lnTo>
                    <a:pt x="455409" y="192595"/>
                  </a:lnTo>
                  <a:lnTo>
                    <a:pt x="455980" y="191033"/>
                  </a:lnTo>
                  <a:lnTo>
                    <a:pt x="455980" y="187858"/>
                  </a:lnTo>
                  <a:close/>
                </a:path>
                <a:path w="2757170" h="385445">
                  <a:moveTo>
                    <a:pt x="1031201" y="194170"/>
                  </a:moveTo>
                  <a:lnTo>
                    <a:pt x="590804" y="6692"/>
                  </a:lnTo>
                  <a:lnTo>
                    <a:pt x="588797" y="6311"/>
                  </a:lnTo>
                  <a:lnTo>
                    <a:pt x="584733" y="6362"/>
                  </a:lnTo>
                  <a:lnTo>
                    <a:pt x="575233" y="13677"/>
                  </a:lnTo>
                  <a:lnTo>
                    <a:pt x="575233" y="177977"/>
                  </a:lnTo>
                  <a:lnTo>
                    <a:pt x="715810" y="177977"/>
                  </a:lnTo>
                  <a:lnTo>
                    <a:pt x="715810" y="213537"/>
                  </a:lnTo>
                  <a:lnTo>
                    <a:pt x="575233" y="213537"/>
                  </a:lnTo>
                  <a:lnTo>
                    <a:pt x="575233" y="377825"/>
                  </a:lnTo>
                  <a:lnTo>
                    <a:pt x="588797" y="385191"/>
                  </a:lnTo>
                  <a:lnTo>
                    <a:pt x="590804" y="384822"/>
                  </a:lnTo>
                  <a:lnTo>
                    <a:pt x="1026972" y="202780"/>
                  </a:lnTo>
                  <a:lnTo>
                    <a:pt x="1028509" y="201650"/>
                  </a:lnTo>
                  <a:lnTo>
                    <a:pt x="1030643" y="198907"/>
                  </a:lnTo>
                  <a:lnTo>
                    <a:pt x="1031201" y="197345"/>
                  </a:lnTo>
                  <a:lnTo>
                    <a:pt x="1031201" y="194170"/>
                  </a:lnTo>
                  <a:close/>
                </a:path>
                <a:path w="2757170" h="385445">
                  <a:moveTo>
                    <a:pt x="2181656" y="187858"/>
                  </a:moveTo>
                  <a:lnTo>
                    <a:pt x="1741258" y="381"/>
                  </a:lnTo>
                  <a:lnTo>
                    <a:pt x="1739252" y="0"/>
                  </a:lnTo>
                  <a:lnTo>
                    <a:pt x="1735188" y="50"/>
                  </a:lnTo>
                  <a:lnTo>
                    <a:pt x="1725688" y="7366"/>
                  </a:lnTo>
                  <a:lnTo>
                    <a:pt x="1725688" y="171665"/>
                  </a:lnTo>
                  <a:lnTo>
                    <a:pt x="1866265" y="171665"/>
                  </a:lnTo>
                  <a:lnTo>
                    <a:pt x="1866265" y="207225"/>
                  </a:lnTo>
                  <a:lnTo>
                    <a:pt x="1725688" y="207225"/>
                  </a:lnTo>
                  <a:lnTo>
                    <a:pt x="1725688" y="371513"/>
                  </a:lnTo>
                  <a:lnTo>
                    <a:pt x="1739252" y="378879"/>
                  </a:lnTo>
                  <a:lnTo>
                    <a:pt x="1741258" y="378510"/>
                  </a:lnTo>
                  <a:lnTo>
                    <a:pt x="2177427" y="196469"/>
                  </a:lnTo>
                  <a:lnTo>
                    <a:pt x="2178964" y="195338"/>
                  </a:lnTo>
                  <a:lnTo>
                    <a:pt x="2181098" y="192595"/>
                  </a:lnTo>
                  <a:lnTo>
                    <a:pt x="2181656" y="191033"/>
                  </a:lnTo>
                  <a:lnTo>
                    <a:pt x="2181656" y="187858"/>
                  </a:lnTo>
                  <a:close/>
                </a:path>
                <a:path w="2757170" h="385445">
                  <a:moveTo>
                    <a:pt x="2756890" y="187858"/>
                  </a:moveTo>
                  <a:lnTo>
                    <a:pt x="2316492" y="381"/>
                  </a:lnTo>
                  <a:lnTo>
                    <a:pt x="2314486" y="0"/>
                  </a:lnTo>
                  <a:lnTo>
                    <a:pt x="2310409" y="50"/>
                  </a:lnTo>
                  <a:lnTo>
                    <a:pt x="2300909" y="7366"/>
                  </a:lnTo>
                  <a:lnTo>
                    <a:pt x="2300909" y="171665"/>
                  </a:lnTo>
                  <a:lnTo>
                    <a:pt x="2441486" y="171665"/>
                  </a:lnTo>
                  <a:lnTo>
                    <a:pt x="2441486" y="207225"/>
                  </a:lnTo>
                  <a:lnTo>
                    <a:pt x="2300909" y="207225"/>
                  </a:lnTo>
                  <a:lnTo>
                    <a:pt x="2300909" y="371513"/>
                  </a:lnTo>
                  <a:lnTo>
                    <a:pt x="2314486" y="378879"/>
                  </a:lnTo>
                  <a:lnTo>
                    <a:pt x="2316492" y="378510"/>
                  </a:lnTo>
                  <a:lnTo>
                    <a:pt x="2752661" y="196469"/>
                  </a:lnTo>
                  <a:lnTo>
                    <a:pt x="2754185" y="195338"/>
                  </a:lnTo>
                  <a:lnTo>
                    <a:pt x="2756319" y="192595"/>
                  </a:lnTo>
                  <a:lnTo>
                    <a:pt x="2756890" y="191033"/>
                  </a:lnTo>
                  <a:lnTo>
                    <a:pt x="2756890" y="187858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495306" y="6624561"/>
              <a:ext cx="456565" cy="379095"/>
            </a:xfrm>
            <a:custGeom>
              <a:avLst/>
              <a:gdLst/>
              <a:ahLst/>
              <a:cxnLst/>
              <a:rect l="l" t="t" r="r" b="b"/>
              <a:pathLst>
                <a:path w="456565" h="379095">
                  <a:moveTo>
                    <a:pt x="13568" y="0"/>
                  </a:moveTo>
                  <a:lnTo>
                    <a:pt x="0" y="171660"/>
                  </a:lnTo>
                  <a:lnTo>
                    <a:pt x="140574" y="171660"/>
                  </a:lnTo>
                  <a:lnTo>
                    <a:pt x="140574" y="207218"/>
                  </a:lnTo>
                  <a:lnTo>
                    <a:pt x="0" y="207218"/>
                  </a:lnTo>
                  <a:lnTo>
                    <a:pt x="0" y="371512"/>
                  </a:lnTo>
                  <a:lnTo>
                    <a:pt x="531" y="373030"/>
                  </a:lnTo>
                  <a:lnTo>
                    <a:pt x="13568" y="378879"/>
                  </a:lnTo>
                  <a:lnTo>
                    <a:pt x="15577" y="378500"/>
                  </a:lnTo>
                  <a:lnTo>
                    <a:pt x="451745" y="196459"/>
                  </a:lnTo>
                  <a:lnTo>
                    <a:pt x="453277" y="195332"/>
                  </a:lnTo>
                  <a:lnTo>
                    <a:pt x="455410" y="192592"/>
                  </a:lnTo>
                  <a:lnTo>
                    <a:pt x="455973" y="191030"/>
                  </a:lnTo>
                  <a:lnTo>
                    <a:pt x="455973" y="187848"/>
                  </a:lnTo>
                  <a:lnTo>
                    <a:pt x="455410" y="186286"/>
                  </a:lnTo>
                  <a:lnTo>
                    <a:pt x="453277" y="183547"/>
                  </a:lnTo>
                  <a:lnTo>
                    <a:pt x="451745" y="182419"/>
                  </a:lnTo>
                  <a:lnTo>
                    <a:pt x="15577" y="379"/>
                  </a:lnTo>
                  <a:lnTo>
                    <a:pt x="13568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/>
          <p:cNvGrpSpPr/>
          <p:nvPr/>
        </p:nvGrpSpPr>
        <p:grpSpPr>
          <a:xfrm>
            <a:off x="3176426" y="7982668"/>
            <a:ext cx="6363335" cy="758825"/>
            <a:chOff x="3176426" y="7982668"/>
            <a:chExt cx="6363335" cy="758825"/>
          </a:xfrm>
        </p:grpSpPr>
        <p:sp>
          <p:nvSpPr>
            <p:cNvPr id="70" name="object 70"/>
            <p:cNvSpPr/>
            <p:nvPr/>
          </p:nvSpPr>
          <p:spPr>
            <a:xfrm>
              <a:off x="3176426" y="7982668"/>
              <a:ext cx="551815" cy="758825"/>
            </a:xfrm>
            <a:custGeom>
              <a:avLst/>
              <a:gdLst/>
              <a:ahLst/>
              <a:cxnLst/>
              <a:rect l="l" t="t" r="r" b="b"/>
              <a:pathLst>
                <a:path w="551814" h="758825">
                  <a:moveTo>
                    <a:pt x="0" y="0"/>
                  </a:moveTo>
                  <a:lnTo>
                    <a:pt x="6058" y="758211"/>
                  </a:lnTo>
                  <a:lnTo>
                    <a:pt x="551360" y="37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19727" y="8237341"/>
              <a:ext cx="5920029" cy="44184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51894" y="8237341"/>
              <a:ext cx="5855697" cy="377506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738894" y="313623"/>
            <a:ext cx="1970201" cy="1785244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2428575" y="2830657"/>
            <a:ext cx="2356485" cy="1689100"/>
            <a:chOff x="2428575" y="2830657"/>
            <a:chExt cx="2356485" cy="1689100"/>
          </a:xfrm>
        </p:grpSpPr>
        <p:sp>
          <p:nvSpPr>
            <p:cNvPr id="75" name="object 75"/>
            <p:cNvSpPr/>
            <p:nvPr/>
          </p:nvSpPr>
          <p:spPr>
            <a:xfrm>
              <a:off x="2428575" y="2830657"/>
              <a:ext cx="2356485" cy="1689100"/>
            </a:xfrm>
            <a:custGeom>
              <a:avLst/>
              <a:gdLst/>
              <a:ahLst/>
              <a:cxnLst/>
              <a:rect l="l" t="t" r="r" b="b"/>
              <a:pathLst>
                <a:path w="2356485" h="1689100">
                  <a:moveTo>
                    <a:pt x="2356200" y="0"/>
                  </a:moveTo>
                  <a:lnTo>
                    <a:pt x="0" y="0"/>
                  </a:lnTo>
                  <a:lnTo>
                    <a:pt x="0" y="1688744"/>
                  </a:lnTo>
                  <a:lnTo>
                    <a:pt x="2356200" y="1688744"/>
                  </a:lnTo>
                  <a:lnTo>
                    <a:pt x="2356200" y="0"/>
                  </a:lnTo>
                  <a:close/>
                </a:path>
              </a:pathLst>
            </a:custGeom>
            <a:solidFill>
              <a:srgbClr val="2FB1C3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611860" y="3268310"/>
              <a:ext cx="1701049" cy="23401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611860" y="3889173"/>
              <a:ext cx="1145540" cy="179070"/>
            </a:xfrm>
            <a:custGeom>
              <a:avLst/>
              <a:gdLst/>
              <a:ahLst/>
              <a:cxnLst/>
              <a:rect l="l" t="t" r="r" b="b"/>
              <a:pathLst>
                <a:path w="1145539" h="179070">
                  <a:moveTo>
                    <a:pt x="27019" y="7719"/>
                  </a:moveTo>
                  <a:lnTo>
                    <a:pt x="0" y="7719"/>
                  </a:lnTo>
                  <a:lnTo>
                    <a:pt x="0" y="176111"/>
                  </a:lnTo>
                  <a:lnTo>
                    <a:pt x="21953" y="176111"/>
                  </a:lnTo>
                  <a:lnTo>
                    <a:pt x="21953" y="37393"/>
                  </a:lnTo>
                  <a:lnTo>
                    <a:pt x="47853" y="37393"/>
                  </a:lnTo>
                  <a:lnTo>
                    <a:pt x="27019" y="7719"/>
                  </a:lnTo>
                  <a:close/>
                </a:path>
                <a:path w="1145539" h="179070">
                  <a:moveTo>
                    <a:pt x="47853" y="37393"/>
                  </a:moveTo>
                  <a:lnTo>
                    <a:pt x="22436" y="37393"/>
                  </a:lnTo>
                  <a:lnTo>
                    <a:pt x="119900" y="176111"/>
                  </a:lnTo>
                  <a:lnTo>
                    <a:pt x="146920" y="176111"/>
                  </a:lnTo>
                  <a:lnTo>
                    <a:pt x="146920" y="146197"/>
                  </a:lnTo>
                  <a:lnTo>
                    <a:pt x="124243" y="146197"/>
                  </a:lnTo>
                  <a:lnTo>
                    <a:pt x="47853" y="37393"/>
                  </a:lnTo>
                  <a:close/>
                </a:path>
                <a:path w="1145539" h="179070">
                  <a:moveTo>
                    <a:pt x="146920" y="7719"/>
                  </a:moveTo>
                  <a:lnTo>
                    <a:pt x="124967" y="7719"/>
                  </a:lnTo>
                  <a:lnTo>
                    <a:pt x="124967" y="146197"/>
                  </a:lnTo>
                  <a:lnTo>
                    <a:pt x="146920" y="146197"/>
                  </a:lnTo>
                  <a:lnTo>
                    <a:pt x="146920" y="7719"/>
                  </a:lnTo>
                  <a:close/>
                </a:path>
                <a:path w="1145539" h="179070">
                  <a:moveTo>
                    <a:pt x="243356" y="50662"/>
                  </a:moveTo>
                  <a:lnTo>
                    <a:pt x="198725" y="68273"/>
                  </a:lnTo>
                  <a:lnTo>
                    <a:pt x="181837" y="114593"/>
                  </a:lnTo>
                  <a:lnTo>
                    <a:pt x="182893" y="128254"/>
                  </a:lnTo>
                  <a:lnTo>
                    <a:pt x="207847" y="168618"/>
                  </a:lnTo>
                  <a:lnTo>
                    <a:pt x="243356" y="178524"/>
                  </a:lnTo>
                  <a:lnTo>
                    <a:pt x="256655" y="177423"/>
                  </a:lnTo>
                  <a:lnTo>
                    <a:pt x="268566" y="174121"/>
                  </a:lnTo>
                  <a:lnTo>
                    <a:pt x="279091" y="168618"/>
                  </a:lnTo>
                  <a:lnTo>
                    <a:pt x="288228" y="160913"/>
                  </a:lnTo>
                  <a:lnTo>
                    <a:pt x="290131" y="158500"/>
                  </a:lnTo>
                  <a:lnTo>
                    <a:pt x="243597" y="158500"/>
                  </a:lnTo>
                  <a:lnTo>
                    <a:pt x="235877" y="157822"/>
                  </a:lnTo>
                  <a:lnTo>
                    <a:pt x="204530" y="124891"/>
                  </a:lnTo>
                  <a:lnTo>
                    <a:pt x="203791" y="114593"/>
                  </a:lnTo>
                  <a:lnTo>
                    <a:pt x="204530" y="104204"/>
                  </a:lnTo>
                  <a:lnTo>
                    <a:pt x="228640" y="73400"/>
                  </a:lnTo>
                  <a:lnTo>
                    <a:pt x="243597" y="70686"/>
                  </a:lnTo>
                  <a:lnTo>
                    <a:pt x="290131" y="70686"/>
                  </a:lnTo>
                  <a:lnTo>
                    <a:pt x="288228" y="68273"/>
                  </a:lnTo>
                  <a:lnTo>
                    <a:pt x="279091" y="60568"/>
                  </a:lnTo>
                  <a:lnTo>
                    <a:pt x="268566" y="55065"/>
                  </a:lnTo>
                  <a:lnTo>
                    <a:pt x="256655" y="51763"/>
                  </a:lnTo>
                  <a:lnTo>
                    <a:pt x="243356" y="50662"/>
                  </a:lnTo>
                  <a:close/>
                </a:path>
                <a:path w="1145539" h="179070">
                  <a:moveTo>
                    <a:pt x="290131" y="70686"/>
                  </a:moveTo>
                  <a:lnTo>
                    <a:pt x="243597" y="70686"/>
                  </a:lnTo>
                  <a:lnTo>
                    <a:pt x="251302" y="71364"/>
                  </a:lnTo>
                  <a:lnTo>
                    <a:pt x="258494" y="73400"/>
                  </a:lnTo>
                  <a:lnTo>
                    <a:pt x="282649" y="104204"/>
                  </a:lnTo>
                  <a:lnTo>
                    <a:pt x="283403" y="114593"/>
                  </a:lnTo>
                  <a:lnTo>
                    <a:pt x="282649" y="124891"/>
                  </a:lnTo>
                  <a:lnTo>
                    <a:pt x="258494" y="155786"/>
                  </a:lnTo>
                  <a:lnTo>
                    <a:pt x="243597" y="158500"/>
                  </a:lnTo>
                  <a:lnTo>
                    <a:pt x="290131" y="158500"/>
                  </a:lnTo>
                  <a:lnTo>
                    <a:pt x="295722" y="151414"/>
                  </a:lnTo>
                  <a:lnTo>
                    <a:pt x="301075" y="140527"/>
                  </a:lnTo>
                  <a:lnTo>
                    <a:pt x="304286" y="128254"/>
                  </a:lnTo>
                  <a:lnTo>
                    <a:pt x="305357" y="114593"/>
                  </a:lnTo>
                  <a:lnTo>
                    <a:pt x="304286" y="100932"/>
                  </a:lnTo>
                  <a:lnTo>
                    <a:pt x="301075" y="88659"/>
                  </a:lnTo>
                  <a:lnTo>
                    <a:pt x="295722" y="77772"/>
                  </a:lnTo>
                  <a:lnTo>
                    <a:pt x="290131" y="70686"/>
                  </a:lnTo>
                  <a:close/>
                </a:path>
                <a:path w="1145539" h="179070">
                  <a:moveTo>
                    <a:pt x="332232" y="146679"/>
                  </a:moveTo>
                  <a:lnTo>
                    <a:pt x="331025" y="146679"/>
                  </a:lnTo>
                  <a:lnTo>
                    <a:pt x="331025" y="167668"/>
                  </a:lnTo>
                  <a:lnTo>
                    <a:pt x="341173" y="172417"/>
                  </a:lnTo>
                  <a:lnTo>
                    <a:pt x="351833" y="175810"/>
                  </a:lnTo>
                  <a:lnTo>
                    <a:pt x="363006" y="177845"/>
                  </a:lnTo>
                  <a:lnTo>
                    <a:pt x="374692" y="178524"/>
                  </a:lnTo>
                  <a:lnTo>
                    <a:pt x="386000" y="177891"/>
                  </a:lnTo>
                  <a:lnTo>
                    <a:pt x="419431" y="158259"/>
                  </a:lnTo>
                  <a:lnTo>
                    <a:pt x="375174" y="158259"/>
                  </a:lnTo>
                  <a:lnTo>
                    <a:pt x="363715" y="157535"/>
                  </a:lnTo>
                  <a:lnTo>
                    <a:pt x="352738" y="155364"/>
                  </a:lnTo>
                  <a:lnTo>
                    <a:pt x="342244" y="151745"/>
                  </a:lnTo>
                  <a:lnTo>
                    <a:pt x="332232" y="146679"/>
                  </a:lnTo>
                  <a:close/>
                </a:path>
                <a:path w="1145539" h="179070">
                  <a:moveTo>
                    <a:pt x="374933" y="50662"/>
                  </a:moveTo>
                  <a:lnTo>
                    <a:pt x="336363" y="66976"/>
                  </a:lnTo>
                  <a:lnTo>
                    <a:pt x="329578" y="88779"/>
                  </a:lnTo>
                  <a:lnTo>
                    <a:pt x="329578" y="96982"/>
                  </a:lnTo>
                  <a:lnTo>
                    <a:pt x="362227" y="122635"/>
                  </a:lnTo>
                  <a:lnTo>
                    <a:pt x="383457" y="127781"/>
                  </a:lnTo>
                  <a:lnTo>
                    <a:pt x="389488" y="129792"/>
                  </a:lnTo>
                  <a:lnTo>
                    <a:pt x="394474" y="132204"/>
                  </a:lnTo>
                  <a:lnTo>
                    <a:pt x="399460" y="134456"/>
                  </a:lnTo>
                  <a:lnTo>
                    <a:pt x="401953" y="137431"/>
                  </a:lnTo>
                  <a:lnTo>
                    <a:pt x="401953" y="141130"/>
                  </a:lnTo>
                  <a:lnTo>
                    <a:pt x="400279" y="148624"/>
                  </a:lnTo>
                  <a:lnTo>
                    <a:pt x="395258" y="153977"/>
                  </a:lnTo>
                  <a:lnTo>
                    <a:pt x="386890" y="157188"/>
                  </a:lnTo>
                  <a:lnTo>
                    <a:pt x="375174" y="158259"/>
                  </a:lnTo>
                  <a:lnTo>
                    <a:pt x="419431" y="158259"/>
                  </a:lnTo>
                  <a:lnTo>
                    <a:pt x="420123" y="157188"/>
                  </a:lnTo>
                  <a:lnTo>
                    <a:pt x="422414" y="150886"/>
                  </a:lnTo>
                  <a:lnTo>
                    <a:pt x="423183" y="144025"/>
                  </a:lnTo>
                  <a:lnTo>
                    <a:pt x="423156" y="134456"/>
                  </a:lnTo>
                  <a:lnTo>
                    <a:pt x="390534" y="107757"/>
                  </a:lnTo>
                  <a:lnTo>
                    <a:pt x="376139" y="104460"/>
                  </a:lnTo>
                  <a:lnTo>
                    <a:pt x="369062" y="102852"/>
                  </a:lnTo>
                  <a:lnTo>
                    <a:pt x="363031" y="100761"/>
                  </a:lnTo>
                  <a:lnTo>
                    <a:pt x="353060" y="95615"/>
                  </a:lnTo>
                  <a:lnTo>
                    <a:pt x="350567" y="91996"/>
                  </a:lnTo>
                  <a:lnTo>
                    <a:pt x="350567" y="82507"/>
                  </a:lnTo>
                  <a:lnTo>
                    <a:pt x="352979" y="78566"/>
                  </a:lnTo>
                  <a:lnTo>
                    <a:pt x="357804" y="75511"/>
                  </a:lnTo>
                  <a:lnTo>
                    <a:pt x="362790" y="72294"/>
                  </a:lnTo>
                  <a:lnTo>
                    <a:pt x="370429" y="70686"/>
                  </a:lnTo>
                  <a:lnTo>
                    <a:pt x="414015" y="70686"/>
                  </a:lnTo>
                  <a:lnTo>
                    <a:pt x="414015" y="57417"/>
                  </a:lnTo>
                  <a:lnTo>
                    <a:pt x="404787" y="54462"/>
                  </a:lnTo>
                  <a:lnTo>
                    <a:pt x="395198" y="52351"/>
                  </a:lnTo>
                  <a:lnTo>
                    <a:pt x="385246" y="51084"/>
                  </a:lnTo>
                  <a:lnTo>
                    <a:pt x="374933" y="50662"/>
                  </a:lnTo>
                  <a:close/>
                </a:path>
                <a:path w="1145539" h="179070">
                  <a:moveTo>
                    <a:pt x="414015" y="70686"/>
                  </a:moveTo>
                  <a:lnTo>
                    <a:pt x="380723" y="70686"/>
                  </a:lnTo>
                  <a:lnTo>
                    <a:pt x="388488" y="71108"/>
                  </a:lnTo>
                  <a:lnTo>
                    <a:pt x="396344" y="72374"/>
                  </a:lnTo>
                  <a:lnTo>
                    <a:pt x="404290" y="74485"/>
                  </a:lnTo>
                  <a:lnTo>
                    <a:pt x="412326" y="77440"/>
                  </a:lnTo>
                  <a:lnTo>
                    <a:pt x="414015" y="77440"/>
                  </a:lnTo>
                  <a:lnTo>
                    <a:pt x="414015" y="70686"/>
                  </a:lnTo>
                  <a:close/>
                </a:path>
                <a:path w="1145539" h="179070">
                  <a:moveTo>
                    <a:pt x="538556" y="0"/>
                  </a:moveTo>
                  <a:lnTo>
                    <a:pt x="516603" y="0"/>
                  </a:lnTo>
                  <a:lnTo>
                    <a:pt x="516603" y="176111"/>
                  </a:lnTo>
                  <a:lnTo>
                    <a:pt x="538556" y="176111"/>
                  </a:lnTo>
                  <a:lnTo>
                    <a:pt x="538556" y="0"/>
                  </a:lnTo>
                  <a:close/>
                </a:path>
                <a:path w="1145539" h="179070">
                  <a:moveTo>
                    <a:pt x="632559" y="50662"/>
                  </a:moveTo>
                  <a:lnTo>
                    <a:pt x="587928" y="68273"/>
                  </a:lnTo>
                  <a:lnTo>
                    <a:pt x="571040" y="114593"/>
                  </a:lnTo>
                  <a:lnTo>
                    <a:pt x="572096" y="128254"/>
                  </a:lnTo>
                  <a:lnTo>
                    <a:pt x="597050" y="168618"/>
                  </a:lnTo>
                  <a:lnTo>
                    <a:pt x="632559" y="178524"/>
                  </a:lnTo>
                  <a:lnTo>
                    <a:pt x="645858" y="177423"/>
                  </a:lnTo>
                  <a:lnTo>
                    <a:pt x="657769" y="174121"/>
                  </a:lnTo>
                  <a:lnTo>
                    <a:pt x="668294" y="168618"/>
                  </a:lnTo>
                  <a:lnTo>
                    <a:pt x="677431" y="160913"/>
                  </a:lnTo>
                  <a:lnTo>
                    <a:pt x="679334" y="158500"/>
                  </a:lnTo>
                  <a:lnTo>
                    <a:pt x="632800" y="158500"/>
                  </a:lnTo>
                  <a:lnTo>
                    <a:pt x="625080" y="157822"/>
                  </a:lnTo>
                  <a:lnTo>
                    <a:pt x="593733" y="124891"/>
                  </a:lnTo>
                  <a:lnTo>
                    <a:pt x="592994" y="114593"/>
                  </a:lnTo>
                  <a:lnTo>
                    <a:pt x="593733" y="104204"/>
                  </a:lnTo>
                  <a:lnTo>
                    <a:pt x="617842" y="73400"/>
                  </a:lnTo>
                  <a:lnTo>
                    <a:pt x="632800" y="70686"/>
                  </a:lnTo>
                  <a:lnTo>
                    <a:pt x="679334" y="70686"/>
                  </a:lnTo>
                  <a:lnTo>
                    <a:pt x="677431" y="68273"/>
                  </a:lnTo>
                  <a:lnTo>
                    <a:pt x="668294" y="60568"/>
                  </a:lnTo>
                  <a:lnTo>
                    <a:pt x="657769" y="55065"/>
                  </a:lnTo>
                  <a:lnTo>
                    <a:pt x="645858" y="51763"/>
                  </a:lnTo>
                  <a:lnTo>
                    <a:pt x="632559" y="50662"/>
                  </a:lnTo>
                  <a:close/>
                </a:path>
                <a:path w="1145539" h="179070">
                  <a:moveTo>
                    <a:pt x="679334" y="70686"/>
                  </a:moveTo>
                  <a:lnTo>
                    <a:pt x="632800" y="70686"/>
                  </a:lnTo>
                  <a:lnTo>
                    <a:pt x="640505" y="71364"/>
                  </a:lnTo>
                  <a:lnTo>
                    <a:pt x="647697" y="73400"/>
                  </a:lnTo>
                  <a:lnTo>
                    <a:pt x="671852" y="104204"/>
                  </a:lnTo>
                  <a:lnTo>
                    <a:pt x="672606" y="114593"/>
                  </a:lnTo>
                  <a:lnTo>
                    <a:pt x="671852" y="124891"/>
                  </a:lnTo>
                  <a:lnTo>
                    <a:pt x="647697" y="155786"/>
                  </a:lnTo>
                  <a:lnTo>
                    <a:pt x="632800" y="158500"/>
                  </a:lnTo>
                  <a:lnTo>
                    <a:pt x="679334" y="158500"/>
                  </a:lnTo>
                  <a:lnTo>
                    <a:pt x="684925" y="151414"/>
                  </a:lnTo>
                  <a:lnTo>
                    <a:pt x="690278" y="140527"/>
                  </a:lnTo>
                  <a:lnTo>
                    <a:pt x="693489" y="128254"/>
                  </a:lnTo>
                  <a:lnTo>
                    <a:pt x="694560" y="114593"/>
                  </a:lnTo>
                  <a:lnTo>
                    <a:pt x="693489" y="100932"/>
                  </a:lnTo>
                  <a:lnTo>
                    <a:pt x="690278" y="88659"/>
                  </a:lnTo>
                  <a:lnTo>
                    <a:pt x="684925" y="77772"/>
                  </a:lnTo>
                  <a:lnTo>
                    <a:pt x="679334" y="70686"/>
                  </a:lnTo>
                  <a:close/>
                </a:path>
                <a:path w="1145539" h="179070">
                  <a:moveTo>
                    <a:pt x="748213" y="53074"/>
                  </a:moveTo>
                  <a:lnTo>
                    <a:pt x="726259" y="53074"/>
                  </a:lnTo>
                  <a:lnTo>
                    <a:pt x="726259" y="176111"/>
                  </a:lnTo>
                  <a:lnTo>
                    <a:pt x="748213" y="176111"/>
                  </a:lnTo>
                  <a:lnTo>
                    <a:pt x="748213" y="53074"/>
                  </a:lnTo>
                  <a:close/>
                </a:path>
                <a:path w="1145539" h="179070">
                  <a:moveTo>
                    <a:pt x="749178" y="3377"/>
                  </a:moveTo>
                  <a:lnTo>
                    <a:pt x="725536" y="3377"/>
                  </a:lnTo>
                  <a:lnTo>
                    <a:pt x="725536" y="27019"/>
                  </a:lnTo>
                  <a:lnTo>
                    <a:pt x="749178" y="27019"/>
                  </a:lnTo>
                  <a:lnTo>
                    <a:pt x="749178" y="3377"/>
                  </a:lnTo>
                  <a:close/>
                </a:path>
                <a:path w="1145539" h="179070">
                  <a:moveTo>
                    <a:pt x="783396" y="146679"/>
                  </a:moveTo>
                  <a:lnTo>
                    <a:pt x="782190" y="146679"/>
                  </a:lnTo>
                  <a:lnTo>
                    <a:pt x="782190" y="167668"/>
                  </a:lnTo>
                  <a:lnTo>
                    <a:pt x="792337" y="172417"/>
                  </a:lnTo>
                  <a:lnTo>
                    <a:pt x="802997" y="175810"/>
                  </a:lnTo>
                  <a:lnTo>
                    <a:pt x="814170" y="177845"/>
                  </a:lnTo>
                  <a:lnTo>
                    <a:pt x="825856" y="178524"/>
                  </a:lnTo>
                  <a:lnTo>
                    <a:pt x="837164" y="177891"/>
                  </a:lnTo>
                  <a:lnTo>
                    <a:pt x="870595" y="158259"/>
                  </a:lnTo>
                  <a:lnTo>
                    <a:pt x="826338" y="158259"/>
                  </a:lnTo>
                  <a:lnTo>
                    <a:pt x="814879" y="157535"/>
                  </a:lnTo>
                  <a:lnTo>
                    <a:pt x="803902" y="155364"/>
                  </a:lnTo>
                  <a:lnTo>
                    <a:pt x="793408" y="151745"/>
                  </a:lnTo>
                  <a:lnTo>
                    <a:pt x="783396" y="146679"/>
                  </a:lnTo>
                  <a:close/>
                </a:path>
                <a:path w="1145539" h="179070">
                  <a:moveTo>
                    <a:pt x="826097" y="50662"/>
                  </a:moveTo>
                  <a:lnTo>
                    <a:pt x="787527" y="66976"/>
                  </a:lnTo>
                  <a:lnTo>
                    <a:pt x="780742" y="88779"/>
                  </a:lnTo>
                  <a:lnTo>
                    <a:pt x="780742" y="96982"/>
                  </a:lnTo>
                  <a:lnTo>
                    <a:pt x="813391" y="122635"/>
                  </a:lnTo>
                  <a:lnTo>
                    <a:pt x="834621" y="127781"/>
                  </a:lnTo>
                  <a:lnTo>
                    <a:pt x="840652" y="129792"/>
                  </a:lnTo>
                  <a:lnTo>
                    <a:pt x="845638" y="132204"/>
                  </a:lnTo>
                  <a:lnTo>
                    <a:pt x="850624" y="134456"/>
                  </a:lnTo>
                  <a:lnTo>
                    <a:pt x="853117" y="137431"/>
                  </a:lnTo>
                  <a:lnTo>
                    <a:pt x="853117" y="141130"/>
                  </a:lnTo>
                  <a:lnTo>
                    <a:pt x="851443" y="148624"/>
                  </a:lnTo>
                  <a:lnTo>
                    <a:pt x="846422" y="153977"/>
                  </a:lnTo>
                  <a:lnTo>
                    <a:pt x="838054" y="157188"/>
                  </a:lnTo>
                  <a:lnTo>
                    <a:pt x="826338" y="158259"/>
                  </a:lnTo>
                  <a:lnTo>
                    <a:pt x="870595" y="158259"/>
                  </a:lnTo>
                  <a:lnTo>
                    <a:pt x="871287" y="157188"/>
                  </a:lnTo>
                  <a:lnTo>
                    <a:pt x="873578" y="150886"/>
                  </a:lnTo>
                  <a:lnTo>
                    <a:pt x="874347" y="144025"/>
                  </a:lnTo>
                  <a:lnTo>
                    <a:pt x="874320" y="134456"/>
                  </a:lnTo>
                  <a:lnTo>
                    <a:pt x="841698" y="107757"/>
                  </a:lnTo>
                  <a:lnTo>
                    <a:pt x="827303" y="104460"/>
                  </a:lnTo>
                  <a:lnTo>
                    <a:pt x="820227" y="102852"/>
                  </a:lnTo>
                  <a:lnTo>
                    <a:pt x="814195" y="100761"/>
                  </a:lnTo>
                  <a:lnTo>
                    <a:pt x="804224" y="95615"/>
                  </a:lnTo>
                  <a:lnTo>
                    <a:pt x="801731" y="91996"/>
                  </a:lnTo>
                  <a:lnTo>
                    <a:pt x="801731" y="82507"/>
                  </a:lnTo>
                  <a:lnTo>
                    <a:pt x="804143" y="78566"/>
                  </a:lnTo>
                  <a:lnTo>
                    <a:pt x="808968" y="75511"/>
                  </a:lnTo>
                  <a:lnTo>
                    <a:pt x="813954" y="72294"/>
                  </a:lnTo>
                  <a:lnTo>
                    <a:pt x="821594" y="70686"/>
                  </a:lnTo>
                  <a:lnTo>
                    <a:pt x="865179" y="70686"/>
                  </a:lnTo>
                  <a:lnTo>
                    <a:pt x="865179" y="57417"/>
                  </a:lnTo>
                  <a:lnTo>
                    <a:pt x="855952" y="54462"/>
                  </a:lnTo>
                  <a:lnTo>
                    <a:pt x="846362" y="52351"/>
                  </a:lnTo>
                  <a:lnTo>
                    <a:pt x="836410" y="51084"/>
                  </a:lnTo>
                  <a:lnTo>
                    <a:pt x="826097" y="50662"/>
                  </a:lnTo>
                  <a:close/>
                </a:path>
                <a:path w="1145539" h="179070">
                  <a:moveTo>
                    <a:pt x="865179" y="70686"/>
                  </a:moveTo>
                  <a:lnTo>
                    <a:pt x="831887" y="70686"/>
                  </a:lnTo>
                  <a:lnTo>
                    <a:pt x="839652" y="71108"/>
                  </a:lnTo>
                  <a:lnTo>
                    <a:pt x="847508" y="72374"/>
                  </a:lnTo>
                  <a:lnTo>
                    <a:pt x="855454" y="74485"/>
                  </a:lnTo>
                  <a:lnTo>
                    <a:pt x="863491" y="77440"/>
                  </a:lnTo>
                  <a:lnTo>
                    <a:pt x="865179" y="77440"/>
                  </a:lnTo>
                  <a:lnTo>
                    <a:pt x="865179" y="70686"/>
                  </a:lnTo>
                  <a:close/>
                </a:path>
                <a:path w="1145539" h="179070">
                  <a:moveTo>
                    <a:pt x="926087" y="53074"/>
                  </a:moveTo>
                  <a:lnTo>
                    <a:pt x="904134" y="53074"/>
                  </a:lnTo>
                  <a:lnTo>
                    <a:pt x="904134" y="176111"/>
                  </a:lnTo>
                  <a:lnTo>
                    <a:pt x="926087" y="176111"/>
                  </a:lnTo>
                  <a:lnTo>
                    <a:pt x="926087" y="53074"/>
                  </a:lnTo>
                  <a:close/>
                </a:path>
                <a:path w="1145539" h="179070">
                  <a:moveTo>
                    <a:pt x="927052" y="3377"/>
                  </a:moveTo>
                  <a:lnTo>
                    <a:pt x="903410" y="3377"/>
                  </a:lnTo>
                  <a:lnTo>
                    <a:pt x="903410" y="27019"/>
                  </a:lnTo>
                  <a:lnTo>
                    <a:pt x="927052" y="27019"/>
                  </a:lnTo>
                  <a:lnTo>
                    <a:pt x="927052" y="3377"/>
                  </a:lnTo>
                  <a:close/>
                </a:path>
                <a:path w="1145539" h="179070">
                  <a:moveTo>
                    <a:pt x="984430" y="53074"/>
                  </a:moveTo>
                  <a:lnTo>
                    <a:pt x="965130" y="53074"/>
                  </a:lnTo>
                  <a:lnTo>
                    <a:pt x="965130" y="176111"/>
                  </a:lnTo>
                  <a:lnTo>
                    <a:pt x="987084" y="176111"/>
                  </a:lnTo>
                  <a:lnTo>
                    <a:pt x="987084" y="92639"/>
                  </a:lnTo>
                  <a:lnTo>
                    <a:pt x="991748" y="86045"/>
                  </a:lnTo>
                  <a:lnTo>
                    <a:pt x="1025044" y="72133"/>
                  </a:lnTo>
                  <a:lnTo>
                    <a:pt x="987084" y="72133"/>
                  </a:lnTo>
                  <a:lnTo>
                    <a:pt x="987084" y="68514"/>
                  </a:lnTo>
                  <a:lnTo>
                    <a:pt x="984430" y="53074"/>
                  </a:lnTo>
                  <a:close/>
                </a:path>
                <a:path w="1145539" h="179070">
                  <a:moveTo>
                    <a:pt x="1034851" y="50662"/>
                  </a:moveTo>
                  <a:lnTo>
                    <a:pt x="1032921" y="50662"/>
                  </a:lnTo>
                  <a:lnTo>
                    <a:pt x="1019592" y="52004"/>
                  </a:lnTo>
                  <a:lnTo>
                    <a:pt x="1007590" y="56030"/>
                  </a:lnTo>
                  <a:lnTo>
                    <a:pt x="996915" y="62739"/>
                  </a:lnTo>
                  <a:lnTo>
                    <a:pt x="987566" y="72133"/>
                  </a:lnTo>
                  <a:lnTo>
                    <a:pt x="1025044" y="72133"/>
                  </a:lnTo>
                  <a:lnTo>
                    <a:pt x="1025925" y="71997"/>
                  </a:lnTo>
                  <a:lnTo>
                    <a:pt x="1032921" y="71651"/>
                  </a:lnTo>
                  <a:lnTo>
                    <a:pt x="1034851" y="71651"/>
                  </a:lnTo>
                  <a:lnTo>
                    <a:pt x="1034851" y="50662"/>
                  </a:lnTo>
                  <a:close/>
                </a:path>
                <a:path w="1145539" h="179070">
                  <a:moveTo>
                    <a:pt x="1054566" y="146679"/>
                  </a:moveTo>
                  <a:lnTo>
                    <a:pt x="1053360" y="146679"/>
                  </a:lnTo>
                  <a:lnTo>
                    <a:pt x="1053360" y="167668"/>
                  </a:lnTo>
                  <a:lnTo>
                    <a:pt x="1063507" y="172417"/>
                  </a:lnTo>
                  <a:lnTo>
                    <a:pt x="1074167" y="175810"/>
                  </a:lnTo>
                  <a:lnTo>
                    <a:pt x="1085340" y="177845"/>
                  </a:lnTo>
                  <a:lnTo>
                    <a:pt x="1097026" y="178524"/>
                  </a:lnTo>
                  <a:lnTo>
                    <a:pt x="1108334" y="177891"/>
                  </a:lnTo>
                  <a:lnTo>
                    <a:pt x="1141765" y="158259"/>
                  </a:lnTo>
                  <a:lnTo>
                    <a:pt x="1097508" y="158259"/>
                  </a:lnTo>
                  <a:lnTo>
                    <a:pt x="1086049" y="157535"/>
                  </a:lnTo>
                  <a:lnTo>
                    <a:pt x="1075072" y="155364"/>
                  </a:lnTo>
                  <a:lnTo>
                    <a:pt x="1064578" y="151745"/>
                  </a:lnTo>
                  <a:lnTo>
                    <a:pt x="1054566" y="146679"/>
                  </a:lnTo>
                  <a:close/>
                </a:path>
                <a:path w="1145539" h="179070">
                  <a:moveTo>
                    <a:pt x="1097267" y="50662"/>
                  </a:moveTo>
                  <a:lnTo>
                    <a:pt x="1058697" y="66976"/>
                  </a:lnTo>
                  <a:lnTo>
                    <a:pt x="1051912" y="88779"/>
                  </a:lnTo>
                  <a:lnTo>
                    <a:pt x="1051912" y="96982"/>
                  </a:lnTo>
                  <a:lnTo>
                    <a:pt x="1084561" y="122635"/>
                  </a:lnTo>
                  <a:lnTo>
                    <a:pt x="1105791" y="127781"/>
                  </a:lnTo>
                  <a:lnTo>
                    <a:pt x="1111822" y="129792"/>
                  </a:lnTo>
                  <a:lnTo>
                    <a:pt x="1116808" y="132204"/>
                  </a:lnTo>
                  <a:lnTo>
                    <a:pt x="1121794" y="134456"/>
                  </a:lnTo>
                  <a:lnTo>
                    <a:pt x="1124287" y="137431"/>
                  </a:lnTo>
                  <a:lnTo>
                    <a:pt x="1124287" y="141130"/>
                  </a:lnTo>
                  <a:lnTo>
                    <a:pt x="1122613" y="148624"/>
                  </a:lnTo>
                  <a:lnTo>
                    <a:pt x="1117592" y="153977"/>
                  </a:lnTo>
                  <a:lnTo>
                    <a:pt x="1109224" y="157188"/>
                  </a:lnTo>
                  <a:lnTo>
                    <a:pt x="1097508" y="158259"/>
                  </a:lnTo>
                  <a:lnTo>
                    <a:pt x="1141765" y="158259"/>
                  </a:lnTo>
                  <a:lnTo>
                    <a:pt x="1142457" y="157188"/>
                  </a:lnTo>
                  <a:lnTo>
                    <a:pt x="1144748" y="150886"/>
                  </a:lnTo>
                  <a:lnTo>
                    <a:pt x="1145517" y="144025"/>
                  </a:lnTo>
                  <a:lnTo>
                    <a:pt x="1145490" y="134456"/>
                  </a:lnTo>
                  <a:lnTo>
                    <a:pt x="1112868" y="107757"/>
                  </a:lnTo>
                  <a:lnTo>
                    <a:pt x="1098473" y="104460"/>
                  </a:lnTo>
                  <a:lnTo>
                    <a:pt x="1091396" y="102852"/>
                  </a:lnTo>
                  <a:lnTo>
                    <a:pt x="1085365" y="100761"/>
                  </a:lnTo>
                  <a:lnTo>
                    <a:pt x="1075394" y="95615"/>
                  </a:lnTo>
                  <a:lnTo>
                    <a:pt x="1072901" y="91996"/>
                  </a:lnTo>
                  <a:lnTo>
                    <a:pt x="1072901" y="82507"/>
                  </a:lnTo>
                  <a:lnTo>
                    <a:pt x="1075313" y="78566"/>
                  </a:lnTo>
                  <a:lnTo>
                    <a:pt x="1080138" y="75511"/>
                  </a:lnTo>
                  <a:lnTo>
                    <a:pt x="1085124" y="72294"/>
                  </a:lnTo>
                  <a:lnTo>
                    <a:pt x="1092764" y="70686"/>
                  </a:lnTo>
                  <a:lnTo>
                    <a:pt x="1136349" y="70686"/>
                  </a:lnTo>
                  <a:lnTo>
                    <a:pt x="1136349" y="57417"/>
                  </a:lnTo>
                  <a:lnTo>
                    <a:pt x="1127121" y="54462"/>
                  </a:lnTo>
                  <a:lnTo>
                    <a:pt x="1117532" y="52351"/>
                  </a:lnTo>
                  <a:lnTo>
                    <a:pt x="1107580" y="51084"/>
                  </a:lnTo>
                  <a:lnTo>
                    <a:pt x="1097267" y="50662"/>
                  </a:lnTo>
                  <a:close/>
                </a:path>
                <a:path w="1145539" h="179070">
                  <a:moveTo>
                    <a:pt x="1136349" y="70686"/>
                  </a:moveTo>
                  <a:lnTo>
                    <a:pt x="1103057" y="70686"/>
                  </a:lnTo>
                  <a:lnTo>
                    <a:pt x="1110822" y="71108"/>
                  </a:lnTo>
                  <a:lnTo>
                    <a:pt x="1118678" y="72374"/>
                  </a:lnTo>
                  <a:lnTo>
                    <a:pt x="1126624" y="74485"/>
                  </a:lnTo>
                  <a:lnTo>
                    <a:pt x="1134661" y="77440"/>
                  </a:lnTo>
                  <a:lnTo>
                    <a:pt x="1136349" y="77440"/>
                  </a:lnTo>
                  <a:lnTo>
                    <a:pt x="1136349" y="706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8" name="object 7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97540" y="2870865"/>
            <a:ext cx="1122380" cy="28490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431571" y="2888330"/>
            <a:ext cx="2343829" cy="297163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120608" y="2883222"/>
            <a:ext cx="2787928" cy="306587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8717137" y="2854782"/>
            <a:ext cx="711200" cy="308610"/>
            <a:chOff x="8717137" y="2854782"/>
            <a:chExt cx="711200" cy="308610"/>
          </a:xfrm>
        </p:grpSpPr>
        <p:sp>
          <p:nvSpPr>
            <p:cNvPr id="82" name="object 82"/>
            <p:cNvSpPr/>
            <p:nvPr/>
          </p:nvSpPr>
          <p:spPr>
            <a:xfrm>
              <a:off x="8717137" y="2878908"/>
              <a:ext cx="215900" cy="253365"/>
            </a:xfrm>
            <a:custGeom>
              <a:avLst/>
              <a:gdLst/>
              <a:ahLst/>
              <a:cxnLst/>
              <a:rect l="l" t="t" r="r" b="b"/>
              <a:pathLst>
                <a:path w="215900" h="253364">
                  <a:moveTo>
                    <a:pt x="0" y="0"/>
                  </a:moveTo>
                  <a:lnTo>
                    <a:pt x="2365" y="252737"/>
                  </a:lnTo>
                  <a:lnTo>
                    <a:pt x="215302" y="124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834138" y="2854782"/>
              <a:ext cx="594360" cy="308610"/>
            </a:xfrm>
            <a:custGeom>
              <a:avLst/>
              <a:gdLst/>
              <a:ahLst/>
              <a:cxnLst/>
              <a:rect l="l" t="t" r="r" b="b"/>
              <a:pathLst>
                <a:path w="594359" h="308610">
                  <a:moveTo>
                    <a:pt x="74762" y="12565"/>
                  </a:moveTo>
                  <a:lnTo>
                    <a:pt x="0" y="12565"/>
                  </a:lnTo>
                  <a:lnTo>
                    <a:pt x="0" y="241249"/>
                  </a:lnTo>
                  <a:lnTo>
                    <a:pt x="79316" y="241249"/>
                  </a:lnTo>
                  <a:lnTo>
                    <a:pt x="96505" y="240149"/>
                  </a:lnTo>
                  <a:lnTo>
                    <a:pt x="111632" y="236851"/>
                  </a:lnTo>
                  <a:lnTo>
                    <a:pt x="124698" y="231354"/>
                  </a:lnTo>
                  <a:lnTo>
                    <a:pt x="135702" y="223658"/>
                  </a:lnTo>
                  <a:lnTo>
                    <a:pt x="142114" y="216590"/>
                  </a:lnTo>
                  <a:lnTo>
                    <a:pt x="30156" y="216590"/>
                  </a:lnTo>
                  <a:lnTo>
                    <a:pt x="30156" y="134289"/>
                  </a:lnTo>
                  <a:lnTo>
                    <a:pt x="139220" y="134289"/>
                  </a:lnTo>
                  <a:lnTo>
                    <a:pt x="138981" y="134014"/>
                  </a:lnTo>
                  <a:lnTo>
                    <a:pt x="132168" y="128477"/>
                  </a:lnTo>
                  <a:lnTo>
                    <a:pt x="124374" y="124119"/>
                  </a:lnTo>
                  <a:lnTo>
                    <a:pt x="115598" y="120938"/>
                  </a:lnTo>
                  <a:lnTo>
                    <a:pt x="123039" y="117218"/>
                  </a:lnTo>
                  <a:lnTo>
                    <a:pt x="129655" y="112810"/>
                  </a:lnTo>
                  <a:lnTo>
                    <a:pt x="132735" y="110101"/>
                  </a:lnTo>
                  <a:lnTo>
                    <a:pt x="30156" y="110101"/>
                  </a:lnTo>
                  <a:lnTo>
                    <a:pt x="30156" y="37381"/>
                  </a:lnTo>
                  <a:lnTo>
                    <a:pt x="139375" y="37381"/>
                  </a:lnTo>
                  <a:lnTo>
                    <a:pt x="138922" y="36576"/>
                  </a:lnTo>
                  <a:lnTo>
                    <a:pt x="130676" y="27957"/>
                  </a:lnTo>
                  <a:lnTo>
                    <a:pt x="120173" y="21223"/>
                  </a:lnTo>
                  <a:lnTo>
                    <a:pt x="107352" y="16413"/>
                  </a:lnTo>
                  <a:lnTo>
                    <a:pt x="92215" y="13527"/>
                  </a:lnTo>
                  <a:lnTo>
                    <a:pt x="74762" y="12565"/>
                  </a:lnTo>
                  <a:close/>
                </a:path>
                <a:path w="594359" h="308610">
                  <a:moveTo>
                    <a:pt x="139220" y="134289"/>
                  </a:moveTo>
                  <a:lnTo>
                    <a:pt x="80416" y="134289"/>
                  </a:lnTo>
                  <a:lnTo>
                    <a:pt x="100068" y="136870"/>
                  </a:lnTo>
                  <a:lnTo>
                    <a:pt x="114106" y="144616"/>
                  </a:lnTo>
                  <a:lnTo>
                    <a:pt x="122528" y="157524"/>
                  </a:lnTo>
                  <a:lnTo>
                    <a:pt x="125336" y="175596"/>
                  </a:lnTo>
                  <a:lnTo>
                    <a:pt x="124570" y="184667"/>
                  </a:lnTo>
                  <a:lnTo>
                    <a:pt x="98753" y="213880"/>
                  </a:lnTo>
                  <a:lnTo>
                    <a:pt x="79945" y="216590"/>
                  </a:lnTo>
                  <a:lnTo>
                    <a:pt x="142114" y="216590"/>
                  </a:lnTo>
                  <a:lnTo>
                    <a:pt x="144429" y="214037"/>
                  </a:lnTo>
                  <a:lnTo>
                    <a:pt x="150662" y="202768"/>
                  </a:lnTo>
                  <a:lnTo>
                    <a:pt x="154403" y="189850"/>
                  </a:lnTo>
                  <a:lnTo>
                    <a:pt x="155649" y="175282"/>
                  </a:lnTo>
                  <a:lnTo>
                    <a:pt x="154972" y="165583"/>
                  </a:lnTo>
                  <a:lnTo>
                    <a:pt x="152940" y="156592"/>
                  </a:lnTo>
                  <a:lnTo>
                    <a:pt x="149553" y="148307"/>
                  </a:lnTo>
                  <a:lnTo>
                    <a:pt x="144812" y="140728"/>
                  </a:lnTo>
                  <a:lnTo>
                    <a:pt x="139220" y="134289"/>
                  </a:lnTo>
                  <a:close/>
                </a:path>
                <a:path w="594359" h="308610">
                  <a:moveTo>
                    <a:pt x="139375" y="37381"/>
                  </a:moveTo>
                  <a:lnTo>
                    <a:pt x="74762" y="37381"/>
                  </a:lnTo>
                  <a:lnTo>
                    <a:pt x="85275" y="37920"/>
                  </a:lnTo>
                  <a:lnTo>
                    <a:pt x="94355" y="39540"/>
                  </a:lnTo>
                  <a:lnTo>
                    <a:pt x="119211" y="73348"/>
                  </a:lnTo>
                  <a:lnTo>
                    <a:pt x="118464" y="81388"/>
                  </a:lnTo>
                  <a:lnTo>
                    <a:pt x="85098" y="109482"/>
                  </a:lnTo>
                  <a:lnTo>
                    <a:pt x="75704" y="110101"/>
                  </a:lnTo>
                  <a:lnTo>
                    <a:pt x="132735" y="110101"/>
                  </a:lnTo>
                  <a:lnTo>
                    <a:pt x="149524" y="73505"/>
                  </a:lnTo>
                  <a:lnTo>
                    <a:pt x="148346" y="59350"/>
                  </a:lnTo>
                  <a:lnTo>
                    <a:pt x="144812" y="47040"/>
                  </a:lnTo>
                  <a:lnTo>
                    <a:pt x="139375" y="37381"/>
                  </a:lnTo>
                  <a:close/>
                </a:path>
                <a:path w="594359" h="308610">
                  <a:moveTo>
                    <a:pt x="227427" y="0"/>
                  </a:moveTo>
                  <a:lnTo>
                    <a:pt x="198370" y="0"/>
                  </a:lnTo>
                  <a:lnTo>
                    <a:pt x="198370" y="241249"/>
                  </a:lnTo>
                  <a:lnTo>
                    <a:pt x="227427" y="241249"/>
                  </a:lnTo>
                  <a:lnTo>
                    <a:pt x="227427" y="0"/>
                  </a:lnTo>
                  <a:close/>
                </a:path>
                <a:path w="594359" h="308610">
                  <a:moveTo>
                    <a:pt x="343497" y="68165"/>
                  </a:moveTo>
                  <a:lnTo>
                    <a:pt x="303446" y="79002"/>
                  </a:lnTo>
                  <a:lnTo>
                    <a:pt x="276117" y="109787"/>
                  </a:lnTo>
                  <a:lnTo>
                    <a:pt x="266379" y="154707"/>
                  </a:lnTo>
                  <a:lnTo>
                    <a:pt x="266479" y="158162"/>
                  </a:lnTo>
                  <a:lnTo>
                    <a:pt x="278394" y="207372"/>
                  </a:lnTo>
                  <a:lnTo>
                    <a:pt x="312516" y="238382"/>
                  </a:lnTo>
                  <a:lnTo>
                    <a:pt x="343811" y="244390"/>
                  </a:lnTo>
                  <a:lnTo>
                    <a:pt x="354943" y="243703"/>
                  </a:lnTo>
                  <a:lnTo>
                    <a:pt x="392687" y="227358"/>
                  </a:lnTo>
                  <a:lnTo>
                    <a:pt x="399557" y="220673"/>
                  </a:lnTo>
                  <a:lnTo>
                    <a:pt x="343811" y="220673"/>
                  </a:lnTo>
                  <a:lnTo>
                    <a:pt x="333338" y="219594"/>
                  </a:lnTo>
                  <a:lnTo>
                    <a:pt x="302925" y="194297"/>
                  </a:lnTo>
                  <a:lnTo>
                    <a:pt x="295593" y="158162"/>
                  </a:lnTo>
                  <a:lnTo>
                    <a:pt x="296417" y="143143"/>
                  </a:lnTo>
                  <a:lnTo>
                    <a:pt x="315903" y="101669"/>
                  </a:lnTo>
                  <a:lnTo>
                    <a:pt x="343497" y="92039"/>
                  </a:lnTo>
                  <a:lnTo>
                    <a:pt x="399396" y="92039"/>
                  </a:lnTo>
                  <a:lnTo>
                    <a:pt x="388054" y="81682"/>
                  </a:lnTo>
                  <a:lnTo>
                    <a:pt x="374870" y="74173"/>
                  </a:lnTo>
                  <a:lnTo>
                    <a:pt x="360018" y="69667"/>
                  </a:lnTo>
                  <a:lnTo>
                    <a:pt x="343497" y="68165"/>
                  </a:lnTo>
                  <a:close/>
                </a:path>
                <a:path w="594359" h="308610">
                  <a:moveTo>
                    <a:pt x="399396" y="92039"/>
                  </a:moveTo>
                  <a:lnTo>
                    <a:pt x="343497" y="92039"/>
                  </a:lnTo>
                  <a:lnTo>
                    <a:pt x="353942" y="93128"/>
                  </a:lnTo>
                  <a:lnTo>
                    <a:pt x="363287" y="96397"/>
                  </a:lnTo>
                  <a:lnTo>
                    <a:pt x="388692" y="129420"/>
                  </a:lnTo>
                  <a:lnTo>
                    <a:pt x="392029" y="154707"/>
                  </a:lnTo>
                  <a:lnTo>
                    <a:pt x="391215" y="169471"/>
                  </a:lnTo>
                  <a:lnTo>
                    <a:pt x="371906" y="210955"/>
                  </a:lnTo>
                  <a:lnTo>
                    <a:pt x="343811" y="220673"/>
                  </a:lnTo>
                  <a:lnTo>
                    <a:pt x="399557" y="220673"/>
                  </a:lnTo>
                  <a:lnTo>
                    <a:pt x="418691" y="181722"/>
                  </a:lnTo>
                  <a:lnTo>
                    <a:pt x="421086" y="158162"/>
                  </a:lnTo>
                  <a:lnTo>
                    <a:pt x="420986" y="154707"/>
                  </a:lnTo>
                  <a:lnTo>
                    <a:pt x="419741" y="137165"/>
                  </a:lnTo>
                  <a:lnTo>
                    <a:pt x="415707" y="120192"/>
                  </a:lnTo>
                  <a:lnTo>
                    <a:pt x="408982" y="105202"/>
                  </a:lnTo>
                  <a:lnTo>
                    <a:pt x="399568" y="92196"/>
                  </a:lnTo>
                  <a:lnTo>
                    <a:pt x="399396" y="92039"/>
                  </a:lnTo>
                  <a:close/>
                </a:path>
                <a:path w="594359" h="308610">
                  <a:moveTo>
                    <a:pt x="474331" y="261353"/>
                  </a:moveTo>
                  <a:lnTo>
                    <a:pt x="459253" y="278787"/>
                  </a:lnTo>
                  <a:lnTo>
                    <a:pt x="464406" y="285256"/>
                  </a:lnTo>
                  <a:lnTo>
                    <a:pt x="470600" y="290998"/>
                  </a:lnTo>
                  <a:lnTo>
                    <a:pt x="512939" y="307667"/>
                  </a:lnTo>
                  <a:lnTo>
                    <a:pt x="522078" y="308158"/>
                  </a:lnTo>
                  <a:lnTo>
                    <a:pt x="537725" y="306970"/>
                  </a:lnTo>
                  <a:lnTo>
                    <a:pt x="551684" y="303406"/>
                  </a:lnTo>
                  <a:lnTo>
                    <a:pt x="563955" y="297468"/>
                  </a:lnTo>
                  <a:lnTo>
                    <a:pt x="574537" y="289153"/>
                  </a:lnTo>
                  <a:lnTo>
                    <a:pt x="578438" y="284441"/>
                  </a:lnTo>
                  <a:lnTo>
                    <a:pt x="520036" y="284441"/>
                  </a:lnTo>
                  <a:lnTo>
                    <a:pt x="507049" y="282998"/>
                  </a:lnTo>
                  <a:lnTo>
                    <a:pt x="495102" y="278669"/>
                  </a:lnTo>
                  <a:lnTo>
                    <a:pt x="484196" y="271454"/>
                  </a:lnTo>
                  <a:lnTo>
                    <a:pt x="474331" y="261353"/>
                  </a:lnTo>
                  <a:close/>
                </a:path>
                <a:path w="594359" h="308610">
                  <a:moveTo>
                    <a:pt x="594170" y="224286"/>
                  </a:moveTo>
                  <a:lnTo>
                    <a:pt x="564956" y="224286"/>
                  </a:lnTo>
                  <a:lnTo>
                    <a:pt x="564922" y="239364"/>
                  </a:lnTo>
                  <a:lnTo>
                    <a:pt x="564210" y="249121"/>
                  </a:lnTo>
                  <a:lnTo>
                    <a:pt x="538884" y="281457"/>
                  </a:lnTo>
                  <a:lnTo>
                    <a:pt x="520036" y="284441"/>
                  </a:lnTo>
                  <a:lnTo>
                    <a:pt x="578438" y="284441"/>
                  </a:lnTo>
                  <a:lnTo>
                    <a:pt x="583118" y="278787"/>
                  </a:lnTo>
                  <a:lnTo>
                    <a:pt x="589262" y="266654"/>
                  </a:lnTo>
                  <a:lnTo>
                    <a:pt x="592943" y="252783"/>
                  </a:lnTo>
                  <a:lnTo>
                    <a:pt x="594074" y="238382"/>
                  </a:lnTo>
                  <a:lnTo>
                    <a:pt x="594170" y="224286"/>
                  </a:lnTo>
                  <a:close/>
                </a:path>
                <a:path w="594359" h="308610">
                  <a:moveTo>
                    <a:pt x="517680" y="68165"/>
                  </a:moveTo>
                  <a:lnTo>
                    <a:pt x="478925" y="81417"/>
                  </a:lnTo>
                  <a:lnTo>
                    <a:pt x="455208" y="119211"/>
                  </a:lnTo>
                  <a:lnTo>
                    <a:pt x="450614" y="154864"/>
                  </a:lnTo>
                  <a:lnTo>
                    <a:pt x="451763" y="174507"/>
                  </a:lnTo>
                  <a:lnTo>
                    <a:pt x="468990" y="220359"/>
                  </a:lnTo>
                  <a:lnTo>
                    <a:pt x="503152" y="242888"/>
                  </a:lnTo>
                  <a:lnTo>
                    <a:pt x="517366" y="244390"/>
                  </a:lnTo>
                  <a:lnTo>
                    <a:pt x="531649" y="243133"/>
                  </a:lnTo>
                  <a:lnTo>
                    <a:pt x="544342" y="239364"/>
                  </a:lnTo>
                  <a:lnTo>
                    <a:pt x="555444" y="233081"/>
                  </a:lnTo>
                  <a:lnTo>
                    <a:pt x="564956" y="224286"/>
                  </a:lnTo>
                  <a:lnTo>
                    <a:pt x="594170" y="224286"/>
                  </a:lnTo>
                  <a:lnTo>
                    <a:pt x="594170" y="219731"/>
                  </a:lnTo>
                  <a:lnTo>
                    <a:pt x="524591" y="219731"/>
                  </a:lnTo>
                  <a:lnTo>
                    <a:pt x="514578" y="218710"/>
                  </a:lnTo>
                  <a:lnTo>
                    <a:pt x="482773" y="183842"/>
                  </a:lnTo>
                  <a:lnTo>
                    <a:pt x="479828" y="158162"/>
                  </a:lnTo>
                  <a:lnTo>
                    <a:pt x="480574" y="142976"/>
                  </a:lnTo>
                  <a:lnTo>
                    <a:pt x="498312" y="102100"/>
                  </a:lnTo>
                  <a:lnTo>
                    <a:pt x="524905" y="92824"/>
                  </a:lnTo>
                  <a:lnTo>
                    <a:pt x="594170" y="92824"/>
                  </a:lnTo>
                  <a:lnTo>
                    <a:pt x="594170" y="90154"/>
                  </a:lnTo>
                  <a:lnTo>
                    <a:pt x="566213" y="90154"/>
                  </a:lnTo>
                  <a:lnTo>
                    <a:pt x="556642" y="80534"/>
                  </a:lnTo>
                  <a:lnTo>
                    <a:pt x="545362" y="73662"/>
                  </a:lnTo>
                  <a:lnTo>
                    <a:pt x="532375" y="69539"/>
                  </a:lnTo>
                  <a:lnTo>
                    <a:pt x="517680" y="68165"/>
                  </a:lnTo>
                  <a:close/>
                </a:path>
                <a:path w="594359" h="308610">
                  <a:moveTo>
                    <a:pt x="594170" y="92824"/>
                  </a:moveTo>
                  <a:lnTo>
                    <a:pt x="524905" y="92824"/>
                  </a:lnTo>
                  <a:lnTo>
                    <a:pt x="537421" y="94345"/>
                  </a:lnTo>
                  <a:lnTo>
                    <a:pt x="548268" y="98910"/>
                  </a:lnTo>
                  <a:lnTo>
                    <a:pt x="557447" y="106518"/>
                  </a:lnTo>
                  <a:lnTo>
                    <a:pt x="564956" y="117169"/>
                  </a:lnTo>
                  <a:lnTo>
                    <a:pt x="564956" y="194758"/>
                  </a:lnTo>
                  <a:lnTo>
                    <a:pt x="557604" y="205684"/>
                  </a:lnTo>
                  <a:lnTo>
                    <a:pt x="548425" y="213488"/>
                  </a:lnTo>
                  <a:lnTo>
                    <a:pt x="537421" y="218170"/>
                  </a:lnTo>
                  <a:lnTo>
                    <a:pt x="524591" y="219731"/>
                  </a:lnTo>
                  <a:lnTo>
                    <a:pt x="594170" y="219731"/>
                  </a:lnTo>
                  <a:lnTo>
                    <a:pt x="594170" y="92824"/>
                  </a:lnTo>
                  <a:close/>
                </a:path>
                <a:path w="594359" h="308610">
                  <a:moveTo>
                    <a:pt x="594170" y="71306"/>
                  </a:moveTo>
                  <a:lnTo>
                    <a:pt x="567626" y="71306"/>
                  </a:lnTo>
                  <a:lnTo>
                    <a:pt x="566213" y="90154"/>
                  </a:lnTo>
                  <a:lnTo>
                    <a:pt x="594170" y="90154"/>
                  </a:lnTo>
                  <a:lnTo>
                    <a:pt x="594170" y="713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4" name="object 8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865505" y="2830217"/>
            <a:ext cx="2577539" cy="355277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13015743" y="2891472"/>
            <a:ext cx="1808480" cy="297815"/>
            <a:chOff x="13015743" y="2891472"/>
            <a:chExt cx="1808480" cy="297815"/>
          </a:xfrm>
        </p:grpSpPr>
        <p:sp>
          <p:nvSpPr>
            <p:cNvPr id="86" name="object 86"/>
            <p:cNvSpPr/>
            <p:nvPr/>
          </p:nvSpPr>
          <p:spPr>
            <a:xfrm>
              <a:off x="13015743" y="2903033"/>
              <a:ext cx="209550" cy="253365"/>
            </a:xfrm>
            <a:custGeom>
              <a:avLst/>
              <a:gdLst/>
              <a:ahLst/>
              <a:cxnLst/>
              <a:rect l="l" t="t" r="r" b="b"/>
              <a:pathLst>
                <a:path w="209550" h="253364">
                  <a:moveTo>
                    <a:pt x="0" y="0"/>
                  </a:moveTo>
                  <a:lnTo>
                    <a:pt x="2299" y="252737"/>
                  </a:lnTo>
                  <a:lnTo>
                    <a:pt x="209287" y="124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3130217" y="2891472"/>
              <a:ext cx="1693545" cy="297815"/>
            </a:xfrm>
            <a:custGeom>
              <a:avLst/>
              <a:gdLst/>
              <a:ahLst/>
              <a:cxnLst/>
              <a:rect l="l" t="t" r="r" b="b"/>
              <a:pathLst>
                <a:path w="1693544" h="297814">
                  <a:moveTo>
                    <a:pt x="38951" y="0"/>
                  </a:moveTo>
                  <a:lnTo>
                    <a:pt x="0" y="0"/>
                  </a:lnTo>
                  <a:lnTo>
                    <a:pt x="0" y="228684"/>
                  </a:lnTo>
                  <a:lnTo>
                    <a:pt x="30156" y="228684"/>
                  </a:lnTo>
                  <a:lnTo>
                    <a:pt x="30156" y="139629"/>
                  </a:lnTo>
                  <a:lnTo>
                    <a:pt x="27171" y="43977"/>
                  </a:lnTo>
                  <a:lnTo>
                    <a:pt x="56572" y="43977"/>
                  </a:lnTo>
                  <a:lnTo>
                    <a:pt x="38951" y="0"/>
                  </a:lnTo>
                  <a:close/>
                </a:path>
                <a:path w="1693544" h="297814">
                  <a:moveTo>
                    <a:pt x="56572" y="43977"/>
                  </a:moveTo>
                  <a:lnTo>
                    <a:pt x="27171" y="43977"/>
                  </a:lnTo>
                  <a:lnTo>
                    <a:pt x="102091" y="228684"/>
                  </a:lnTo>
                  <a:lnTo>
                    <a:pt x="125179" y="228684"/>
                  </a:lnTo>
                  <a:lnTo>
                    <a:pt x="142245" y="186591"/>
                  </a:lnTo>
                  <a:lnTo>
                    <a:pt x="113713" y="186591"/>
                  </a:lnTo>
                  <a:lnTo>
                    <a:pt x="56572" y="43977"/>
                  </a:lnTo>
                  <a:close/>
                </a:path>
                <a:path w="1693544" h="297814">
                  <a:moveTo>
                    <a:pt x="227584" y="43506"/>
                  </a:moveTo>
                  <a:lnTo>
                    <a:pt x="200255" y="43506"/>
                  </a:lnTo>
                  <a:lnTo>
                    <a:pt x="197428" y="139629"/>
                  </a:lnTo>
                  <a:lnTo>
                    <a:pt x="197428" y="228684"/>
                  </a:lnTo>
                  <a:lnTo>
                    <a:pt x="227584" y="228684"/>
                  </a:lnTo>
                  <a:lnTo>
                    <a:pt x="227584" y="43506"/>
                  </a:lnTo>
                  <a:close/>
                </a:path>
                <a:path w="1693544" h="297814">
                  <a:moveTo>
                    <a:pt x="227584" y="0"/>
                  </a:moveTo>
                  <a:lnTo>
                    <a:pt x="188475" y="0"/>
                  </a:lnTo>
                  <a:lnTo>
                    <a:pt x="113713" y="186591"/>
                  </a:lnTo>
                  <a:lnTo>
                    <a:pt x="142245" y="186591"/>
                  </a:lnTo>
                  <a:lnTo>
                    <a:pt x="200255" y="43506"/>
                  </a:lnTo>
                  <a:lnTo>
                    <a:pt x="227584" y="43506"/>
                  </a:lnTo>
                  <a:lnTo>
                    <a:pt x="227584" y="0"/>
                  </a:lnTo>
                  <a:close/>
                </a:path>
                <a:path w="1693544" h="297814">
                  <a:moveTo>
                    <a:pt x="345696" y="55600"/>
                  </a:moveTo>
                  <a:lnTo>
                    <a:pt x="305645" y="66437"/>
                  </a:lnTo>
                  <a:lnTo>
                    <a:pt x="278316" y="97222"/>
                  </a:lnTo>
                  <a:lnTo>
                    <a:pt x="268578" y="142142"/>
                  </a:lnTo>
                  <a:lnTo>
                    <a:pt x="268678" y="145597"/>
                  </a:lnTo>
                  <a:lnTo>
                    <a:pt x="280593" y="194807"/>
                  </a:lnTo>
                  <a:lnTo>
                    <a:pt x="314715" y="225817"/>
                  </a:lnTo>
                  <a:lnTo>
                    <a:pt x="346010" y="231825"/>
                  </a:lnTo>
                  <a:lnTo>
                    <a:pt x="357142" y="231138"/>
                  </a:lnTo>
                  <a:lnTo>
                    <a:pt x="394886" y="214793"/>
                  </a:lnTo>
                  <a:lnTo>
                    <a:pt x="401755" y="208108"/>
                  </a:lnTo>
                  <a:lnTo>
                    <a:pt x="346010" y="208108"/>
                  </a:lnTo>
                  <a:lnTo>
                    <a:pt x="335537" y="207029"/>
                  </a:lnTo>
                  <a:lnTo>
                    <a:pt x="305124" y="181732"/>
                  </a:lnTo>
                  <a:lnTo>
                    <a:pt x="297791" y="145597"/>
                  </a:lnTo>
                  <a:lnTo>
                    <a:pt x="298616" y="130578"/>
                  </a:lnTo>
                  <a:lnTo>
                    <a:pt x="318102" y="89103"/>
                  </a:lnTo>
                  <a:lnTo>
                    <a:pt x="345696" y="79474"/>
                  </a:lnTo>
                  <a:lnTo>
                    <a:pt x="401595" y="79474"/>
                  </a:lnTo>
                  <a:lnTo>
                    <a:pt x="390253" y="69117"/>
                  </a:lnTo>
                  <a:lnTo>
                    <a:pt x="377069" y="61608"/>
                  </a:lnTo>
                  <a:lnTo>
                    <a:pt x="362217" y="57102"/>
                  </a:lnTo>
                  <a:lnTo>
                    <a:pt x="345696" y="55600"/>
                  </a:lnTo>
                  <a:close/>
                </a:path>
                <a:path w="1693544" h="297814">
                  <a:moveTo>
                    <a:pt x="401595" y="79474"/>
                  </a:moveTo>
                  <a:lnTo>
                    <a:pt x="345696" y="79474"/>
                  </a:lnTo>
                  <a:lnTo>
                    <a:pt x="356140" y="80563"/>
                  </a:lnTo>
                  <a:lnTo>
                    <a:pt x="365486" y="83832"/>
                  </a:lnTo>
                  <a:lnTo>
                    <a:pt x="390891" y="116855"/>
                  </a:lnTo>
                  <a:lnTo>
                    <a:pt x="394228" y="142142"/>
                  </a:lnTo>
                  <a:lnTo>
                    <a:pt x="393414" y="156906"/>
                  </a:lnTo>
                  <a:lnTo>
                    <a:pt x="374105" y="198390"/>
                  </a:lnTo>
                  <a:lnTo>
                    <a:pt x="346010" y="208108"/>
                  </a:lnTo>
                  <a:lnTo>
                    <a:pt x="401755" y="208108"/>
                  </a:lnTo>
                  <a:lnTo>
                    <a:pt x="420890" y="169157"/>
                  </a:lnTo>
                  <a:lnTo>
                    <a:pt x="423285" y="145597"/>
                  </a:lnTo>
                  <a:lnTo>
                    <a:pt x="423185" y="142142"/>
                  </a:lnTo>
                  <a:lnTo>
                    <a:pt x="421940" y="124600"/>
                  </a:lnTo>
                  <a:lnTo>
                    <a:pt x="417906" y="107627"/>
                  </a:lnTo>
                  <a:lnTo>
                    <a:pt x="411181" y="92637"/>
                  </a:lnTo>
                  <a:lnTo>
                    <a:pt x="401767" y="79631"/>
                  </a:lnTo>
                  <a:lnTo>
                    <a:pt x="401595" y="79474"/>
                  </a:lnTo>
                  <a:close/>
                </a:path>
                <a:path w="1693544" h="297814">
                  <a:moveTo>
                    <a:pt x="487210" y="58741"/>
                  </a:moveTo>
                  <a:lnTo>
                    <a:pt x="459724" y="58741"/>
                  </a:lnTo>
                  <a:lnTo>
                    <a:pt x="459724" y="228684"/>
                  </a:lnTo>
                  <a:lnTo>
                    <a:pt x="488780" y="228684"/>
                  </a:lnTo>
                  <a:lnTo>
                    <a:pt x="488780" y="107588"/>
                  </a:lnTo>
                  <a:lnTo>
                    <a:pt x="492059" y="101757"/>
                  </a:lnTo>
                  <a:lnTo>
                    <a:pt x="530245" y="80259"/>
                  </a:lnTo>
                  <a:lnTo>
                    <a:pt x="584669" y="80259"/>
                  </a:lnTo>
                  <a:lnTo>
                    <a:pt x="584584" y="80102"/>
                  </a:lnTo>
                  <a:lnTo>
                    <a:pt x="488152" y="80102"/>
                  </a:lnTo>
                  <a:lnTo>
                    <a:pt x="487210" y="58741"/>
                  </a:lnTo>
                  <a:close/>
                </a:path>
                <a:path w="1693544" h="297814">
                  <a:moveTo>
                    <a:pt x="584669" y="80259"/>
                  </a:moveTo>
                  <a:lnTo>
                    <a:pt x="530245" y="80259"/>
                  </a:lnTo>
                  <a:lnTo>
                    <a:pt x="538383" y="80809"/>
                  </a:lnTo>
                  <a:lnTo>
                    <a:pt x="545362" y="82458"/>
                  </a:lnTo>
                  <a:lnTo>
                    <a:pt x="564328" y="116226"/>
                  </a:lnTo>
                  <a:lnTo>
                    <a:pt x="564328" y="228684"/>
                  </a:lnTo>
                  <a:lnTo>
                    <a:pt x="593385" y="228684"/>
                  </a:lnTo>
                  <a:lnTo>
                    <a:pt x="593363" y="116226"/>
                  </a:lnTo>
                  <a:lnTo>
                    <a:pt x="589811" y="89791"/>
                  </a:lnTo>
                  <a:lnTo>
                    <a:pt x="584669" y="80259"/>
                  </a:lnTo>
                  <a:close/>
                </a:path>
                <a:path w="1693544" h="297814">
                  <a:moveTo>
                    <a:pt x="539041" y="55600"/>
                  </a:moveTo>
                  <a:lnTo>
                    <a:pt x="524080" y="57131"/>
                  </a:lnTo>
                  <a:lnTo>
                    <a:pt x="510612" y="61725"/>
                  </a:lnTo>
                  <a:lnTo>
                    <a:pt x="498636" y="69382"/>
                  </a:lnTo>
                  <a:lnTo>
                    <a:pt x="488152" y="80102"/>
                  </a:lnTo>
                  <a:lnTo>
                    <a:pt x="584584" y="80102"/>
                  </a:lnTo>
                  <a:lnTo>
                    <a:pt x="579563" y="70796"/>
                  </a:lnTo>
                  <a:lnTo>
                    <a:pt x="562639" y="59399"/>
                  </a:lnTo>
                  <a:lnTo>
                    <a:pt x="539041" y="55600"/>
                  </a:lnTo>
                  <a:close/>
                </a:path>
                <a:path w="1693544" h="297814">
                  <a:moveTo>
                    <a:pt x="729873" y="58741"/>
                  </a:moveTo>
                  <a:lnTo>
                    <a:pt x="700188" y="58741"/>
                  </a:lnTo>
                  <a:lnTo>
                    <a:pt x="761756" y="228684"/>
                  </a:lnTo>
                  <a:lnTo>
                    <a:pt x="783902" y="228684"/>
                  </a:lnTo>
                  <a:lnTo>
                    <a:pt x="798039" y="189261"/>
                  </a:lnTo>
                  <a:lnTo>
                    <a:pt x="773065" y="189261"/>
                  </a:lnTo>
                  <a:lnTo>
                    <a:pt x="729873" y="58741"/>
                  </a:lnTo>
                  <a:close/>
                </a:path>
                <a:path w="1693544" h="297814">
                  <a:moveTo>
                    <a:pt x="844843" y="58741"/>
                  </a:moveTo>
                  <a:lnTo>
                    <a:pt x="815158" y="58741"/>
                  </a:lnTo>
                  <a:lnTo>
                    <a:pt x="773065" y="189261"/>
                  </a:lnTo>
                  <a:lnTo>
                    <a:pt x="798039" y="189261"/>
                  </a:lnTo>
                  <a:lnTo>
                    <a:pt x="844843" y="58741"/>
                  </a:lnTo>
                  <a:close/>
                </a:path>
                <a:path w="1693544" h="297814">
                  <a:moveTo>
                    <a:pt x="939709" y="55600"/>
                  </a:moveTo>
                  <a:lnTo>
                    <a:pt x="899658" y="66437"/>
                  </a:lnTo>
                  <a:lnTo>
                    <a:pt x="872329" y="97222"/>
                  </a:lnTo>
                  <a:lnTo>
                    <a:pt x="862591" y="142142"/>
                  </a:lnTo>
                  <a:lnTo>
                    <a:pt x="862691" y="145597"/>
                  </a:lnTo>
                  <a:lnTo>
                    <a:pt x="874606" y="194807"/>
                  </a:lnTo>
                  <a:lnTo>
                    <a:pt x="908728" y="225817"/>
                  </a:lnTo>
                  <a:lnTo>
                    <a:pt x="940023" y="231825"/>
                  </a:lnTo>
                  <a:lnTo>
                    <a:pt x="951155" y="231138"/>
                  </a:lnTo>
                  <a:lnTo>
                    <a:pt x="988899" y="214793"/>
                  </a:lnTo>
                  <a:lnTo>
                    <a:pt x="995769" y="208108"/>
                  </a:lnTo>
                  <a:lnTo>
                    <a:pt x="940023" y="208108"/>
                  </a:lnTo>
                  <a:lnTo>
                    <a:pt x="929550" y="207029"/>
                  </a:lnTo>
                  <a:lnTo>
                    <a:pt x="899138" y="181732"/>
                  </a:lnTo>
                  <a:lnTo>
                    <a:pt x="891805" y="145597"/>
                  </a:lnTo>
                  <a:lnTo>
                    <a:pt x="892629" y="130578"/>
                  </a:lnTo>
                  <a:lnTo>
                    <a:pt x="912115" y="89103"/>
                  </a:lnTo>
                  <a:lnTo>
                    <a:pt x="939709" y="79474"/>
                  </a:lnTo>
                  <a:lnTo>
                    <a:pt x="995609" y="79474"/>
                  </a:lnTo>
                  <a:lnTo>
                    <a:pt x="984266" y="69117"/>
                  </a:lnTo>
                  <a:lnTo>
                    <a:pt x="971082" y="61608"/>
                  </a:lnTo>
                  <a:lnTo>
                    <a:pt x="956230" y="57102"/>
                  </a:lnTo>
                  <a:lnTo>
                    <a:pt x="939709" y="55600"/>
                  </a:lnTo>
                  <a:close/>
                </a:path>
                <a:path w="1693544" h="297814">
                  <a:moveTo>
                    <a:pt x="995609" y="79474"/>
                  </a:moveTo>
                  <a:lnTo>
                    <a:pt x="939709" y="79474"/>
                  </a:lnTo>
                  <a:lnTo>
                    <a:pt x="950154" y="80563"/>
                  </a:lnTo>
                  <a:lnTo>
                    <a:pt x="959499" y="83832"/>
                  </a:lnTo>
                  <a:lnTo>
                    <a:pt x="984904" y="116855"/>
                  </a:lnTo>
                  <a:lnTo>
                    <a:pt x="988242" y="142142"/>
                  </a:lnTo>
                  <a:lnTo>
                    <a:pt x="987427" y="156906"/>
                  </a:lnTo>
                  <a:lnTo>
                    <a:pt x="968118" y="198390"/>
                  </a:lnTo>
                  <a:lnTo>
                    <a:pt x="940023" y="208108"/>
                  </a:lnTo>
                  <a:lnTo>
                    <a:pt x="995769" y="208108"/>
                  </a:lnTo>
                  <a:lnTo>
                    <a:pt x="1014903" y="169157"/>
                  </a:lnTo>
                  <a:lnTo>
                    <a:pt x="1017298" y="145597"/>
                  </a:lnTo>
                  <a:lnTo>
                    <a:pt x="1017198" y="142142"/>
                  </a:lnTo>
                  <a:lnTo>
                    <a:pt x="1015954" y="124600"/>
                  </a:lnTo>
                  <a:lnTo>
                    <a:pt x="1011919" y="107627"/>
                  </a:lnTo>
                  <a:lnTo>
                    <a:pt x="1005195" y="92637"/>
                  </a:lnTo>
                  <a:lnTo>
                    <a:pt x="995781" y="79631"/>
                  </a:lnTo>
                  <a:lnTo>
                    <a:pt x="995609" y="79474"/>
                  </a:lnTo>
                  <a:close/>
                </a:path>
                <a:path w="1693544" h="297814">
                  <a:moveTo>
                    <a:pt x="1042429" y="271248"/>
                  </a:moveTo>
                  <a:lnTo>
                    <a:pt x="1042429" y="294807"/>
                  </a:lnTo>
                  <a:lnTo>
                    <a:pt x="1053266" y="296849"/>
                  </a:lnTo>
                  <a:lnTo>
                    <a:pt x="1058763" y="297320"/>
                  </a:lnTo>
                  <a:lnTo>
                    <a:pt x="1074872" y="294670"/>
                  </a:lnTo>
                  <a:lnTo>
                    <a:pt x="1088644" y="286719"/>
                  </a:lnTo>
                  <a:lnTo>
                    <a:pt x="1100081" y="273466"/>
                  </a:lnTo>
                  <a:lnTo>
                    <a:pt x="1100861" y="271876"/>
                  </a:lnTo>
                  <a:lnTo>
                    <a:pt x="1050282" y="271876"/>
                  </a:lnTo>
                  <a:lnTo>
                    <a:pt x="1042429" y="271248"/>
                  </a:lnTo>
                  <a:close/>
                </a:path>
                <a:path w="1693544" h="297814">
                  <a:moveTo>
                    <a:pt x="1064417" y="58741"/>
                  </a:moveTo>
                  <a:lnTo>
                    <a:pt x="1032691" y="58741"/>
                  </a:lnTo>
                  <a:lnTo>
                    <a:pt x="1093317" y="226799"/>
                  </a:lnTo>
                  <a:lnTo>
                    <a:pt x="1086877" y="244076"/>
                  </a:lnTo>
                  <a:lnTo>
                    <a:pt x="1060124" y="271876"/>
                  </a:lnTo>
                  <a:lnTo>
                    <a:pt x="1100861" y="271876"/>
                  </a:lnTo>
                  <a:lnTo>
                    <a:pt x="1109180" y="254913"/>
                  </a:lnTo>
                  <a:lnTo>
                    <a:pt x="1133140" y="186119"/>
                  </a:lnTo>
                  <a:lnTo>
                    <a:pt x="1106824" y="186119"/>
                  </a:lnTo>
                  <a:lnTo>
                    <a:pt x="1064417" y="58741"/>
                  </a:lnTo>
                  <a:close/>
                </a:path>
                <a:path w="1693544" h="297814">
                  <a:moveTo>
                    <a:pt x="1177503" y="58741"/>
                  </a:moveTo>
                  <a:lnTo>
                    <a:pt x="1146404" y="58741"/>
                  </a:lnTo>
                  <a:lnTo>
                    <a:pt x="1106824" y="186119"/>
                  </a:lnTo>
                  <a:lnTo>
                    <a:pt x="1133140" y="186119"/>
                  </a:lnTo>
                  <a:lnTo>
                    <a:pt x="1177503" y="58741"/>
                  </a:lnTo>
                  <a:close/>
                </a:path>
                <a:path w="1693544" h="297814">
                  <a:moveTo>
                    <a:pt x="1320890" y="79002"/>
                  </a:moveTo>
                  <a:lnTo>
                    <a:pt x="1265458" y="79002"/>
                  </a:lnTo>
                  <a:lnTo>
                    <a:pt x="1273793" y="79572"/>
                  </a:lnTo>
                  <a:lnTo>
                    <a:pt x="1281047" y="81280"/>
                  </a:lnTo>
                  <a:lnTo>
                    <a:pt x="1301426" y="125650"/>
                  </a:lnTo>
                  <a:lnTo>
                    <a:pt x="1273154" y="125650"/>
                  </a:lnTo>
                  <a:lnTo>
                    <a:pt x="1255877" y="126573"/>
                  </a:lnTo>
                  <a:lnTo>
                    <a:pt x="1216298" y="140414"/>
                  </a:lnTo>
                  <a:lnTo>
                    <a:pt x="1196193" y="181565"/>
                  </a:lnTo>
                  <a:lnTo>
                    <a:pt x="1197195" y="192009"/>
                  </a:lnTo>
                  <a:lnTo>
                    <a:pt x="1220862" y="223874"/>
                  </a:lnTo>
                  <a:lnTo>
                    <a:pt x="1253522" y="231825"/>
                  </a:lnTo>
                  <a:lnTo>
                    <a:pt x="1267088" y="230509"/>
                  </a:lnTo>
                  <a:lnTo>
                    <a:pt x="1279673" y="226563"/>
                  </a:lnTo>
                  <a:lnTo>
                    <a:pt x="1291276" y="219986"/>
                  </a:lnTo>
                  <a:lnTo>
                    <a:pt x="1301897" y="210778"/>
                  </a:lnTo>
                  <a:lnTo>
                    <a:pt x="1332151" y="210778"/>
                  </a:lnTo>
                  <a:lnTo>
                    <a:pt x="1331975" y="209954"/>
                  </a:lnTo>
                  <a:lnTo>
                    <a:pt x="1331589" y="206538"/>
                  </a:lnTo>
                  <a:lnTo>
                    <a:pt x="1248234" y="206538"/>
                  </a:lnTo>
                  <a:lnTo>
                    <a:pt x="1240433" y="203972"/>
                  </a:lnTo>
                  <a:lnTo>
                    <a:pt x="1228287" y="193711"/>
                  </a:lnTo>
                  <a:lnTo>
                    <a:pt x="1225250" y="186591"/>
                  </a:lnTo>
                  <a:lnTo>
                    <a:pt x="1225250" y="177481"/>
                  </a:lnTo>
                  <a:lnTo>
                    <a:pt x="1228588" y="163807"/>
                  </a:lnTo>
                  <a:lnTo>
                    <a:pt x="1238601" y="154039"/>
                  </a:lnTo>
                  <a:lnTo>
                    <a:pt x="1255289" y="148179"/>
                  </a:lnTo>
                  <a:lnTo>
                    <a:pt x="1278652" y="146225"/>
                  </a:lnTo>
                  <a:lnTo>
                    <a:pt x="1330483" y="146225"/>
                  </a:lnTo>
                  <a:lnTo>
                    <a:pt x="1330483" y="110729"/>
                  </a:lnTo>
                  <a:lnTo>
                    <a:pt x="1329167" y="98547"/>
                  </a:lnTo>
                  <a:lnTo>
                    <a:pt x="1325849" y="87759"/>
                  </a:lnTo>
                  <a:lnTo>
                    <a:pt x="1320890" y="79002"/>
                  </a:lnTo>
                  <a:close/>
                </a:path>
                <a:path w="1693544" h="297814">
                  <a:moveTo>
                    <a:pt x="1332151" y="210778"/>
                  </a:moveTo>
                  <a:lnTo>
                    <a:pt x="1301897" y="210778"/>
                  </a:lnTo>
                  <a:lnTo>
                    <a:pt x="1302944" y="219365"/>
                  </a:lnTo>
                  <a:lnTo>
                    <a:pt x="1304305" y="225333"/>
                  </a:lnTo>
                  <a:lnTo>
                    <a:pt x="1305981" y="228684"/>
                  </a:lnTo>
                  <a:lnTo>
                    <a:pt x="1336451" y="228684"/>
                  </a:lnTo>
                  <a:lnTo>
                    <a:pt x="1336451" y="226171"/>
                  </a:lnTo>
                  <a:lnTo>
                    <a:pt x="1333840" y="218661"/>
                  </a:lnTo>
                  <a:lnTo>
                    <a:pt x="1332151" y="210778"/>
                  </a:lnTo>
                  <a:close/>
                </a:path>
                <a:path w="1693544" h="297814">
                  <a:moveTo>
                    <a:pt x="1330483" y="146225"/>
                  </a:moveTo>
                  <a:lnTo>
                    <a:pt x="1301426" y="146225"/>
                  </a:lnTo>
                  <a:lnTo>
                    <a:pt x="1301426" y="181093"/>
                  </a:lnTo>
                  <a:lnTo>
                    <a:pt x="1298255" y="186483"/>
                  </a:lnTo>
                  <a:lnTo>
                    <a:pt x="1264506" y="206096"/>
                  </a:lnTo>
                  <a:lnTo>
                    <a:pt x="1257762" y="206538"/>
                  </a:lnTo>
                  <a:lnTo>
                    <a:pt x="1331589" y="206538"/>
                  </a:lnTo>
                  <a:lnTo>
                    <a:pt x="1330856" y="200049"/>
                  </a:lnTo>
                  <a:lnTo>
                    <a:pt x="1330585" y="192009"/>
                  </a:lnTo>
                  <a:lnTo>
                    <a:pt x="1330483" y="146225"/>
                  </a:lnTo>
                  <a:close/>
                </a:path>
                <a:path w="1693544" h="297814">
                  <a:moveTo>
                    <a:pt x="1267186" y="55600"/>
                  </a:moveTo>
                  <a:lnTo>
                    <a:pt x="1225800" y="66280"/>
                  </a:lnTo>
                  <a:lnTo>
                    <a:pt x="1200208" y="99558"/>
                  </a:lnTo>
                  <a:lnTo>
                    <a:pt x="1199649" y="105860"/>
                  </a:lnTo>
                  <a:lnTo>
                    <a:pt x="1228863" y="105860"/>
                  </a:lnTo>
                  <a:lnTo>
                    <a:pt x="1228863" y="98426"/>
                  </a:lnTo>
                  <a:lnTo>
                    <a:pt x="1232370" y="92091"/>
                  </a:lnTo>
                  <a:lnTo>
                    <a:pt x="1265458" y="79002"/>
                  </a:lnTo>
                  <a:lnTo>
                    <a:pt x="1320890" y="79002"/>
                  </a:lnTo>
                  <a:lnTo>
                    <a:pt x="1320529" y="78364"/>
                  </a:lnTo>
                  <a:lnTo>
                    <a:pt x="1313206" y="70364"/>
                  </a:lnTo>
                  <a:lnTo>
                    <a:pt x="1304086" y="63905"/>
                  </a:lnTo>
                  <a:lnTo>
                    <a:pt x="1293376" y="59291"/>
                  </a:lnTo>
                  <a:lnTo>
                    <a:pt x="1281076" y="56523"/>
                  </a:lnTo>
                  <a:lnTo>
                    <a:pt x="1267186" y="55600"/>
                  </a:lnTo>
                  <a:close/>
                </a:path>
                <a:path w="1693544" h="297814">
                  <a:moveTo>
                    <a:pt x="1392837" y="248788"/>
                  </a:moveTo>
                  <a:lnTo>
                    <a:pt x="1377759" y="266222"/>
                  </a:lnTo>
                  <a:lnTo>
                    <a:pt x="1382912" y="272691"/>
                  </a:lnTo>
                  <a:lnTo>
                    <a:pt x="1389106" y="278433"/>
                  </a:lnTo>
                  <a:lnTo>
                    <a:pt x="1431445" y="295102"/>
                  </a:lnTo>
                  <a:lnTo>
                    <a:pt x="1440584" y="295593"/>
                  </a:lnTo>
                  <a:lnTo>
                    <a:pt x="1456231" y="294405"/>
                  </a:lnTo>
                  <a:lnTo>
                    <a:pt x="1470190" y="290841"/>
                  </a:lnTo>
                  <a:lnTo>
                    <a:pt x="1482461" y="284902"/>
                  </a:lnTo>
                  <a:lnTo>
                    <a:pt x="1493043" y="276588"/>
                  </a:lnTo>
                  <a:lnTo>
                    <a:pt x="1496944" y="271876"/>
                  </a:lnTo>
                  <a:lnTo>
                    <a:pt x="1438542" y="271876"/>
                  </a:lnTo>
                  <a:lnTo>
                    <a:pt x="1425555" y="270433"/>
                  </a:lnTo>
                  <a:lnTo>
                    <a:pt x="1413608" y="266104"/>
                  </a:lnTo>
                  <a:lnTo>
                    <a:pt x="1402702" y="258889"/>
                  </a:lnTo>
                  <a:lnTo>
                    <a:pt x="1392837" y="248788"/>
                  </a:lnTo>
                  <a:close/>
                </a:path>
                <a:path w="1693544" h="297814">
                  <a:moveTo>
                    <a:pt x="1512676" y="211721"/>
                  </a:moveTo>
                  <a:lnTo>
                    <a:pt x="1483462" y="211721"/>
                  </a:lnTo>
                  <a:lnTo>
                    <a:pt x="1483428" y="226799"/>
                  </a:lnTo>
                  <a:lnTo>
                    <a:pt x="1482716" y="236556"/>
                  </a:lnTo>
                  <a:lnTo>
                    <a:pt x="1457390" y="268892"/>
                  </a:lnTo>
                  <a:lnTo>
                    <a:pt x="1438542" y="271876"/>
                  </a:lnTo>
                  <a:lnTo>
                    <a:pt x="1496944" y="271876"/>
                  </a:lnTo>
                  <a:lnTo>
                    <a:pt x="1501624" y="266222"/>
                  </a:lnTo>
                  <a:lnTo>
                    <a:pt x="1507768" y="254089"/>
                  </a:lnTo>
                  <a:lnTo>
                    <a:pt x="1511449" y="240218"/>
                  </a:lnTo>
                  <a:lnTo>
                    <a:pt x="1512580" y="225817"/>
                  </a:lnTo>
                  <a:lnTo>
                    <a:pt x="1512676" y="211721"/>
                  </a:lnTo>
                  <a:close/>
                </a:path>
                <a:path w="1693544" h="297814">
                  <a:moveTo>
                    <a:pt x="1436186" y="55600"/>
                  </a:moveTo>
                  <a:lnTo>
                    <a:pt x="1397431" y="68852"/>
                  </a:lnTo>
                  <a:lnTo>
                    <a:pt x="1373714" y="106645"/>
                  </a:lnTo>
                  <a:lnTo>
                    <a:pt x="1369120" y="142299"/>
                  </a:lnTo>
                  <a:lnTo>
                    <a:pt x="1370269" y="161942"/>
                  </a:lnTo>
                  <a:lnTo>
                    <a:pt x="1387497" y="207794"/>
                  </a:lnTo>
                  <a:lnTo>
                    <a:pt x="1421658" y="230323"/>
                  </a:lnTo>
                  <a:lnTo>
                    <a:pt x="1435872" y="231825"/>
                  </a:lnTo>
                  <a:lnTo>
                    <a:pt x="1450155" y="230568"/>
                  </a:lnTo>
                  <a:lnTo>
                    <a:pt x="1462848" y="226799"/>
                  </a:lnTo>
                  <a:lnTo>
                    <a:pt x="1473950" y="220516"/>
                  </a:lnTo>
                  <a:lnTo>
                    <a:pt x="1483462" y="211721"/>
                  </a:lnTo>
                  <a:lnTo>
                    <a:pt x="1512676" y="211721"/>
                  </a:lnTo>
                  <a:lnTo>
                    <a:pt x="1512676" y="207166"/>
                  </a:lnTo>
                  <a:lnTo>
                    <a:pt x="1443097" y="207166"/>
                  </a:lnTo>
                  <a:lnTo>
                    <a:pt x="1433084" y="206145"/>
                  </a:lnTo>
                  <a:lnTo>
                    <a:pt x="1401279" y="171277"/>
                  </a:lnTo>
                  <a:lnTo>
                    <a:pt x="1398334" y="145597"/>
                  </a:lnTo>
                  <a:lnTo>
                    <a:pt x="1399080" y="130411"/>
                  </a:lnTo>
                  <a:lnTo>
                    <a:pt x="1416818" y="89535"/>
                  </a:lnTo>
                  <a:lnTo>
                    <a:pt x="1443411" y="80259"/>
                  </a:lnTo>
                  <a:lnTo>
                    <a:pt x="1512676" y="80259"/>
                  </a:lnTo>
                  <a:lnTo>
                    <a:pt x="1512676" y="77589"/>
                  </a:lnTo>
                  <a:lnTo>
                    <a:pt x="1484719" y="77589"/>
                  </a:lnTo>
                  <a:lnTo>
                    <a:pt x="1475148" y="67969"/>
                  </a:lnTo>
                  <a:lnTo>
                    <a:pt x="1463869" y="61097"/>
                  </a:lnTo>
                  <a:lnTo>
                    <a:pt x="1450881" y="56974"/>
                  </a:lnTo>
                  <a:lnTo>
                    <a:pt x="1436186" y="55600"/>
                  </a:lnTo>
                  <a:close/>
                </a:path>
                <a:path w="1693544" h="297814">
                  <a:moveTo>
                    <a:pt x="1512676" y="80259"/>
                  </a:moveTo>
                  <a:lnTo>
                    <a:pt x="1443411" y="80259"/>
                  </a:lnTo>
                  <a:lnTo>
                    <a:pt x="1455927" y="81780"/>
                  </a:lnTo>
                  <a:lnTo>
                    <a:pt x="1466774" y="86345"/>
                  </a:lnTo>
                  <a:lnTo>
                    <a:pt x="1475953" y="93953"/>
                  </a:lnTo>
                  <a:lnTo>
                    <a:pt x="1483462" y="104604"/>
                  </a:lnTo>
                  <a:lnTo>
                    <a:pt x="1483462" y="182193"/>
                  </a:lnTo>
                  <a:lnTo>
                    <a:pt x="1476110" y="193119"/>
                  </a:lnTo>
                  <a:lnTo>
                    <a:pt x="1466931" y="200923"/>
                  </a:lnTo>
                  <a:lnTo>
                    <a:pt x="1455927" y="205605"/>
                  </a:lnTo>
                  <a:lnTo>
                    <a:pt x="1443097" y="207166"/>
                  </a:lnTo>
                  <a:lnTo>
                    <a:pt x="1512676" y="207166"/>
                  </a:lnTo>
                  <a:lnTo>
                    <a:pt x="1512676" y="80259"/>
                  </a:lnTo>
                  <a:close/>
                </a:path>
                <a:path w="1693544" h="297814">
                  <a:moveTo>
                    <a:pt x="1512676" y="58741"/>
                  </a:moveTo>
                  <a:lnTo>
                    <a:pt x="1486132" y="58741"/>
                  </a:lnTo>
                  <a:lnTo>
                    <a:pt x="1484719" y="77589"/>
                  </a:lnTo>
                  <a:lnTo>
                    <a:pt x="1512676" y="77589"/>
                  </a:lnTo>
                  <a:lnTo>
                    <a:pt x="1512676" y="58741"/>
                  </a:lnTo>
                  <a:close/>
                </a:path>
                <a:path w="1693544" h="297814">
                  <a:moveTo>
                    <a:pt x="1623563" y="55600"/>
                  </a:moveTo>
                  <a:lnTo>
                    <a:pt x="1585867" y="66908"/>
                  </a:lnTo>
                  <a:lnTo>
                    <a:pt x="1558853" y="98007"/>
                  </a:lnTo>
                  <a:lnTo>
                    <a:pt x="1549272" y="143084"/>
                  </a:lnTo>
                  <a:lnTo>
                    <a:pt x="1549272" y="148424"/>
                  </a:lnTo>
                  <a:lnTo>
                    <a:pt x="1561464" y="196869"/>
                  </a:lnTo>
                  <a:lnTo>
                    <a:pt x="1595841" y="226171"/>
                  </a:lnTo>
                  <a:lnTo>
                    <a:pt x="1627175" y="231825"/>
                  </a:lnTo>
                  <a:lnTo>
                    <a:pt x="1647201" y="229773"/>
                  </a:lnTo>
                  <a:lnTo>
                    <a:pt x="1664556" y="223618"/>
                  </a:lnTo>
                  <a:lnTo>
                    <a:pt x="1679242" y="213360"/>
                  </a:lnTo>
                  <a:lnTo>
                    <a:pt x="1683635" y="208108"/>
                  </a:lnTo>
                  <a:lnTo>
                    <a:pt x="1628746" y="208108"/>
                  </a:lnTo>
                  <a:lnTo>
                    <a:pt x="1618380" y="207146"/>
                  </a:lnTo>
                  <a:lnTo>
                    <a:pt x="1586780" y="184343"/>
                  </a:lnTo>
                  <a:lnTo>
                    <a:pt x="1578328" y="152037"/>
                  </a:lnTo>
                  <a:lnTo>
                    <a:pt x="1693456" y="152037"/>
                  </a:lnTo>
                  <a:lnTo>
                    <a:pt x="1693456" y="139943"/>
                  </a:lnTo>
                  <a:lnTo>
                    <a:pt x="1692750" y="128163"/>
                  </a:lnTo>
                  <a:lnTo>
                    <a:pt x="1579271" y="128163"/>
                  </a:lnTo>
                  <a:lnTo>
                    <a:pt x="1581254" y="117267"/>
                  </a:lnTo>
                  <a:lnTo>
                    <a:pt x="1607385" y="82693"/>
                  </a:lnTo>
                  <a:lnTo>
                    <a:pt x="1623563" y="79474"/>
                  </a:lnTo>
                  <a:lnTo>
                    <a:pt x="1676437" y="79474"/>
                  </a:lnTo>
                  <a:lnTo>
                    <a:pt x="1675079" y="77432"/>
                  </a:lnTo>
                  <a:lnTo>
                    <a:pt x="1664968" y="67880"/>
                  </a:lnTo>
                  <a:lnTo>
                    <a:pt x="1653012" y="61058"/>
                  </a:lnTo>
                  <a:lnTo>
                    <a:pt x="1639210" y="56964"/>
                  </a:lnTo>
                  <a:lnTo>
                    <a:pt x="1623563" y="55600"/>
                  </a:lnTo>
                  <a:close/>
                </a:path>
                <a:path w="1693544" h="297814">
                  <a:moveTo>
                    <a:pt x="1673509" y="185177"/>
                  </a:moveTo>
                  <a:lnTo>
                    <a:pt x="1636147" y="207716"/>
                  </a:lnTo>
                  <a:lnTo>
                    <a:pt x="1628746" y="208108"/>
                  </a:lnTo>
                  <a:lnTo>
                    <a:pt x="1683635" y="208108"/>
                  </a:lnTo>
                  <a:lnTo>
                    <a:pt x="1691257" y="198999"/>
                  </a:lnTo>
                  <a:lnTo>
                    <a:pt x="1673509" y="185177"/>
                  </a:lnTo>
                  <a:close/>
                </a:path>
                <a:path w="1693544" h="297814">
                  <a:moveTo>
                    <a:pt x="1676437" y="79474"/>
                  </a:moveTo>
                  <a:lnTo>
                    <a:pt x="1623563" y="79474"/>
                  </a:lnTo>
                  <a:lnTo>
                    <a:pt x="1632201" y="80239"/>
                  </a:lnTo>
                  <a:lnTo>
                    <a:pt x="1639897" y="82536"/>
                  </a:lnTo>
                  <a:lnTo>
                    <a:pt x="1663182" y="115520"/>
                  </a:lnTo>
                  <a:lnTo>
                    <a:pt x="1664399" y="125964"/>
                  </a:lnTo>
                  <a:lnTo>
                    <a:pt x="1664399" y="128163"/>
                  </a:lnTo>
                  <a:lnTo>
                    <a:pt x="1692750" y="128163"/>
                  </a:lnTo>
                  <a:lnTo>
                    <a:pt x="1692307" y="120781"/>
                  </a:lnTo>
                  <a:lnTo>
                    <a:pt x="1688862" y="103975"/>
                  </a:lnTo>
                  <a:lnTo>
                    <a:pt x="1683119" y="89526"/>
                  </a:lnTo>
                  <a:lnTo>
                    <a:pt x="1676437" y="79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8" name="object 8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4910480" y="2928552"/>
            <a:ext cx="204993" cy="1660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0217" y="9718171"/>
            <a:ext cx="3845030" cy="3190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0021" y="10460066"/>
            <a:ext cx="2522855" cy="1845945"/>
            <a:chOff x="510021" y="10460066"/>
            <a:chExt cx="2522855" cy="18459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021" y="10460066"/>
              <a:ext cx="2522285" cy="18453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638" y="10460066"/>
              <a:ext cx="1977949" cy="177116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2632" y="12503860"/>
            <a:ext cx="1508042" cy="6008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31191" y="12471867"/>
            <a:ext cx="1519930" cy="5410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52504" y="12573872"/>
            <a:ext cx="1282418" cy="6050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99235" y="12497461"/>
            <a:ext cx="1875752" cy="60729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319474" y="10460066"/>
            <a:ext cx="2541270" cy="1919605"/>
            <a:chOff x="9319474" y="10460066"/>
            <a:chExt cx="2541270" cy="1919605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9474" y="10460066"/>
              <a:ext cx="2540831" cy="19195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74993" y="10460066"/>
              <a:ext cx="1788693" cy="184534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454083" y="10432247"/>
            <a:ext cx="2550160" cy="1892300"/>
            <a:chOff x="6454083" y="10432247"/>
            <a:chExt cx="2550160" cy="1892300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4083" y="10432247"/>
              <a:ext cx="2550104" cy="18917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721" y="10432247"/>
              <a:ext cx="2029727" cy="181752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477415" y="10460066"/>
            <a:ext cx="2522855" cy="1864360"/>
            <a:chOff x="3477415" y="10460066"/>
            <a:chExt cx="2522855" cy="186436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77415" y="10460066"/>
              <a:ext cx="2522285" cy="18638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0626" y="10460066"/>
              <a:ext cx="1734762" cy="1789710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08031" y="13703529"/>
            <a:ext cx="9963593" cy="558316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70865" y="361651"/>
            <a:ext cx="2271911" cy="205863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0" y="3820520"/>
            <a:ext cx="17804765" cy="4608830"/>
            <a:chOff x="0" y="3820520"/>
            <a:chExt cx="17804765" cy="4608830"/>
          </a:xfrm>
        </p:grpSpPr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3820520"/>
              <a:ext cx="17804367" cy="46087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57344" y="5554592"/>
              <a:ext cx="5480685" cy="1131570"/>
            </a:xfrm>
            <a:custGeom>
              <a:avLst/>
              <a:gdLst/>
              <a:ahLst/>
              <a:cxnLst/>
              <a:rect l="l" t="t" r="r" b="b"/>
              <a:pathLst>
                <a:path w="5480684" h="1131570">
                  <a:moveTo>
                    <a:pt x="5480407" y="0"/>
                  </a:moveTo>
                  <a:lnTo>
                    <a:pt x="0" y="0"/>
                  </a:lnTo>
                  <a:lnTo>
                    <a:pt x="0" y="1131319"/>
                  </a:lnTo>
                  <a:lnTo>
                    <a:pt x="5480407" y="1131319"/>
                  </a:lnTo>
                  <a:lnTo>
                    <a:pt x="5480407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820222" y="6073886"/>
              <a:ext cx="1743710" cy="343535"/>
            </a:xfrm>
            <a:custGeom>
              <a:avLst/>
              <a:gdLst/>
              <a:ahLst/>
              <a:cxnLst/>
              <a:rect l="l" t="t" r="r" b="b"/>
              <a:pathLst>
                <a:path w="1743709" h="343535">
                  <a:moveTo>
                    <a:pt x="1743344" y="0"/>
                  </a:moveTo>
                  <a:lnTo>
                    <a:pt x="0" y="0"/>
                  </a:lnTo>
                  <a:lnTo>
                    <a:pt x="0" y="343105"/>
                  </a:lnTo>
                  <a:lnTo>
                    <a:pt x="1743344" y="343105"/>
                  </a:lnTo>
                  <a:lnTo>
                    <a:pt x="1743344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93919" y="5678128"/>
              <a:ext cx="3799122" cy="2209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03709" y="6055340"/>
              <a:ext cx="1743344" cy="3431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22564" y="6202258"/>
              <a:ext cx="118115" cy="1173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11965" y="6064613"/>
              <a:ext cx="1743344" cy="34310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854717" y="6120715"/>
              <a:ext cx="1438910" cy="320675"/>
            </a:xfrm>
            <a:custGeom>
              <a:avLst/>
              <a:gdLst/>
              <a:ahLst/>
              <a:cxnLst/>
              <a:rect l="l" t="t" r="r" b="b"/>
              <a:pathLst>
                <a:path w="1438909" h="320675">
                  <a:moveTo>
                    <a:pt x="3199" y="83040"/>
                  </a:moveTo>
                  <a:lnTo>
                    <a:pt x="2503" y="83040"/>
                  </a:lnTo>
                  <a:lnTo>
                    <a:pt x="2503" y="95420"/>
                  </a:lnTo>
                  <a:lnTo>
                    <a:pt x="10536" y="98706"/>
                  </a:lnTo>
                  <a:lnTo>
                    <a:pt x="18778" y="101053"/>
                  </a:lnTo>
                  <a:lnTo>
                    <a:pt x="27228" y="102462"/>
                  </a:lnTo>
                  <a:lnTo>
                    <a:pt x="35886" y="102931"/>
                  </a:lnTo>
                  <a:lnTo>
                    <a:pt x="44163" y="102462"/>
                  </a:lnTo>
                  <a:lnTo>
                    <a:pt x="51465" y="101053"/>
                  </a:lnTo>
                  <a:lnTo>
                    <a:pt x="57794" y="98706"/>
                  </a:lnTo>
                  <a:lnTo>
                    <a:pt x="63149" y="95420"/>
                  </a:lnTo>
                  <a:lnTo>
                    <a:pt x="68716" y="91108"/>
                  </a:lnTo>
                  <a:lnTo>
                    <a:pt x="36165" y="91108"/>
                  </a:lnTo>
                  <a:lnTo>
                    <a:pt x="27167" y="90604"/>
                  </a:lnTo>
                  <a:lnTo>
                    <a:pt x="18673" y="89091"/>
                  </a:lnTo>
                  <a:lnTo>
                    <a:pt x="10684" y="86570"/>
                  </a:lnTo>
                  <a:lnTo>
                    <a:pt x="3199" y="83040"/>
                  </a:lnTo>
                  <a:close/>
                </a:path>
                <a:path w="1438909" h="320675">
                  <a:moveTo>
                    <a:pt x="36582" y="3060"/>
                  </a:moveTo>
                  <a:lnTo>
                    <a:pt x="1390" y="23507"/>
                  </a:lnTo>
                  <a:lnTo>
                    <a:pt x="1390" y="36211"/>
                  </a:lnTo>
                  <a:lnTo>
                    <a:pt x="33104" y="59069"/>
                  </a:lnTo>
                  <a:lnTo>
                    <a:pt x="41450" y="61109"/>
                  </a:lnTo>
                  <a:lnTo>
                    <a:pt x="45252" y="62176"/>
                  </a:lnTo>
                  <a:lnTo>
                    <a:pt x="56565" y="65792"/>
                  </a:lnTo>
                  <a:lnTo>
                    <a:pt x="60507" y="69687"/>
                  </a:lnTo>
                  <a:lnTo>
                    <a:pt x="60507" y="74973"/>
                  </a:lnTo>
                  <a:lnTo>
                    <a:pt x="58985" y="82032"/>
                  </a:lnTo>
                  <a:lnTo>
                    <a:pt x="54421" y="87074"/>
                  </a:lnTo>
                  <a:lnTo>
                    <a:pt x="46814" y="90099"/>
                  </a:lnTo>
                  <a:lnTo>
                    <a:pt x="36165" y="91108"/>
                  </a:lnTo>
                  <a:lnTo>
                    <a:pt x="68716" y="91108"/>
                  </a:lnTo>
                  <a:lnTo>
                    <a:pt x="69733" y="90320"/>
                  </a:lnTo>
                  <a:lnTo>
                    <a:pt x="73025" y="83782"/>
                  </a:lnTo>
                  <a:lnTo>
                    <a:pt x="72910" y="69687"/>
                  </a:lnTo>
                  <a:lnTo>
                    <a:pt x="71542" y="65282"/>
                  </a:lnTo>
                  <a:lnTo>
                    <a:pt x="68574" y="61480"/>
                  </a:lnTo>
                  <a:lnTo>
                    <a:pt x="65699" y="57586"/>
                  </a:lnTo>
                  <a:lnTo>
                    <a:pt x="62083" y="54804"/>
                  </a:lnTo>
                  <a:lnTo>
                    <a:pt x="53366" y="51465"/>
                  </a:lnTo>
                  <a:lnTo>
                    <a:pt x="48591" y="49935"/>
                  </a:lnTo>
                  <a:lnTo>
                    <a:pt x="43398" y="48544"/>
                  </a:lnTo>
                  <a:lnTo>
                    <a:pt x="38297" y="47061"/>
                  </a:lnTo>
                  <a:lnTo>
                    <a:pt x="33568" y="45855"/>
                  </a:lnTo>
                  <a:lnTo>
                    <a:pt x="29210" y="44928"/>
                  </a:lnTo>
                  <a:lnTo>
                    <a:pt x="24851" y="43908"/>
                  </a:lnTo>
                  <a:lnTo>
                    <a:pt x="21189" y="42192"/>
                  </a:lnTo>
                  <a:lnTo>
                    <a:pt x="18221" y="39781"/>
                  </a:lnTo>
                  <a:lnTo>
                    <a:pt x="15346" y="37370"/>
                  </a:lnTo>
                  <a:lnTo>
                    <a:pt x="13909" y="34310"/>
                  </a:lnTo>
                  <a:lnTo>
                    <a:pt x="13909" y="25593"/>
                  </a:lnTo>
                  <a:lnTo>
                    <a:pt x="16227" y="21699"/>
                  </a:lnTo>
                  <a:lnTo>
                    <a:pt x="20864" y="18917"/>
                  </a:lnTo>
                  <a:lnTo>
                    <a:pt x="25501" y="16042"/>
                  </a:lnTo>
                  <a:lnTo>
                    <a:pt x="31806" y="14605"/>
                  </a:lnTo>
                  <a:lnTo>
                    <a:pt x="65931" y="14605"/>
                  </a:lnTo>
                  <a:lnTo>
                    <a:pt x="65931" y="8067"/>
                  </a:lnTo>
                  <a:lnTo>
                    <a:pt x="59194" y="5876"/>
                  </a:lnTo>
                  <a:lnTo>
                    <a:pt x="52056" y="4312"/>
                  </a:lnTo>
                  <a:lnTo>
                    <a:pt x="44519" y="3373"/>
                  </a:lnTo>
                  <a:lnTo>
                    <a:pt x="36582" y="3060"/>
                  </a:lnTo>
                  <a:close/>
                </a:path>
                <a:path w="1438909" h="320675">
                  <a:moveTo>
                    <a:pt x="65931" y="14605"/>
                  </a:moveTo>
                  <a:lnTo>
                    <a:pt x="39781" y="14605"/>
                  </a:lnTo>
                  <a:lnTo>
                    <a:pt x="45893" y="14935"/>
                  </a:lnTo>
                  <a:lnTo>
                    <a:pt x="52126" y="15926"/>
                  </a:lnTo>
                  <a:lnTo>
                    <a:pt x="58481" y="17578"/>
                  </a:lnTo>
                  <a:lnTo>
                    <a:pt x="64958" y="19890"/>
                  </a:lnTo>
                  <a:lnTo>
                    <a:pt x="65931" y="19890"/>
                  </a:lnTo>
                  <a:lnTo>
                    <a:pt x="65931" y="14605"/>
                  </a:lnTo>
                  <a:close/>
                </a:path>
                <a:path w="1438909" h="320675">
                  <a:moveTo>
                    <a:pt x="119096" y="29210"/>
                  </a:moveTo>
                  <a:lnTo>
                    <a:pt x="87973" y="52091"/>
                  </a:lnTo>
                  <a:lnTo>
                    <a:pt x="85851" y="67183"/>
                  </a:lnTo>
                  <a:lnTo>
                    <a:pt x="86443" y="74973"/>
                  </a:lnTo>
                  <a:lnTo>
                    <a:pt x="113149" y="102331"/>
                  </a:lnTo>
                  <a:lnTo>
                    <a:pt x="120626" y="102931"/>
                  </a:lnTo>
                  <a:lnTo>
                    <a:pt x="128293" y="102522"/>
                  </a:lnTo>
                  <a:lnTo>
                    <a:pt x="135439" y="101297"/>
                  </a:lnTo>
                  <a:lnTo>
                    <a:pt x="142064" y="99254"/>
                  </a:lnTo>
                  <a:lnTo>
                    <a:pt x="148167" y="96393"/>
                  </a:lnTo>
                  <a:lnTo>
                    <a:pt x="148167" y="91108"/>
                  </a:lnTo>
                  <a:lnTo>
                    <a:pt x="116128" y="91108"/>
                  </a:lnTo>
                  <a:lnTo>
                    <a:pt x="109962" y="89300"/>
                  </a:lnTo>
                  <a:lnTo>
                    <a:pt x="101801" y="82067"/>
                  </a:lnTo>
                  <a:lnTo>
                    <a:pt x="99390" y="77013"/>
                  </a:lnTo>
                  <a:lnTo>
                    <a:pt x="98648" y="70521"/>
                  </a:lnTo>
                  <a:lnTo>
                    <a:pt x="152340" y="70521"/>
                  </a:lnTo>
                  <a:lnTo>
                    <a:pt x="152340" y="66070"/>
                  </a:lnTo>
                  <a:lnTo>
                    <a:pt x="151922" y="60228"/>
                  </a:lnTo>
                  <a:lnTo>
                    <a:pt x="98648" y="60228"/>
                  </a:lnTo>
                  <a:lnTo>
                    <a:pt x="99019" y="53552"/>
                  </a:lnTo>
                  <a:lnTo>
                    <a:pt x="101245" y="48498"/>
                  </a:lnTo>
                  <a:lnTo>
                    <a:pt x="109405" y="41636"/>
                  </a:lnTo>
                  <a:lnTo>
                    <a:pt x="113995" y="39920"/>
                  </a:lnTo>
                  <a:lnTo>
                    <a:pt x="143855" y="39920"/>
                  </a:lnTo>
                  <a:lnTo>
                    <a:pt x="139125" y="35234"/>
                  </a:lnTo>
                  <a:lnTo>
                    <a:pt x="133423" y="31887"/>
                  </a:lnTo>
                  <a:lnTo>
                    <a:pt x="126746" y="29879"/>
                  </a:lnTo>
                  <a:lnTo>
                    <a:pt x="119096" y="29210"/>
                  </a:lnTo>
                  <a:close/>
                </a:path>
                <a:path w="1438909" h="320675">
                  <a:moveTo>
                    <a:pt x="148167" y="84153"/>
                  </a:moveTo>
                  <a:lnTo>
                    <a:pt x="147471" y="84153"/>
                  </a:lnTo>
                  <a:lnTo>
                    <a:pt x="140424" y="88790"/>
                  </a:lnTo>
                  <a:lnTo>
                    <a:pt x="132727" y="91108"/>
                  </a:lnTo>
                  <a:lnTo>
                    <a:pt x="148167" y="91108"/>
                  </a:lnTo>
                  <a:lnTo>
                    <a:pt x="148167" y="84153"/>
                  </a:lnTo>
                  <a:close/>
                </a:path>
                <a:path w="1438909" h="320675">
                  <a:moveTo>
                    <a:pt x="143855" y="39920"/>
                  </a:moveTo>
                  <a:lnTo>
                    <a:pt x="124196" y="39920"/>
                  </a:lnTo>
                  <a:lnTo>
                    <a:pt x="128786" y="41636"/>
                  </a:lnTo>
                  <a:lnTo>
                    <a:pt x="133564" y="45641"/>
                  </a:lnTo>
                  <a:lnTo>
                    <a:pt x="137039" y="48498"/>
                  </a:lnTo>
                  <a:lnTo>
                    <a:pt x="139311" y="53552"/>
                  </a:lnTo>
                  <a:lnTo>
                    <a:pt x="139682" y="60228"/>
                  </a:lnTo>
                  <a:lnTo>
                    <a:pt x="151922" y="60228"/>
                  </a:lnTo>
                  <a:lnTo>
                    <a:pt x="151809" y="58646"/>
                  </a:lnTo>
                  <a:lnTo>
                    <a:pt x="150218" y="51813"/>
                  </a:lnTo>
                  <a:lnTo>
                    <a:pt x="147567" y="45571"/>
                  </a:lnTo>
                  <a:lnTo>
                    <a:pt x="143855" y="39920"/>
                  </a:lnTo>
                  <a:close/>
                </a:path>
                <a:path w="1438909" h="320675">
                  <a:moveTo>
                    <a:pt x="134674" y="2642"/>
                  </a:moveTo>
                  <a:lnTo>
                    <a:pt x="120904" y="2642"/>
                  </a:lnTo>
                  <a:lnTo>
                    <a:pt x="110332" y="21142"/>
                  </a:lnTo>
                  <a:lnTo>
                    <a:pt x="118956" y="21142"/>
                  </a:lnTo>
                  <a:lnTo>
                    <a:pt x="134674" y="2642"/>
                  </a:lnTo>
                  <a:close/>
                </a:path>
                <a:path w="1438909" h="320675">
                  <a:moveTo>
                    <a:pt x="183123" y="0"/>
                  </a:moveTo>
                  <a:lnTo>
                    <a:pt x="170466" y="0"/>
                  </a:lnTo>
                  <a:lnTo>
                    <a:pt x="170466" y="101540"/>
                  </a:lnTo>
                  <a:lnTo>
                    <a:pt x="183123" y="101540"/>
                  </a:lnTo>
                  <a:lnTo>
                    <a:pt x="183123" y="0"/>
                  </a:lnTo>
                  <a:close/>
                </a:path>
                <a:path w="1438909" h="320675">
                  <a:moveTo>
                    <a:pt x="235236" y="29210"/>
                  </a:moveTo>
                  <a:lnTo>
                    <a:pt x="204113" y="52091"/>
                  </a:lnTo>
                  <a:lnTo>
                    <a:pt x="201992" y="67183"/>
                  </a:lnTo>
                  <a:lnTo>
                    <a:pt x="202583" y="74973"/>
                  </a:lnTo>
                  <a:lnTo>
                    <a:pt x="229289" y="102331"/>
                  </a:lnTo>
                  <a:lnTo>
                    <a:pt x="236766" y="102931"/>
                  </a:lnTo>
                  <a:lnTo>
                    <a:pt x="244434" y="102522"/>
                  </a:lnTo>
                  <a:lnTo>
                    <a:pt x="251580" y="101297"/>
                  </a:lnTo>
                  <a:lnTo>
                    <a:pt x="258204" y="99254"/>
                  </a:lnTo>
                  <a:lnTo>
                    <a:pt x="264307" y="96393"/>
                  </a:lnTo>
                  <a:lnTo>
                    <a:pt x="264307" y="91108"/>
                  </a:lnTo>
                  <a:lnTo>
                    <a:pt x="232268" y="91108"/>
                  </a:lnTo>
                  <a:lnTo>
                    <a:pt x="226102" y="89300"/>
                  </a:lnTo>
                  <a:lnTo>
                    <a:pt x="217941" y="82067"/>
                  </a:lnTo>
                  <a:lnTo>
                    <a:pt x="215530" y="77013"/>
                  </a:lnTo>
                  <a:lnTo>
                    <a:pt x="214789" y="70521"/>
                  </a:lnTo>
                  <a:lnTo>
                    <a:pt x="268480" y="70521"/>
                  </a:lnTo>
                  <a:lnTo>
                    <a:pt x="268480" y="66070"/>
                  </a:lnTo>
                  <a:lnTo>
                    <a:pt x="268063" y="60228"/>
                  </a:lnTo>
                  <a:lnTo>
                    <a:pt x="214789" y="60228"/>
                  </a:lnTo>
                  <a:lnTo>
                    <a:pt x="215160" y="53552"/>
                  </a:lnTo>
                  <a:lnTo>
                    <a:pt x="217385" y="48498"/>
                  </a:lnTo>
                  <a:lnTo>
                    <a:pt x="225545" y="41636"/>
                  </a:lnTo>
                  <a:lnTo>
                    <a:pt x="230136" y="39920"/>
                  </a:lnTo>
                  <a:lnTo>
                    <a:pt x="259995" y="39920"/>
                  </a:lnTo>
                  <a:lnTo>
                    <a:pt x="255266" y="35234"/>
                  </a:lnTo>
                  <a:lnTo>
                    <a:pt x="249563" y="31887"/>
                  </a:lnTo>
                  <a:lnTo>
                    <a:pt x="242886" y="29879"/>
                  </a:lnTo>
                  <a:lnTo>
                    <a:pt x="235236" y="29210"/>
                  </a:lnTo>
                  <a:close/>
                </a:path>
                <a:path w="1438909" h="320675">
                  <a:moveTo>
                    <a:pt x="264307" y="84153"/>
                  </a:moveTo>
                  <a:lnTo>
                    <a:pt x="263612" y="84153"/>
                  </a:lnTo>
                  <a:lnTo>
                    <a:pt x="256564" y="88790"/>
                  </a:lnTo>
                  <a:lnTo>
                    <a:pt x="248867" y="91108"/>
                  </a:lnTo>
                  <a:lnTo>
                    <a:pt x="264307" y="91108"/>
                  </a:lnTo>
                  <a:lnTo>
                    <a:pt x="264307" y="84153"/>
                  </a:lnTo>
                  <a:close/>
                </a:path>
                <a:path w="1438909" h="320675">
                  <a:moveTo>
                    <a:pt x="259995" y="39920"/>
                  </a:moveTo>
                  <a:lnTo>
                    <a:pt x="240336" y="39920"/>
                  </a:lnTo>
                  <a:lnTo>
                    <a:pt x="244926" y="41636"/>
                  </a:lnTo>
                  <a:lnTo>
                    <a:pt x="249704" y="45641"/>
                  </a:lnTo>
                  <a:lnTo>
                    <a:pt x="253179" y="48498"/>
                  </a:lnTo>
                  <a:lnTo>
                    <a:pt x="255451" y="53552"/>
                  </a:lnTo>
                  <a:lnTo>
                    <a:pt x="255822" y="60228"/>
                  </a:lnTo>
                  <a:lnTo>
                    <a:pt x="268063" y="60228"/>
                  </a:lnTo>
                  <a:lnTo>
                    <a:pt x="267950" y="58646"/>
                  </a:lnTo>
                  <a:lnTo>
                    <a:pt x="266359" y="51813"/>
                  </a:lnTo>
                  <a:lnTo>
                    <a:pt x="263707" y="45571"/>
                  </a:lnTo>
                  <a:lnTo>
                    <a:pt x="259995" y="39920"/>
                  </a:lnTo>
                  <a:close/>
                </a:path>
                <a:path w="1438909" h="320675">
                  <a:moveTo>
                    <a:pt x="326388" y="29210"/>
                  </a:moveTo>
                  <a:lnTo>
                    <a:pt x="318042" y="29210"/>
                  </a:lnTo>
                  <a:lnTo>
                    <a:pt x="310609" y="29836"/>
                  </a:lnTo>
                  <a:lnTo>
                    <a:pt x="281581" y="58081"/>
                  </a:lnTo>
                  <a:lnTo>
                    <a:pt x="280903" y="66070"/>
                  </a:lnTo>
                  <a:lnTo>
                    <a:pt x="281581" y="74060"/>
                  </a:lnTo>
                  <a:lnTo>
                    <a:pt x="310609" y="102305"/>
                  </a:lnTo>
                  <a:lnTo>
                    <a:pt x="318042" y="102931"/>
                  </a:lnTo>
                  <a:lnTo>
                    <a:pt x="326388" y="102931"/>
                  </a:lnTo>
                  <a:lnTo>
                    <a:pt x="334409" y="100659"/>
                  </a:lnTo>
                  <a:lnTo>
                    <a:pt x="342106" y="96115"/>
                  </a:lnTo>
                  <a:lnTo>
                    <a:pt x="342106" y="91108"/>
                  </a:lnTo>
                  <a:lnTo>
                    <a:pt x="311180" y="91108"/>
                  </a:lnTo>
                  <a:lnTo>
                    <a:pt x="304920" y="88836"/>
                  </a:lnTo>
                  <a:lnTo>
                    <a:pt x="300377" y="84292"/>
                  </a:lnTo>
                  <a:lnTo>
                    <a:pt x="295833" y="79656"/>
                  </a:lnTo>
                  <a:lnTo>
                    <a:pt x="293561" y="73582"/>
                  </a:lnTo>
                  <a:lnTo>
                    <a:pt x="293561" y="58559"/>
                  </a:lnTo>
                  <a:lnTo>
                    <a:pt x="295833" y="52532"/>
                  </a:lnTo>
                  <a:lnTo>
                    <a:pt x="300377" y="47988"/>
                  </a:lnTo>
                  <a:lnTo>
                    <a:pt x="304920" y="43351"/>
                  </a:lnTo>
                  <a:lnTo>
                    <a:pt x="311180" y="41033"/>
                  </a:lnTo>
                  <a:lnTo>
                    <a:pt x="342106" y="41033"/>
                  </a:lnTo>
                  <a:lnTo>
                    <a:pt x="342106" y="36026"/>
                  </a:lnTo>
                  <a:lnTo>
                    <a:pt x="334409" y="31482"/>
                  </a:lnTo>
                  <a:lnTo>
                    <a:pt x="326388" y="29210"/>
                  </a:lnTo>
                  <a:close/>
                </a:path>
                <a:path w="1438909" h="320675">
                  <a:moveTo>
                    <a:pt x="342106" y="84153"/>
                  </a:moveTo>
                  <a:lnTo>
                    <a:pt x="341549" y="84153"/>
                  </a:lnTo>
                  <a:lnTo>
                    <a:pt x="334687" y="88790"/>
                  </a:lnTo>
                  <a:lnTo>
                    <a:pt x="327222" y="91108"/>
                  </a:lnTo>
                  <a:lnTo>
                    <a:pt x="342106" y="91108"/>
                  </a:lnTo>
                  <a:lnTo>
                    <a:pt x="342106" y="84153"/>
                  </a:lnTo>
                  <a:close/>
                </a:path>
                <a:path w="1438909" h="320675">
                  <a:moveTo>
                    <a:pt x="342106" y="41033"/>
                  </a:moveTo>
                  <a:lnTo>
                    <a:pt x="327222" y="41033"/>
                  </a:lnTo>
                  <a:lnTo>
                    <a:pt x="334687" y="43351"/>
                  </a:lnTo>
                  <a:lnTo>
                    <a:pt x="341549" y="47988"/>
                  </a:lnTo>
                  <a:lnTo>
                    <a:pt x="342106" y="47988"/>
                  </a:lnTo>
                  <a:lnTo>
                    <a:pt x="342106" y="41033"/>
                  </a:lnTo>
                  <a:close/>
                </a:path>
                <a:path w="1438909" h="320675">
                  <a:moveTo>
                    <a:pt x="377315" y="41450"/>
                  </a:moveTo>
                  <a:lnTo>
                    <a:pt x="364658" y="41450"/>
                  </a:lnTo>
                  <a:lnTo>
                    <a:pt x="364658" y="84570"/>
                  </a:lnTo>
                  <a:lnTo>
                    <a:pt x="365927" y="92603"/>
                  </a:lnTo>
                  <a:lnTo>
                    <a:pt x="369735" y="98341"/>
                  </a:lnTo>
                  <a:lnTo>
                    <a:pt x="376081" y="101783"/>
                  </a:lnTo>
                  <a:lnTo>
                    <a:pt x="384966" y="102931"/>
                  </a:lnTo>
                  <a:lnTo>
                    <a:pt x="389417" y="102931"/>
                  </a:lnTo>
                  <a:lnTo>
                    <a:pt x="393590" y="101911"/>
                  </a:lnTo>
                  <a:lnTo>
                    <a:pt x="397484" y="99871"/>
                  </a:lnTo>
                  <a:lnTo>
                    <a:pt x="397484" y="91803"/>
                  </a:lnTo>
                  <a:lnTo>
                    <a:pt x="384548" y="91803"/>
                  </a:lnTo>
                  <a:lnTo>
                    <a:pt x="382277" y="91432"/>
                  </a:lnTo>
                  <a:lnTo>
                    <a:pt x="378382" y="89763"/>
                  </a:lnTo>
                  <a:lnTo>
                    <a:pt x="377315" y="87352"/>
                  </a:lnTo>
                  <a:lnTo>
                    <a:pt x="377315" y="41450"/>
                  </a:lnTo>
                  <a:close/>
                </a:path>
                <a:path w="1438909" h="320675">
                  <a:moveTo>
                    <a:pt x="397484" y="89578"/>
                  </a:moveTo>
                  <a:lnTo>
                    <a:pt x="396511" y="89578"/>
                  </a:lnTo>
                  <a:lnTo>
                    <a:pt x="393172" y="91061"/>
                  </a:lnTo>
                  <a:lnTo>
                    <a:pt x="390112" y="91803"/>
                  </a:lnTo>
                  <a:lnTo>
                    <a:pt x="397484" y="91803"/>
                  </a:lnTo>
                  <a:lnTo>
                    <a:pt x="397484" y="89578"/>
                  </a:lnTo>
                  <a:close/>
                </a:path>
                <a:path w="1438909" h="320675">
                  <a:moveTo>
                    <a:pt x="377315" y="15300"/>
                  </a:moveTo>
                  <a:lnTo>
                    <a:pt x="351443" y="40616"/>
                  </a:lnTo>
                  <a:lnTo>
                    <a:pt x="351443" y="41450"/>
                  </a:lnTo>
                  <a:lnTo>
                    <a:pt x="397484" y="41450"/>
                  </a:lnTo>
                  <a:lnTo>
                    <a:pt x="397484" y="30601"/>
                  </a:lnTo>
                  <a:lnTo>
                    <a:pt x="377315" y="30601"/>
                  </a:lnTo>
                  <a:lnTo>
                    <a:pt x="377315" y="15300"/>
                  </a:lnTo>
                  <a:close/>
                </a:path>
                <a:path w="1438909" h="320675">
                  <a:moveTo>
                    <a:pt x="426665" y="30601"/>
                  </a:moveTo>
                  <a:lnTo>
                    <a:pt x="414008" y="30601"/>
                  </a:lnTo>
                  <a:lnTo>
                    <a:pt x="414008" y="101540"/>
                  </a:lnTo>
                  <a:lnTo>
                    <a:pt x="426665" y="101540"/>
                  </a:lnTo>
                  <a:lnTo>
                    <a:pt x="426665" y="30601"/>
                  </a:lnTo>
                  <a:close/>
                </a:path>
                <a:path w="1438909" h="320675">
                  <a:moveTo>
                    <a:pt x="427222" y="1947"/>
                  </a:moveTo>
                  <a:lnTo>
                    <a:pt x="413590" y="1947"/>
                  </a:lnTo>
                  <a:lnTo>
                    <a:pt x="413590" y="15578"/>
                  </a:lnTo>
                  <a:lnTo>
                    <a:pt x="427222" y="15578"/>
                  </a:lnTo>
                  <a:lnTo>
                    <a:pt x="427222" y="1947"/>
                  </a:lnTo>
                  <a:close/>
                </a:path>
                <a:path w="1438909" h="320675">
                  <a:moveTo>
                    <a:pt x="480334" y="29210"/>
                  </a:moveTo>
                  <a:lnTo>
                    <a:pt x="447298" y="51118"/>
                  </a:lnTo>
                  <a:lnTo>
                    <a:pt x="444864" y="66070"/>
                  </a:lnTo>
                  <a:lnTo>
                    <a:pt x="445473" y="73947"/>
                  </a:lnTo>
                  <a:lnTo>
                    <a:pt x="472727" y="102296"/>
                  </a:lnTo>
                  <a:lnTo>
                    <a:pt x="480334" y="102931"/>
                  </a:lnTo>
                  <a:lnTo>
                    <a:pt x="488002" y="102296"/>
                  </a:lnTo>
                  <a:lnTo>
                    <a:pt x="494869" y="100393"/>
                  </a:lnTo>
                  <a:lnTo>
                    <a:pt x="500938" y="97219"/>
                  </a:lnTo>
                  <a:lnTo>
                    <a:pt x="506206" y="92777"/>
                  </a:lnTo>
                  <a:lnTo>
                    <a:pt x="507303" y="91386"/>
                  </a:lnTo>
                  <a:lnTo>
                    <a:pt x="474353" y="91386"/>
                  </a:lnTo>
                  <a:lnTo>
                    <a:pt x="468974" y="89300"/>
                  </a:lnTo>
                  <a:lnTo>
                    <a:pt x="464338" y="85127"/>
                  </a:lnTo>
                  <a:lnTo>
                    <a:pt x="459794" y="80861"/>
                  </a:lnTo>
                  <a:lnTo>
                    <a:pt x="457522" y="74509"/>
                  </a:lnTo>
                  <a:lnTo>
                    <a:pt x="457522" y="57539"/>
                  </a:lnTo>
                  <a:lnTo>
                    <a:pt x="459794" y="51187"/>
                  </a:lnTo>
                  <a:lnTo>
                    <a:pt x="464338" y="47014"/>
                  </a:lnTo>
                  <a:lnTo>
                    <a:pt x="468974" y="42841"/>
                  </a:lnTo>
                  <a:lnTo>
                    <a:pt x="474353" y="40755"/>
                  </a:lnTo>
                  <a:lnTo>
                    <a:pt x="507303" y="40755"/>
                  </a:lnTo>
                  <a:lnTo>
                    <a:pt x="506206" y="39364"/>
                  </a:lnTo>
                  <a:lnTo>
                    <a:pt x="500938" y="34921"/>
                  </a:lnTo>
                  <a:lnTo>
                    <a:pt x="494869" y="31748"/>
                  </a:lnTo>
                  <a:lnTo>
                    <a:pt x="488002" y="29844"/>
                  </a:lnTo>
                  <a:lnTo>
                    <a:pt x="480334" y="29210"/>
                  </a:lnTo>
                  <a:close/>
                </a:path>
                <a:path w="1438909" h="320675">
                  <a:moveTo>
                    <a:pt x="507303" y="40755"/>
                  </a:moveTo>
                  <a:lnTo>
                    <a:pt x="486593" y="40755"/>
                  </a:lnTo>
                  <a:lnTo>
                    <a:pt x="491925" y="42841"/>
                  </a:lnTo>
                  <a:lnTo>
                    <a:pt x="496469" y="47014"/>
                  </a:lnTo>
                  <a:lnTo>
                    <a:pt x="501106" y="51187"/>
                  </a:lnTo>
                  <a:lnTo>
                    <a:pt x="503424" y="57539"/>
                  </a:lnTo>
                  <a:lnTo>
                    <a:pt x="503424" y="74509"/>
                  </a:lnTo>
                  <a:lnTo>
                    <a:pt x="501106" y="80861"/>
                  </a:lnTo>
                  <a:lnTo>
                    <a:pt x="491925" y="89300"/>
                  </a:lnTo>
                  <a:lnTo>
                    <a:pt x="486593" y="91386"/>
                  </a:lnTo>
                  <a:lnTo>
                    <a:pt x="507303" y="91386"/>
                  </a:lnTo>
                  <a:lnTo>
                    <a:pt x="510527" y="87300"/>
                  </a:lnTo>
                  <a:lnTo>
                    <a:pt x="513613" y="81023"/>
                  </a:lnTo>
                  <a:lnTo>
                    <a:pt x="515464" y="73947"/>
                  </a:lnTo>
                  <a:lnTo>
                    <a:pt x="516082" y="66070"/>
                  </a:lnTo>
                  <a:lnTo>
                    <a:pt x="515464" y="58194"/>
                  </a:lnTo>
                  <a:lnTo>
                    <a:pt x="513613" y="51118"/>
                  </a:lnTo>
                  <a:lnTo>
                    <a:pt x="510527" y="44841"/>
                  </a:lnTo>
                  <a:lnTo>
                    <a:pt x="507303" y="40755"/>
                  </a:lnTo>
                  <a:close/>
                </a:path>
                <a:path w="1438909" h="320675">
                  <a:moveTo>
                    <a:pt x="544930" y="30601"/>
                  </a:moveTo>
                  <a:lnTo>
                    <a:pt x="533802" y="30601"/>
                  </a:lnTo>
                  <a:lnTo>
                    <a:pt x="533802" y="101540"/>
                  </a:lnTo>
                  <a:lnTo>
                    <a:pt x="546460" y="101540"/>
                  </a:lnTo>
                  <a:lnTo>
                    <a:pt x="546460" y="54247"/>
                  </a:lnTo>
                  <a:lnTo>
                    <a:pt x="551902" y="48405"/>
                  </a:lnTo>
                  <a:lnTo>
                    <a:pt x="557518" y="44232"/>
                  </a:lnTo>
                  <a:lnTo>
                    <a:pt x="563308" y="41728"/>
                  </a:lnTo>
                  <a:lnTo>
                    <a:pt x="564302" y="41589"/>
                  </a:lnTo>
                  <a:lnTo>
                    <a:pt x="546460" y="41589"/>
                  </a:lnTo>
                  <a:lnTo>
                    <a:pt x="546460" y="39503"/>
                  </a:lnTo>
                  <a:lnTo>
                    <a:pt x="544930" y="30601"/>
                  </a:lnTo>
                  <a:close/>
                </a:path>
                <a:path w="1438909" h="320675">
                  <a:moveTo>
                    <a:pt x="593892" y="40894"/>
                  </a:moveTo>
                  <a:lnTo>
                    <a:pt x="579472" y="40894"/>
                  </a:lnTo>
                  <a:lnTo>
                    <a:pt x="584573" y="46551"/>
                  </a:lnTo>
                  <a:lnTo>
                    <a:pt x="584573" y="101540"/>
                  </a:lnTo>
                  <a:lnTo>
                    <a:pt x="597230" y="101540"/>
                  </a:lnTo>
                  <a:lnTo>
                    <a:pt x="597135" y="48405"/>
                  </a:lnTo>
                  <a:lnTo>
                    <a:pt x="595005" y="42192"/>
                  </a:lnTo>
                  <a:lnTo>
                    <a:pt x="593892" y="40894"/>
                  </a:lnTo>
                  <a:close/>
                </a:path>
                <a:path w="1438909" h="320675">
                  <a:moveTo>
                    <a:pt x="580029" y="29210"/>
                  </a:moveTo>
                  <a:lnTo>
                    <a:pt x="572332" y="29210"/>
                  </a:lnTo>
                  <a:lnTo>
                    <a:pt x="565360" y="29984"/>
                  </a:lnTo>
                  <a:lnTo>
                    <a:pt x="558770" y="32305"/>
                  </a:lnTo>
                  <a:lnTo>
                    <a:pt x="552563" y="36173"/>
                  </a:lnTo>
                  <a:lnTo>
                    <a:pt x="546738" y="41589"/>
                  </a:lnTo>
                  <a:lnTo>
                    <a:pt x="564302" y="41589"/>
                  </a:lnTo>
                  <a:lnTo>
                    <a:pt x="569272" y="40894"/>
                  </a:lnTo>
                  <a:lnTo>
                    <a:pt x="593892" y="40894"/>
                  </a:lnTo>
                  <a:lnTo>
                    <a:pt x="586103" y="31806"/>
                  </a:lnTo>
                  <a:lnTo>
                    <a:pt x="580029" y="29210"/>
                  </a:lnTo>
                  <a:close/>
                </a:path>
                <a:path w="1438909" h="320675">
                  <a:moveTo>
                    <a:pt x="629692" y="30601"/>
                  </a:moveTo>
                  <a:lnTo>
                    <a:pt x="618564" y="30601"/>
                  </a:lnTo>
                  <a:lnTo>
                    <a:pt x="618564" y="101540"/>
                  </a:lnTo>
                  <a:lnTo>
                    <a:pt x="631222" y="101540"/>
                  </a:lnTo>
                  <a:lnTo>
                    <a:pt x="631222" y="54247"/>
                  </a:lnTo>
                  <a:lnTo>
                    <a:pt x="636664" y="48405"/>
                  </a:lnTo>
                  <a:lnTo>
                    <a:pt x="642280" y="44232"/>
                  </a:lnTo>
                  <a:lnTo>
                    <a:pt x="648070" y="41728"/>
                  </a:lnTo>
                  <a:lnTo>
                    <a:pt x="649064" y="41589"/>
                  </a:lnTo>
                  <a:lnTo>
                    <a:pt x="631222" y="41589"/>
                  </a:lnTo>
                  <a:lnTo>
                    <a:pt x="631222" y="39503"/>
                  </a:lnTo>
                  <a:lnTo>
                    <a:pt x="629692" y="30601"/>
                  </a:lnTo>
                  <a:close/>
                </a:path>
                <a:path w="1438909" h="320675">
                  <a:moveTo>
                    <a:pt x="678654" y="40894"/>
                  </a:moveTo>
                  <a:lnTo>
                    <a:pt x="664234" y="40894"/>
                  </a:lnTo>
                  <a:lnTo>
                    <a:pt x="669335" y="46551"/>
                  </a:lnTo>
                  <a:lnTo>
                    <a:pt x="669335" y="101540"/>
                  </a:lnTo>
                  <a:lnTo>
                    <a:pt x="681992" y="101540"/>
                  </a:lnTo>
                  <a:lnTo>
                    <a:pt x="681897" y="48405"/>
                  </a:lnTo>
                  <a:lnTo>
                    <a:pt x="679767" y="42192"/>
                  </a:lnTo>
                  <a:lnTo>
                    <a:pt x="678654" y="40894"/>
                  </a:lnTo>
                  <a:close/>
                </a:path>
                <a:path w="1438909" h="320675">
                  <a:moveTo>
                    <a:pt x="664791" y="29210"/>
                  </a:moveTo>
                  <a:lnTo>
                    <a:pt x="657094" y="29210"/>
                  </a:lnTo>
                  <a:lnTo>
                    <a:pt x="650122" y="29984"/>
                  </a:lnTo>
                  <a:lnTo>
                    <a:pt x="643532" y="32305"/>
                  </a:lnTo>
                  <a:lnTo>
                    <a:pt x="637325" y="36173"/>
                  </a:lnTo>
                  <a:lnTo>
                    <a:pt x="631500" y="41589"/>
                  </a:lnTo>
                  <a:lnTo>
                    <a:pt x="649064" y="41589"/>
                  </a:lnTo>
                  <a:lnTo>
                    <a:pt x="654034" y="40894"/>
                  </a:lnTo>
                  <a:lnTo>
                    <a:pt x="678654" y="40894"/>
                  </a:lnTo>
                  <a:lnTo>
                    <a:pt x="670865" y="31806"/>
                  </a:lnTo>
                  <a:lnTo>
                    <a:pt x="664791" y="29210"/>
                  </a:lnTo>
                  <a:close/>
                </a:path>
                <a:path w="1438909" h="320675">
                  <a:moveTo>
                    <a:pt x="732398" y="29210"/>
                  </a:moveTo>
                  <a:lnTo>
                    <a:pt x="701275" y="52091"/>
                  </a:lnTo>
                  <a:lnTo>
                    <a:pt x="699154" y="67183"/>
                  </a:lnTo>
                  <a:lnTo>
                    <a:pt x="699745" y="74973"/>
                  </a:lnTo>
                  <a:lnTo>
                    <a:pt x="726451" y="102331"/>
                  </a:lnTo>
                  <a:lnTo>
                    <a:pt x="733928" y="102931"/>
                  </a:lnTo>
                  <a:lnTo>
                    <a:pt x="741595" y="102522"/>
                  </a:lnTo>
                  <a:lnTo>
                    <a:pt x="748741" y="101297"/>
                  </a:lnTo>
                  <a:lnTo>
                    <a:pt x="755366" y="99254"/>
                  </a:lnTo>
                  <a:lnTo>
                    <a:pt x="761469" y="96393"/>
                  </a:lnTo>
                  <a:lnTo>
                    <a:pt x="761469" y="91108"/>
                  </a:lnTo>
                  <a:lnTo>
                    <a:pt x="729430" y="91108"/>
                  </a:lnTo>
                  <a:lnTo>
                    <a:pt x="723264" y="89300"/>
                  </a:lnTo>
                  <a:lnTo>
                    <a:pt x="715103" y="82067"/>
                  </a:lnTo>
                  <a:lnTo>
                    <a:pt x="712692" y="77013"/>
                  </a:lnTo>
                  <a:lnTo>
                    <a:pt x="711950" y="70521"/>
                  </a:lnTo>
                  <a:lnTo>
                    <a:pt x="765642" y="70521"/>
                  </a:lnTo>
                  <a:lnTo>
                    <a:pt x="765642" y="66070"/>
                  </a:lnTo>
                  <a:lnTo>
                    <a:pt x="765224" y="60228"/>
                  </a:lnTo>
                  <a:lnTo>
                    <a:pt x="711950" y="60228"/>
                  </a:lnTo>
                  <a:lnTo>
                    <a:pt x="712321" y="53552"/>
                  </a:lnTo>
                  <a:lnTo>
                    <a:pt x="714547" y="48498"/>
                  </a:lnTo>
                  <a:lnTo>
                    <a:pt x="722707" y="41636"/>
                  </a:lnTo>
                  <a:lnTo>
                    <a:pt x="727297" y="39920"/>
                  </a:lnTo>
                  <a:lnTo>
                    <a:pt x="757157" y="39920"/>
                  </a:lnTo>
                  <a:lnTo>
                    <a:pt x="752428" y="35234"/>
                  </a:lnTo>
                  <a:lnTo>
                    <a:pt x="746725" y="31887"/>
                  </a:lnTo>
                  <a:lnTo>
                    <a:pt x="740048" y="29879"/>
                  </a:lnTo>
                  <a:lnTo>
                    <a:pt x="732398" y="29210"/>
                  </a:lnTo>
                  <a:close/>
                </a:path>
                <a:path w="1438909" h="320675">
                  <a:moveTo>
                    <a:pt x="761469" y="84153"/>
                  </a:moveTo>
                  <a:lnTo>
                    <a:pt x="760773" y="84153"/>
                  </a:lnTo>
                  <a:lnTo>
                    <a:pt x="753726" y="88790"/>
                  </a:lnTo>
                  <a:lnTo>
                    <a:pt x="746029" y="91108"/>
                  </a:lnTo>
                  <a:lnTo>
                    <a:pt x="761469" y="91108"/>
                  </a:lnTo>
                  <a:lnTo>
                    <a:pt x="761469" y="84153"/>
                  </a:lnTo>
                  <a:close/>
                </a:path>
                <a:path w="1438909" h="320675">
                  <a:moveTo>
                    <a:pt x="757157" y="39920"/>
                  </a:moveTo>
                  <a:lnTo>
                    <a:pt x="737498" y="39920"/>
                  </a:lnTo>
                  <a:lnTo>
                    <a:pt x="742088" y="41636"/>
                  </a:lnTo>
                  <a:lnTo>
                    <a:pt x="746866" y="45641"/>
                  </a:lnTo>
                  <a:lnTo>
                    <a:pt x="750341" y="48498"/>
                  </a:lnTo>
                  <a:lnTo>
                    <a:pt x="752613" y="53552"/>
                  </a:lnTo>
                  <a:lnTo>
                    <a:pt x="752984" y="60228"/>
                  </a:lnTo>
                  <a:lnTo>
                    <a:pt x="765224" y="60228"/>
                  </a:lnTo>
                  <a:lnTo>
                    <a:pt x="765111" y="58646"/>
                  </a:lnTo>
                  <a:lnTo>
                    <a:pt x="763520" y="51813"/>
                  </a:lnTo>
                  <a:lnTo>
                    <a:pt x="760869" y="45571"/>
                  </a:lnTo>
                  <a:lnTo>
                    <a:pt x="757157" y="39920"/>
                  </a:lnTo>
                  <a:close/>
                </a:path>
                <a:path w="1438909" h="320675">
                  <a:moveTo>
                    <a:pt x="793783" y="30601"/>
                  </a:moveTo>
                  <a:lnTo>
                    <a:pt x="782655" y="30601"/>
                  </a:lnTo>
                  <a:lnTo>
                    <a:pt x="782655" y="101540"/>
                  </a:lnTo>
                  <a:lnTo>
                    <a:pt x="795313" y="101540"/>
                  </a:lnTo>
                  <a:lnTo>
                    <a:pt x="795313" y="53413"/>
                  </a:lnTo>
                  <a:lnTo>
                    <a:pt x="798002" y="49611"/>
                  </a:lnTo>
                  <a:lnTo>
                    <a:pt x="801711" y="46643"/>
                  </a:lnTo>
                  <a:lnTo>
                    <a:pt x="811170" y="42378"/>
                  </a:lnTo>
                  <a:lnTo>
                    <a:pt x="814939" y="41589"/>
                  </a:lnTo>
                  <a:lnTo>
                    <a:pt x="795313" y="41589"/>
                  </a:lnTo>
                  <a:lnTo>
                    <a:pt x="795313" y="39503"/>
                  </a:lnTo>
                  <a:lnTo>
                    <a:pt x="793783" y="30601"/>
                  </a:lnTo>
                  <a:close/>
                </a:path>
                <a:path w="1438909" h="320675">
                  <a:moveTo>
                    <a:pt x="822854" y="29210"/>
                  </a:moveTo>
                  <a:lnTo>
                    <a:pt x="821741" y="29210"/>
                  </a:lnTo>
                  <a:lnTo>
                    <a:pt x="814056" y="29984"/>
                  </a:lnTo>
                  <a:lnTo>
                    <a:pt x="807136" y="32305"/>
                  </a:lnTo>
                  <a:lnTo>
                    <a:pt x="800981" y="36173"/>
                  </a:lnTo>
                  <a:lnTo>
                    <a:pt x="795591" y="41589"/>
                  </a:lnTo>
                  <a:lnTo>
                    <a:pt x="814939" y="41589"/>
                  </a:lnTo>
                  <a:lnTo>
                    <a:pt x="816270" y="41311"/>
                  </a:lnTo>
                  <a:lnTo>
                    <a:pt x="822854" y="41311"/>
                  </a:lnTo>
                  <a:lnTo>
                    <a:pt x="822854" y="29210"/>
                  </a:lnTo>
                  <a:close/>
                </a:path>
                <a:path w="1438909" h="320675">
                  <a:moveTo>
                    <a:pt x="884680" y="30601"/>
                  </a:moveTo>
                  <a:lnTo>
                    <a:pt x="872022" y="30601"/>
                  </a:lnTo>
                  <a:lnTo>
                    <a:pt x="872118" y="83736"/>
                  </a:lnTo>
                  <a:lnTo>
                    <a:pt x="874248" y="89949"/>
                  </a:lnTo>
                  <a:lnTo>
                    <a:pt x="883150" y="100335"/>
                  </a:lnTo>
                  <a:lnTo>
                    <a:pt x="889224" y="102931"/>
                  </a:lnTo>
                  <a:lnTo>
                    <a:pt x="896921" y="102931"/>
                  </a:lnTo>
                  <a:lnTo>
                    <a:pt x="903893" y="102157"/>
                  </a:lnTo>
                  <a:lnTo>
                    <a:pt x="910483" y="99836"/>
                  </a:lnTo>
                  <a:lnTo>
                    <a:pt x="916690" y="95967"/>
                  </a:lnTo>
                  <a:lnTo>
                    <a:pt x="921767" y="91247"/>
                  </a:lnTo>
                  <a:lnTo>
                    <a:pt x="889780" y="91247"/>
                  </a:lnTo>
                  <a:lnTo>
                    <a:pt x="884680" y="85590"/>
                  </a:lnTo>
                  <a:lnTo>
                    <a:pt x="884680" y="30601"/>
                  </a:lnTo>
                  <a:close/>
                </a:path>
                <a:path w="1438909" h="320675">
                  <a:moveTo>
                    <a:pt x="935450" y="90551"/>
                  </a:moveTo>
                  <a:lnTo>
                    <a:pt x="922793" y="90551"/>
                  </a:lnTo>
                  <a:lnTo>
                    <a:pt x="922793" y="92638"/>
                  </a:lnTo>
                  <a:lnTo>
                    <a:pt x="924323" y="101540"/>
                  </a:lnTo>
                  <a:lnTo>
                    <a:pt x="935450" y="101540"/>
                  </a:lnTo>
                  <a:lnTo>
                    <a:pt x="935450" y="90551"/>
                  </a:lnTo>
                  <a:close/>
                </a:path>
                <a:path w="1438909" h="320675">
                  <a:moveTo>
                    <a:pt x="935450" y="30601"/>
                  </a:moveTo>
                  <a:lnTo>
                    <a:pt x="922793" y="30601"/>
                  </a:lnTo>
                  <a:lnTo>
                    <a:pt x="922793" y="77894"/>
                  </a:lnTo>
                  <a:lnTo>
                    <a:pt x="917351" y="83736"/>
                  </a:lnTo>
                  <a:lnTo>
                    <a:pt x="911734" y="87909"/>
                  </a:lnTo>
                  <a:lnTo>
                    <a:pt x="905945" y="90412"/>
                  </a:lnTo>
                  <a:lnTo>
                    <a:pt x="899981" y="91247"/>
                  </a:lnTo>
                  <a:lnTo>
                    <a:pt x="921767" y="91247"/>
                  </a:lnTo>
                  <a:lnTo>
                    <a:pt x="922514" y="90551"/>
                  </a:lnTo>
                  <a:lnTo>
                    <a:pt x="935450" y="90551"/>
                  </a:lnTo>
                  <a:lnTo>
                    <a:pt x="935450" y="30601"/>
                  </a:lnTo>
                  <a:close/>
                </a:path>
                <a:path w="1438909" h="320675">
                  <a:moveTo>
                    <a:pt x="968604" y="30601"/>
                  </a:moveTo>
                  <a:lnTo>
                    <a:pt x="957477" y="30601"/>
                  </a:lnTo>
                  <a:lnTo>
                    <a:pt x="957477" y="101540"/>
                  </a:lnTo>
                  <a:lnTo>
                    <a:pt x="970134" y="101540"/>
                  </a:lnTo>
                  <a:lnTo>
                    <a:pt x="970134" y="54247"/>
                  </a:lnTo>
                  <a:lnTo>
                    <a:pt x="975577" y="48405"/>
                  </a:lnTo>
                  <a:lnTo>
                    <a:pt x="981193" y="44232"/>
                  </a:lnTo>
                  <a:lnTo>
                    <a:pt x="986983" y="41728"/>
                  </a:lnTo>
                  <a:lnTo>
                    <a:pt x="987976" y="41589"/>
                  </a:lnTo>
                  <a:lnTo>
                    <a:pt x="970134" y="41589"/>
                  </a:lnTo>
                  <a:lnTo>
                    <a:pt x="970134" y="39503"/>
                  </a:lnTo>
                  <a:lnTo>
                    <a:pt x="968604" y="30601"/>
                  </a:lnTo>
                  <a:close/>
                </a:path>
                <a:path w="1438909" h="320675">
                  <a:moveTo>
                    <a:pt x="1017566" y="40894"/>
                  </a:moveTo>
                  <a:lnTo>
                    <a:pt x="1003147" y="40894"/>
                  </a:lnTo>
                  <a:lnTo>
                    <a:pt x="1008247" y="46551"/>
                  </a:lnTo>
                  <a:lnTo>
                    <a:pt x="1008247" y="101540"/>
                  </a:lnTo>
                  <a:lnTo>
                    <a:pt x="1020905" y="101540"/>
                  </a:lnTo>
                  <a:lnTo>
                    <a:pt x="1020809" y="48405"/>
                  </a:lnTo>
                  <a:lnTo>
                    <a:pt x="1018679" y="42192"/>
                  </a:lnTo>
                  <a:lnTo>
                    <a:pt x="1017566" y="40894"/>
                  </a:lnTo>
                  <a:close/>
                </a:path>
                <a:path w="1438909" h="320675">
                  <a:moveTo>
                    <a:pt x="1003703" y="29210"/>
                  </a:moveTo>
                  <a:lnTo>
                    <a:pt x="996006" y="29210"/>
                  </a:lnTo>
                  <a:lnTo>
                    <a:pt x="989034" y="29984"/>
                  </a:lnTo>
                  <a:lnTo>
                    <a:pt x="982444" y="32305"/>
                  </a:lnTo>
                  <a:lnTo>
                    <a:pt x="976237" y="36173"/>
                  </a:lnTo>
                  <a:lnTo>
                    <a:pt x="970413" y="41589"/>
                  </a:lnTo>
                  <a:lnTo>
                    <a:pt x="987976" y="41589"/>
                  </a:lnTo>
                  <a:lnTo>
                    <a:pt x="992946" y="40894"/>
                  </a:lnTo>
                  <a:lnTo>
                    <a:pt x="1017566" y="40894"/>
                  </a:lnTo>
                  <a:lnTo>
                    <a:pt x="1009777" y="31806"/>
                  </a:lnTo>
                  <a:lnTo>
                    <a:pt x="1003703" y="29210"/>
                  </a:lnTo>
                  <a:close/>
                </a:path>
                <a:path w="1438909" h="320675">
                  <a:moveTo>
                    <a:pt x="1071310" y="29210"/>
                  </a:moveTo>
                  <a:lnTo>
                    <a:pt x="1040187" y="52091"/>
                  </a:lnTo>
                  <a:lnTo>
                    <a:pt x="1038066" y="67183"/>
                  </a:lnTo>
                  <a:lnTo>
                    <a:pt x="1038657" y="74973"/>
                  </a:lnTo>
                  <a:lnTo>
                    <a:pt x="1065363" y="102331"/>
                  </a:lnTo>
                  <a:lnTo>
                    <a:pt x="1072840" y="102931"/>
                  </a:lnTo>
                  <a:lnTo>
                    <a:pt x="1080508" y="102522"/>
                  </a:lnTo>
                  <a:lnTo>
                    <a:pt x="1087654" y="101297"/>
                  </a:lnTo>
                  <a:lnTo>
                    <a:pt x="1094278" y="99254"/>
                  </a:lnTo>
                  <a:lnTo>
                    <a:pt x="1100381" y="96393"/>
                  </a:lnTo>
                  <a:lnTo>
                    <a:pt x="1100381" y="91108"/>
                  </a:lnTo>
                  <a:lnTo>
                    <a:pt x="1068342" y="91108"/>
                  </a:lnTo>
                  <a:lnTo>
                    <a:pt x="1062176" y="89300"/>
                  </a:lnTo>
                  <a:lnTo>
                    <a:pt x="1054016" y="82067"/>
                  </a:lnTo>
                  <a:lnTo>
                    <a:pt x="1051604" y="77013"/>
                  </a:lnTo>
                  <a:lnTo>
                    <a:pt x="1050863" y="70521"/>
                  </a:lnTo>
                  <a:lnTo>
                    <a:pt x="1104554" y="70521"/>
                  </a:lnTo>
                  <a:lnTo>
                    <a:pt x="1104554" y="66070"/>
                  </a:lnTo>
                  <a:lnTo>
                    <a:pt x="1104137" y="60228"/>
                  </a:lnTo>
                  <a:lnTo>
                    <a:pt x="1050863" y="60228"/>
                  </a:lnTo>
                  <a:lnTo>
                    <a:pt x="1051234" y="53552"/>
                  </a:lnTo>
                  <a:lnTo>
                    <a:pt x="1053459" y="48498"/>
                  </a:lnTo>
                  <a:lnTo>
                    <a:pt x="1061619" y="41636"/>
                  </a:lnTo>
                  <a:lnTo>
                    <a:pt x="1066210" y="39920"/>
                  </a:lnTo>
                  <a:lnTo>
                    <a:pt x="1096069" y="39920"/>
                  </a:lnTo>
                  <a:lnTo>
                    <a:pt x="1091340" y="35234"/>
                  </a:lnTo>
                  <a:lnTo>
                    <a:pt x="1085637" y="31887"/>
                  </a:lnTo>
                  <a:lnTo>
                    <a:pt x="1078960" y="29879"/>
                  </a:lnTo>
                  <a:lnTo>
                    <a:pt x="1071310" y="29210"/>
                  </a:lnTo>
                  <a:close/>
                </a:path>
                <a:path w="1438909" h="320675">
                  <a:moveTo>
                    <a:pt x="1100381" y="84153"/>
                  </a:moveTo>
                  <a:lnTo>
                    <a:pt x="1099686" y="84153"/>
                  </a:lnTo>
                  <a:lnTo>
                    <a:pt x="1092638" y="88790"/>
                  </a:lnTo>
                  <a:lnTo>
                    <a:pt x="1084941" y="91108"/>
                  </a:lnTo>
                  <a:lnTo>
                    <a:pt x="1100381" y="91108"/>
                  </a:lnTo>
                  <a:lnTo>
                    <a:pt x="1100381" y="84153"/>
                  </a:lnTo>
                  <a:close/>
                </a:path>
                <a:path w="1438909" h="320675">
                  <a:moveTo>
                    <a:pt x="1096069" y="39920"/>
                  </a:moveTo>
                  <a:lnTo>
                    <a:pt x="1076410" y="39920"/>
                  </a:lnTo>
                  <a:lnTo>
                    <a:pt x="1081000" y="41636"/>
                  </a:lnTo>
                  <a:lnTo>
                    <a:pt x="1085778" y="45641"/>
                  </a:lnTo>
                  <a:lnTo>
                    <a:pt x="1089253" y="48498"/>
                  </a:lnTo>
                  <a:lnTo>
                    <a:pt x="1091525" y="53552"/>
                  </a:lnTo>
                  <a:lnTo>
                    <a:pt x="1091896" y="60228"/>
                  </a:lnTo>
                  <a:lnTo>
                    <a:pt x="1104137" y="60228"/>
                  </a:lnTo>
                  <a:lnTo>
                    <a:pt x="1104024" y="58646"/>
                  </a:lnTo>
                  <a:lnTo>
                    <a:pt x="1102433" y="51813"/>
                  </a:lnTo>
                  <a:lnTo>
                    <a:pt x="1099781" y="45571"/>
                  </a:lnTo>
                  <a:lnTo>
                    <a:pt x="1096069" y="39920"/>
                  </a:lnTo>
                  <a:close/>
                </a:path>
                <a:path w="1438909" h="320675">
                  <a:moveTo>
                    <a:pt x="1187049" y="29210"/>
                  </a:moveTo>
                  <a:lnTo>
                    <a:pt x="1154013" y="58096"/>
                  </a:lnTo>
                  <a:lnTo>
                    <a:pt x="1153388" y="66070"/>
                  </a:lnTo>
                  <a:lnTo>
                    <a:pt x="1154014" y="74060"/>
                  </a:lnTo>
                  <a:lnTo>
                    <a:pt x="1180512" y="102305"/>
                  </a:lnTo>
                  <a:lnTo>
                    <a:pt x="1187049" y="102931"/>
                  </a:lnTo>
                  <a:lnTo>
                    <a:pt x="1193569" y="102288"/>
                  </a:lnTo>
                  <a:lnTo>
                    <a:pt x="1199637" y="100358"/>
                  </a:lnTo>
                  <a:lnTo>
                    <a:pt x="1205253" y="97141"/>
                  </a:lnTo>
                  <a:lnTo>
                    <a:pt x="1210417" y="92638"/>
                  </a:lnTo>
                  <a:lnTo>
                    <a:pt x="1223492" y="92638"/>
                  </a:lnTo>
                  <a:lnTo>
                    <a:pt x="1223492" y="91108"/>
                  </a:lnTo>
                  <a:lnTo>
                    <a:pt x="1181995" y="91108"/>
                  </a:lnTo>
                  <a:lnTo>
                    <a:pt x="1176478" y="88929"/>
                  </a:lnTo>
                  <a:lnTo>
                    <a:pt x="1168132" y="80212"/>
                  </a:lnTo>
                  <a:lnTo>
                    <a:pt x="1166050" y="74060"/>
                  </a:lnTo>
                  <a:lnTo>
                    <a:pt x="1166050" y="58081"/>
                  </a:lnTo>
                  <a:lnTo>
                    <a:pt x="1168132" y="51929"/>
                  </a:lnTo>
                  <a:lnTo>
                    <a:pt x="1176478" y="43212"/>
                  </a:lnTo>
                  <a:lnTo>
                    <a:pt x="1181995" y="41033"/>
                  </a:lnTo>
                  <a:lnTo>
                    <a:pt x="1223492" y="41033"/>
                  </a:lnTo>
                  <a:lnTo>
                    <a:pt x="1223492" y="39503"/>
                  </a:lnTo>
                  <a:lnTo>
                    <a:pt x="1210417" y="39503"/>
                  </a:lnTo>
                  <a:lnTo>
                    <a:pt x="1205253" y="35000"/>
                  </a:lnTo>
                  <a:lnTo>
                    <a:pt x="1199637" y="31783"/>
                  </a:lnTo>
                  <a:lnTo>
                    <a:pt x="1193569" y="29853"/>
                  </a:lnTo>
                  <a:lnTo>
                    <a:pt x="1187049" y="29210"/>
                  </a:lnTo>
                  <a:close/>
                </a:path>
                <a:path w="1438909" h="320675">
                  <a:moveTo>
                    <a:pt x="1223492" y="92638"/>
                  </a:moveTo>
                  <a:lnTo>
                    <a:pt x="1210835" y="92638"/>
                  </a:lnTo>
                  <a:lnTo>
                    <a:pt x="1212365" y="101540"/>
                  </a:lnTo>
                  <a:lnTo>
                    <a:pt x="1223492" y="101540"/>
                  </a:lnTo>
                  <a:lnTo>
                    <a:pt x="1223492" y="92638"/>
                  </a:lnTo>
                  <a:close/>
                </a:path>
                <a:path w="1438909" h="320675">
                  <a:moveTo>
                    <a:pt x="1223492" y="41033"/>
                  </a:moveTo>
                  <a:lnTo>
                    <a:pt x="1197203" y="41033"/>
                  </a:lnTo>
                  <a:lnTo>
                    <a:pt x="1204529" y="44510"/>
                  </a:lnTo>
                  <a:lnTo>
                    <a:pt x="1210835" y="51465"/>
                  </a:lnTo>
                  <a:lnTo>
                    <a:pt x="1210835" y="80676"/>
                  </a:lnTo>
                  <a:lnTo>
                    <a:pt x="1204529" y="87630"/>
                  </a:lnTo>
                  <a:lnTo>
                    <a:pt x="1197203" y="91108"/>
                  </a:lnTo>
                  <a:lnTo>
                    <a:pt x="1223492" y="91108"/>
                  </a:lnTo>
                  <a:lnTo>
                    <a:pt x="1223492" y="41033"/>
                  </a:lnTo>
                  <a:close/>
                </a:path>
                <a:path w="1438909" h="320675">
                  <a:moveTo>
                    <a:pt x="1223492" y="0"/>
                  </a:moveTo>
                  <a:lnTo>
                    <a:pt x="1210835" y="0"/>
                  </a:lnTo>
                  <a:lnTo>
                    <a:pt x="1210835" y="39503"/>
                  </a:lnTo>
                  <a:lnTo>
                    <a:pt x="1223492" y="39503"/>
                  </a:lnTo>
                  <a:lnTo>
                    <a:pt x="1223492" y="0"/>
                  </a:lnTo>
                  <a:close/>
                </a:path>
                <a:path w="1438909" h="320675">
                  <a:moveTo>
                    <a:pt x="1297415" y="41172"/>
                  </a:moveTo>
                  <a:lnTo>
                    <a:pt x="1275820" y="41172"/>
                  </a:lnTo>
                  <a:lnTo>
                    <a:pt x="1281013" y="42517"/>
                  </a:lnTo>
                  <a:lnTo>
                    <a:pt x="1283980" y="45206"/>
                  </a:lnTo>
                  <a:lnTo>
                    <a:pt x="1287040" y="47895"/>
                  </a:lnTo>
                  <a:lnTo>
                    <a:pt x="1288570" y="52300"/>
                  </a:lnTo>
                  <a:lnTo>
                    <a:pt x="1288570" y="59533"/>
                  </a:lnTo>
                  <a:lnTo>
                    <a:pt x="1261261" y="59533"/>
                  </a:lnTo>
                  <a:lnTo>
                    <a:pt x="1253286" y="61573"/>
                  </a:lnTo>
                  <a:lnTo>
                    <a:pt x="1247815" y="65653"/>
                  </a:lnTo>
                  <a:lnTo>
                    <a:pt x="1242436" y="69733"/>
                  </a:lnTo>
                  <a:lnTo>
                    <a:pt x="1239747" y="75065"/>
                  </a:lnTo>
                  <a:lnTo>
                    <a:pt x="1239747" y="88233"/>
                  </a:lnTo>
                  <a:lnTo>
                    <a:pt x="1241926" y="93426"/>
                  </a:lnTo>
                  <a:lnTo>
                    <a:pt x="1246285" y="97228"/>
                  </a:lnTo>
                  <a:lnTo>
                    <a:pt x="1250736" y="101030"/>
                  </a:lnTo>
                  <a:lnTo>
                    <a:pt x="1256114" y="102931"/>
                  </a:lnTo>
                  <a:lnTo>
                    <a:pt x="1262420" y="102931"/>
                  </a:lnTo>
                  <a:lnTo>
                    <a:pt x="1269922" y="102288"/>
                  </a:lnTo>
                  <a:lnTo>
                    <a:pt x="1276712" y="100358"/>
                  </a:lnTo>
                  <a:lnTo>
                    <a:pt x="1282789" y="97141"/>
                  </a:lnTo>
                  <a:lnTo>
                    <a:pt x="1288153" y="92638"/>
                  </a:lnTo>
                  <a:lnTo>
                    <a:pt x="1301228" y="92638"/>
                  </a:lnTo>
                  <a:lnTo>
                    <a:pt x="1301228" y="91803"/>
                  </a:lnTo>
                  <a:lnTo>
                    <a:pt x="1257320" y="91803"/>
                  </a:lnTo>
                  <a:lnTo>
                    <a:pt x="1252529" y="88233"/>
                  </a:lnTo>
                  <a:lnTo>
                    <a:pt x="1252405" y="73396"/>
                  </a:lnTo>
                  <a:lnTo>
                    <a:pt x="1259406" y="69687"/>
                  </a:lnTo>
                  <a:lnTo>
                    <a:pt x="1301228" y="69687"/>
                  </a:lnTo>
                  <a:lnTo>
                    <a:pt x="1301228" y="49101"/>
                  </a:lnTo>
                  <a:lnTo>
                    <a:pt x="1298770" y="42656"/>
                  </a:lnTo>
                  <a:lnTo>
                    <a:pt x="1297415" y="41172"/>
                  </a:lnTo>
                  <a:close/>
                </a:path>
                <a:path w="1438909" h="320675">
                  <a:moveTo>
                    <a:pt x="1301228" y="92638"/>
                  </a:moveTo>
                  <a:lnTo>
                    <a:pt x="1288570" y="92638"/>
                  </a:lnTo>
                  <a:lnTo>
                    <a:pt x="1290100" y="101540"/>
                  </a:lnTo>
                  <a:lnTo>
                    <a:pt x="1301228" y="101540"/>
                  </a:lnTo>
                  <a:lnTo>
                    <a:pt x="1301228" y="92638"/>
                  </a:lnTo>
                  <a:close/>
                </a:path>
                <a:path w="1438909" h="320675">
                  <a:moveTo>
                    <a:pt x="1301228" y="69687"/>
                  </a:moveTo>
                  <a:lnTo>
                    <a:pt x="1288570" y="69687"/>
                  </a:lnTo>
                  <a:lnTo>
                    <a:pt x="1288570" y="81371"/>
                  </a:lnTo>
                  <a:lnTo>
                    <a:pt x="1285974" y="84338"/>
                  </a:lnTo>
                  <a:lnTo>
                    <a:pt x="1282774" y="86842"/>
                  </a:lnTo>
                  <a:lnTo>
                    <a:pt x="1278972" y="88882"/>
                  </a:lnTo>
                  <a:lnTo>
                    <a:pt x="1275170" y="90830"/>
                  </a:lnTo>
                  <a:lnTo>
                    <a:pt x="1271229" y="91803"/>
                  </a:lnTo>
                  <a:lnTo>
                    <a:pt x="1301228" y="91803"/>
                  </a:lnTo>
                  <a:lnTo>
                    <a:pt x="1301228" y="69687"/>
                  </a:lnTo>
                  <a:close/>
                </a:path>
                <a:path w="1438909" h="320675">
                  <a:moveTo>
                    <a:pt x="1281847" y="29210"/>
                  </a:moveTo>
                  <a:lnTo>
                    <a:pt x="1272574" y="29210"/>
                  </a:lnTo>
                  <a:lnTo>
                    <a:pt x="1265793" y="29540"/>
                  </a:lnTo>
                  <a:lnTo>
                    <a:pt x="1259221" y="30531"/>
                  </a:lnTo>
                  <a:lnTo>
                    <a:pt x="1252857" y="32183"/>
                  </a:lnTo>
                  <a:lnTo>
                    <a:pt x="1246702" y="34495"/>
                  </a:lnTo>
                  <a:lnTo>
                    <a:pt x="1246702" y="45901"/>
                  </a:lnTo>
                  <a:lnTo>
                    <a:pt x="1247537" y="45901"/>
                  </a:lnTo>
                  <a:lnTo>
                    <a:pt x="1254028" y="42749"/>
                  </a:lnTo>
                  <a:lnTo>
                    <a:pt x="1260983" y="41172"/>
                  </a:lnTo>
                  <a:lnTo>
                    <a:pt x="1297415" y="41172"/>
                  </a:lnTo>
                  <a:lnTo>
                    <a:pt x="1288941" y="31899"/>
                  </a:lnTo>
                  <a:lnTo>
                    <a:pt x="1281847" y="29210"/>
                  </a:lnTo>
                  <a:close/>
                </a:path>
                <a:path w="1438909" h="320675">
                  <a:moveTo>
                    <a:pt x="1339853" y="41450"/>
                  </a:moveTo>
                  <a:lnTo>
                    <a:pt x="1327195" y="41450"/>
                  </a:lnTo>
                  <a:lnTo>
                    <a:pt x="1327195" y="84570"/>
                  </a:lnTo>
                  <a:lnTo>
                    <a:pt x="1328465" y="92603"/>
                  </a:lnTo>
                  <a:lnTo>
                    <a:pt x="1332272" y="98341"/>
                  </a:lnTo>
                  <a:lnTo>
                    <a:pt x="1338619" y="101783"/>
                  </a:lnTo>
                  <a:lnTo>
                    <a:pt x="1347504" y="102931"/>
                  </a:lnTo>
                  <a:lnTo>
                    <a:pt x="1351955" y="102931"/>
                  </a:lnTo>
                  <a:lnTo>
                    <a:pt x="1356128" y="101911"/>
                  </a:lnTo>
                  <a:lnTo>
                    <a:pt x="1360022" y="99871"/>
                  </a:lnTo>
                  <a:lnTo>
                    <a:pt x="1360022" y="91803"/>
                  </a:lnTo>
                  <a:lnTo>
                    <a:pt x="1347086" y="91803"/>
                  </a:lnTo>
                  <a:lnTo>
                    <a:pt x="1344814" y="91432"/>
                  </a:lnTo>
                  <a:lnTo>
                    <a:pt x="1340920" y="89763"/>
                  </a:lnTo>
                  <a:lnTo>
                    <a:pt x="1339853" y="87352"/>
                  </a:lnTo>
                  <a:lnTo>
                    <a:pt x="1339853" y="41450"/>
                  </a:lnTo>
                  <a:close/>
                </a:path>
                <a:path w="1438909" h="320675">
                  <a:moveTo>
                    <a:pt x="1360022" y="89578"/>
                  </a:moveTo>
                  <a:lnTo>
                    <a:pt x="1359049" y="89578"/>
                  </a:lnTo>
                  <a:lnTo>
                    <a:pt x="1355710" y="91061"/>
                  </a:lnTo>
                  <a:lnTo>
                    <a:pt x="1352650" y="91803"/>
                  </a:lnTo>
                  <a:lnTo>
                    <a:pt x="1360022" y="91803"/>
                  </a:lnTo>
                  <a:lnTo>
                    <a:pt x="1360022" y="89578"/>
                  </a:lnTo>
                  <a:close/>
                </a:path>
                <a:path w="1438909" h="320675">
                  <a:moveTo>
                    <a:pt x="1339853" y="15300"/>
                  </a:moveTo>
                  <a:lnTo>
                    <a:pt x="1313981" y="40616"/>
                  </a:lnTo>
                  <a:lnTo>
                    <a:pt x="1313981" y="41450"/>
                  </a:lnTo>
                  <a:lnTo>
                    <a:pt x="1360022" y="41450"/>
                  </a:lnTo>
                  <a:lnTo>
                    <a:pt x="1360022" y="30601"/>
                  </a:lnTo>
                  <a:lnTo>
                    <a:pt x="1339853" y="30601"/>
                  </a:lnTo>
                  <a:lnTo>
                    <a:pt x="1339853" y="15300"/>
                  </a:lnTo>
                  <a:close/>
                </a:path>
                <a:path w="1438909" h="320675">
                  <a:moveTo>
                    <a:pt x="1405060" y="29210"/>
                  </a:moveTo>
                  <a:lnTo>
                    <a:pt x="1373937" y="52091"/>
                  </a:lnTo>
                  <a:lnTo>
                    <a:pt x="1371816" y="67183"/>
                  </a:lnTo>
                  <a:lnTo>
                    <a:pt x="1372407" y="74973"/>
                  </a:lnTo>
                  <a:lnTo>
                    <a:pt x="1399114" y="102331"/>
                  </a:lnTo>
                  <a:lnTo>
                    <a:pt x="1406590" y="102931"/>
                  </a:lnTo>
                  <a:lnTo>
                    <a:pt x="1414258" y="102522"/>
                  </a:lnTo>
                  <a:lnTo>
                    <a:pt x="1421404" y="101297"/>
                  </a:lnTo>
                  <a:lnTo>
                    <a:pt x="1428029" y="99254"/>
                  </a:lnTo>
                  <a:lnTo>
                    <a:pt x="1434131" y="96393"/>
                  </a:lnTo>
                  <a:lnTo>
                    <a:pt x="1434131" y="91108"/>
                  </a:lnTo>
                  <a:lnTo>
                    <a:pt x="1402093" y="91108"/>
                  </a:lnTo>
                  <a:lnTo>
                    <a:pt x="1395926" y="89300"/>
                  </a:lnTo>
                  <a:lnTo>
                    <a:pt x="1387766" y="82067"/>
                  </a:lnTo>
                  <a:lnTo>
                    <a:pt x="1385355" y="77013"/>
                  </a:lnTo>
                  <a:lnTo>
                    <a:pt x="1384613" y="70521"/>
                  </a:lnTo>
                  <a:lnTo>
                    <a:pt x="1438304" y="70521"/>
                  </a:lnTo>
                  <a:lnTo>
                    <a:pt x="1438304" y="66070"/>
                  </a:lnTo>
                  <a:lnTo>
                    <a:pt x="1437887" y="60228"/>
                  </a:lnTo>
                  <a:lnTo>
                    <a:pt x="1384613" y="60228"/>
                  </a:lnTo>
                  <a:lnTo>
                    <a:pt x="1384984" y="53552"/>
                  </a:lnTo>
                  <a:lnTo>
                    <a:pt x="1387210" y="48498"/>
                  </a:lnTo>
                  <a:lnTo>
                    <a:pt x="1395370" y="41636"/>
                  </a:lnTo>
                  <a:lnTo>
                    <a:pt x="1399960" y="39920"/>
                  </a:lnTo>
                  <a:lnTo>
                    <a:pt x="1429820" y="39920"/>
                  </a:lnTo>
                  <a:lnTo>
                    <a:pt x="1425090" y="35234"/>
                  </a:lnTo>
                  <a:lnTo>
                    <a:pt x="1419387" y="31887"/>
                  </a:lnTo>
                  <a:lnTo>
                    <a:pt x="1412711" y="29879"/>
                  </a:lnTo>
                  <a:lnTo>
                    <a:pt x="1405060" y="29210"/>
                  </a:lnTo>
                  <a:close/>
                </a:path>
                <a:path w="1438909" h="320675">
                  <a:moveTo>
                    <a:pt x="1434131" y="84153"/>
                  </a:moveTo>
                  <a:lnTo>
                    <a:pt x="1433436" y="84153"/>
                  </a:lnTo>
                  <a:lnTo>
                    <a:pt x="1426389" y="88790"/>
                  </a:lnTo>
                  <a:lnTo>
                    <a:pt x="1418692" y="91108"/>
                  </a:lnTo>
                  <a:lnTo>
                    <a:pt x="1434131" y="91108"/>
                  </a:lnTo>
                  <a:lnTo>
                    <a:pt x="1434131" y="84153"/>
                  </a:lnTo>
                  <a:close/>
                </a:path>
                <a:path w="1438909" h="320675">
                  <a:moveTo>
                    <a:pt x="1429820" y="39920"/>
                  </a:moveTo>
                  <a:lnTo>
                    <a:pt x="1410161" y="39920"/>
                  </a:lnTo>
                  <a:lnTo>
                    <a:pt x="1414751" y="41636"/>
                  </a:lnTo>
                  <a:lnTo>
                    <a:pt x="1419529" y="45641"/>
                  </a:lnTo>
                  <a:lnTo>
                    <a:pt x="1423004" y="48498"/>
                  </a:lnTo>
                  <a:lnTo>
                    <a:pt x="1425276" y="53552"/>
                  </a:lnTo>
                  <a:lnTo>
                    <a:pt x="1425647" y="60228"/>
                  </a:lnTo>
                  <a:lnTo>
                    <a:pt x="1437887" y="60228"/>
                  </a:lnTo>
                  <a:lnTo>
                    <a:pt x="1437774" y="58646"/>
                  </a:lnTo>
                  <a:lnTo>
                    <a:pt x="1436183" y="51813"/>
                  </a:lnTo>
                  <a:lnTo>
                    <a:pt x="1433532" y="45571"/>
                  </a:lnTo>
                  <a:lnTo>
                    <a:pt x="1429820" y="39920"/>
                  </a:lnTo>
                  <a:close/>
                </a:path>
                <a:path w="1438909" h="320675">
                  <a:moveTo>
                    <a:pt x="33661" y="214672"/>
                  </a:moveTo>
                  <a:lnTo>
                    <a:pt x="624" y="243558"/>
                  </a:lnTo>
                  <a:lnTo>
                    <a:pt x="0" y="251533"/>
                  </a:lnTo>
                  <a:lnTo>
                    <a:pt x="625" y="259522"/>
                  </a:lnTo>
                  <a:lnTo>
                    <a:pt x="27123" y="287767"/>
                  </a:lnTo>
                  <a:lnTo>
                    <a:pt x="33661" y="288393"/>
                  </a:lnTo>
                  <a:lnTo>
                    <a:pt x="40181" y="287750"/>
                  </a:lnTo>
                  <a:lnTo>
                    <a:pt x="46249" y="285820"/>
                  </a:lnTo>
                  <a:lnTo>
                    <a:pt x="51865" y="282603"/>
                  </a:lnTo>
                  <a:lnTo>
                    <a:pt x="57029" y="278100"/>
                  </a:lnTo>
                  <a:lnTo>
                    <a:pt x="70104" y="278100"/>
                  </a:lnTo>
                  <a:lnTo>
                    <a:pt x="70104" y="276570"/>
                  </a:lnTo>
                  <a:lnTo>
                    <a:pt x="28607" y="276570"/>
                  </a:lnTo>
                  <a:lnTo>
                    <a:pt x="23090" y="274391"/>
                  </a:lnTo>
                  <a:lnTo>
                    <a:pt x="14744" y="265674"/>
                  </a:lnTo>
                  <a:lnTo>
                    <a:pt x="12662" y="259522"/>
                  </a:lnTo>
                  <a:lnTo>
                    <a:pt x="12662" y="243543"/>
                  </a:lnTo>
                  <a:lnTo>
                    <a:pt x="14744" y="237391"/>
                  </a:lnTo>
                  <a:lnTo>
                    <a:pt x="23090" y="228674"/>
                  </a:lnTo>
                  <a:lnTo>
                    <a:pt x="28607" y="226495"/>
                  </a:lnTo>
                  <a:lnTo>
                    <a:pt x="70104" y="226495"/>
                  </a:lnTo>
                  <a:lnTo>
                    <a:pt x="70104" y="224965"/>
                  </a:lnTo>
                  <a:lnTo>
                    <a:pt x="57029" y="224965"/>
                  </a:lnTo>
                  <a:lnTo>
                    <a:pt x="51865" y="220462"/>
                  </a:lnTo>
                  <a:lnTo>
                    <a:pt x="46249" y="217245"/>
                  </a:lnTo>
                  <a:lnTo>
                    <a:pt x="40181" y="215315"/>
                  </a:lnTo>
                  <a:lnTo>
                    <a:pt x="33661" y="214672"/>
                  </a:lnTo>
                  <a:close/>
                </a:path>
                <a:path w="1438909" h="320675">
                  <a:moveTo>
                    <a:pt x="70104" y="278100"/>
                  </a:moveTo>
                  <a:lnTo>
                    <a:pt x="57446" y="278100"/>
                  </a:lnTo>
                  <a:lnTo>
                    <a:pt x="58976" y="287002"/>
                  </a:lnTo>
                  <a:lnTo>
                    <a:pt x="70104" y="287002"/>
                  </a:lnTo>
                  <a:lnTo>
                    <a:pt x="70104" y="278100"/>
                  </a:lnTo>
                  <a:close/>
                </a:path>
                <a:path w="1438909" h="320675">
                  <a:moveTo>
                    <a:pt x="70104" y="226495"/>
                  </a:moveTo>
                  <a:lnTo>
                    <a:pt x="43815" y="226495"/>
                  </a:lnTo>
                  <a:lnTo>
                    <a:pt x="51141" y="229973"/>
                  </a:lnTo>
                  <a:lnTo>
                    <a:pt x="57446" y="236927"/>
                  </a:lnTo>
                  <a:lnTo>
                    <a:pt x="57446" y="266138"/>
                  </a:lnTo>
                  <a:lnTo>
                    <a:pt x="51141" y="273093"/>
                  </a:lnTo>
                  <a:lnTo>
                    <a:pt x="43815" y="276570"/>
                  </a:lnTo>
                  <a:lnTo>
                    <a:pt x="70104" y="276570"/>
                  </a:lnTo>
                  <a:lnTo>
                    <a:pt x="70104" y="226495"/>
                  </a:lnTo>
                  <a:close/>
                </a:path>
                <a:path w="1438909" h="320675">
                  <a:moveTo>
                    <a:pt x="70104" y="185462"/>
                  </a:moveTo>
                  <a:lnTo>
                    <a:pt x="57446" y="185462"/>
                  </a:lnTo>
                  <a:lnTo>
                    <a:pt x="57446" y="224965"/>
                  </a:lnTo>
                  <a:lnTo>
                    <a:pt x="70104" y="224965"/>
                  </a:lnTo>
                  <a:lnTo>
                    <a:pt x="70104" y="185462"/>
                  </a:lnTo>
                  <a:close/>
                </a:path>
                <a:path w="1438909" h="320675">
                  <a:moveTo>
                    <a:pt x="121133" y="214672"/>
                  </a:moveTo>
                  <a:lnTo>
                    <a:pt x="90010" y="237553"/>
                  </a:lnTo>
                  <a:lnTo>
                    <a:pt x="87889" y="252645"/>
                  </a:lnTo>
                  <a:lnTo>
                    <a:pt x="88480" y="260435"/>
                  </a:lnTo>
                  <a:lnTo>
                    <a:pt x="115187" y="287793"/>
                  </a:lnTo>
                  <a:lnTo>
                    <a:pt x="122663" y="288393"/>
                  </a:lnTo>
                  <a:lnTo>
                    <a:pt x="130331" y="287985"/>
                  </a:lnTo>
                  <a:lnTo>
                    <a:pt x="137477" y="286759"/>
                  </a:lnTo>
                  <a:lnTo>
                    <a:pt x="144101" y="284716"/>
                  </a:lnTo>
                  <a:lnTo>
                    <a:pt x="150204" y="281856"/>
                  </a:lnTo>
                  <a:lnTo>
                    <a:pt x="150204" y="276570"/>
                  </a:lnTo>
                  <a:lnTo>
                    <a:pt x="118166" y="276570"/>
                  </a:lnTo>
                  <a:lnTo>
                    <a:pt x="111999" y="274762"/>
                  </a:lnTo>
                  <a:lnTo>
                    <a:pt x="103839" y="267529"/>
                  </a:lnTo>
                  <a:lnTo>
                    <a:pt x="101428" y="262475"/>
                  </a:lnTo>
                  <a:lnTo>
                    <a:pt x="100686" y="255984"/>
                  </a:lnTo>
                  <a:lnTo>
                    <a:pt x="154377" y="255984"/>
                  </a:lnTo>
                  <a:lnTo>
                    <a:pt x="154377" y="251533"/>
                  </a:lnTo>
                  <a:lnTo>
                    <a:pt x="153960" y="245691"/>
                  </a:lnTo>
                  <a:lnTo>
                    <a:pt x="100686" y="245691"/>
                  </a:lnTo>
                  <a:lnTo>
                    <a:pt x="101057" y="239014"/>
                  </a:lnTo>
                  <a:lnTo>
                    <a:pt x="103282" y="233960"/>
                  </a:lnTo>
                  <a:lnTo>
                    <a:pt x="111443" y="227098"/>
                  </a:lnTo>
                  <a:lnTo>
                    <a:pt x="116033" y="225382"/>
                  </a:lnTo>
                  <a:lnTo>
                    <a:pt x="145892" y="225382"/>
                  </a:lnTo>
                  <a:lnTo>
                    <a:pt x="141163" y="220697"/>
                  </a:lnTo>
                  <a:lnTo>
                    <a:pt x="135460" y="217350"/>
                  </a:lnTo>
                  <a:lnTo>
                    <a:pt x="128783" y="215341"/>
                  </a:lnTo>
                  <a:lnTo>
                    <a:pt x="121133" y="214672"/>
                  </a:lnTo>
                  <a:close/>
                </a:path>
                <a:path w="1438909" h="320675">
                  <a:moveTo>
                    <a:pt x="150204" y="269615"/>
                  </a:moveTo>
                  <a:lnTo>
                    <a:pt x="149509" y="269615"/>
                  </a:lnTo>
                  <a:lnTo>
                    <a:pt x="142461" y="274252"/>
                  </a:lnTo>
                  <a:lnTo>
                    <a:pt x="134765" y="276570"/>
                  </a:lnTo>
                  <a:lnTo>
                    <a:pt x="150204" y="276570"/>
                  </a:lnTo>
                  <a:lnTo>
                    <a:pt x="150204" y="269615"/>
                  </a:lnTo>
                  <a:close/>
                </a:path>
                <a:path w="1438909" h="320675">
                  <a:moveTo>
                    <a:pt x="145892" y="225382"/>
                  </a:moveTo>
                  <a:lnTo>
                    <a:pt x="126233" y="225382"/>
                  </a:lnTo>
                  <a:lnTo>
                    <a:pt x="130824" y="227098"/>
                  </a:lnTo>
                  <a:lnTo>
                    <a:pt x="135602" y="231103"/>
                  </a:lnTo>
                  <a:lnTo>
                    <a:pt x="139077" y="233960"/>
                  </a:lnTo>
                  <a:lnTo>
                    <a:pt x="141349" y="239014"/>
                  </a:lnTo>
                  <a:lnTo>
                    <a:pt x="141719" y="245691"/>
                  </a:lnTo>
                  <a:lnTo>
                    <a:pt x="153960" y="245691"/>
                  </a:lnTo>
                  <a:lnTo>
                    <a:pt x="153847" y="244108"/>
                  </a:lnTo>
                  <a:lnTo>
                    <a:pt x="152256" y="237275"/>
                  </a:lnTo>
                  <a:lnTo>
                    <a:pt x="149604" y="231033"/>
                  </a:lnTo>
                  <a:lnTo>
                    <a:pt x="145892" y="225382"/>
                  </a:lnTo>
                  <a:close/>
                </a:path>
                <a:path w="1438909" h="320675">
                  <a:moveTo>
                    <a:pt x="205297" y="270032"/>
                  </a:moveTo>
                  <a:lnTo>
                    <a:pt x="204602" y="270032"/>
                  </a:lnTo>
                  <a:lnTo>
                    <a:pt x="204602" y="282134"/>
                  </a:lnTo>
                  <a:lnTo>
                    <a:pt x="210453" y="284872"/>
                  </a:lnTo>
                  <a:lnTo>
                    <a:pt x="216599" y="286828"/>
                  </a:lnTo>
                  <a:lnTo>
                    <a:pt x="223041" y="288002"/>
                  </a:lnTo>
                  <a:lnTo>
                    <a:pt x="229778" y="288393"/>
                  </a:lnTo>
                  <a:lnTo>
                    <a:pt x="239052" y="288393"/>
                  </a:lnTo>
                  <a:lnTo>
                    <a:pt x="246006" y="286446"/>
                  </a:lnTo>
                  <a:lnTo>
                    <a:pt x="250643" y="282551"/>
                  </a:lnTo>
                  <a:lnTo>
                    <a:pt x="255372" y="278656"/>
                  </a:lnTo>
                  <a:lnTo>
                    <a:pt x="256356" y="276709"/>
                  </a:lnTo>
                  <a:lnTo>
                    <a:pt x="230057" y="276709"/>
                  </a:lnTo>
                  <a:lnTo>
                    <a:pt x="223450" y="276292"/>
                  </a:lnTo>
                  <a:lnTo>
                    <a:pt x="217121" y="275040"/>
                  </a:lnTo>
                  <a:lnTo>
                    <a:pt x="211070" y="272953"/>
                  </a:lnTo>
                  <a:lnTo>
                    <a:pt x="205297" y="270032"/>
                  </a:lnTo>
                  <a:close/>
                </a:path>
                <a:path w="1438909" h="320675">
                  <a:moveTo>
                    <a:pt x="237985" y="214672"/>
                  </a:moveTo>
                  <a:lnTo>
                    <a:pt x="221850" y="214672"/>
                  </a:lnTo>
                  <a:lnTo>
                    <a:pt x="215452" y="216712"/>
                  </a:lnTo>
                  <a:lnTo>
                    <a:pt x="210722" y="220792"/>
                  </a:lnTo>
                  <a:lnTo>
                    <a:pt x="206086" y="224872"/>
                  </a:lnTo>
                  <a:lnTo>
                    <a:pt x="203788" y="230112"/>
                  </a:lnTo>
                  <a:lnTo>
                    <a:pt x="203767" y="241379"/>
                  </a:lnTo>
                  <a:lnTo>
                    <a:pt x="205205" y="245273"/>
                  </a:lnTo>
                  <a:lnTo>
                    <a:pt x="234832" y="259137"/>
                  </a:lnTo>
                  <a:lnTo>
                    <a:pt x="238310" y="260296"/>
                  </a:lnTo>
                  <a:lnTo>
                    <a:pt x="241184" y="261687"/>
                  </a:lnTo>
                  <a:lnTo>
                    <a:pt x="244059" y="262985"/>
                  </a:lnTo>
                  <a:lnTo>
                    <a:pt x="245496" y="264700"/>
                  </a:lnTo>
                  <a:lnTo>
                    <a:pt x="245496" y="273417"/>
                  </a:lnTo>
                  <a:lnTo>
                    <a:pt x="240350" y="276709"/>
                  </a:lnTo>
                  <a:lnTo>
                    <a:pt x="256356" y="276709"/>
                  </a:lnTo>
                  <a:lnTo>
                    <a:pt x="257737" y="273974"/>
                  </a:lnTo>
                  <a:lnTo>
                    <a:pt x="257721" y="262985"/>
                  </a:lnTo>
                  <a:lnTo>
                    <a:pt x="256300" y="258719"/>
                  </a:lnTo>
                  <a:lnTo>
                    <a:pt x="230613" y="245691"/>
                  </a:lnTo>
                  <a:lnTo>
                    <a:pt x="226533" y="244763"/>
                  </a:lnTo>
                  <a:lnTo>
                    <a:pt x="223055" y="243558"/>
                  </a:lnTo>
                  <a:lnTo>
                    <a:pt x="217306" y="240590"/>
                  </a:lnTo>
                  <a:lnTo>
                    <a:pt x="215869" y="238504"/>
                  </a:lnTo>
                  <a:lnTo>
                    <a:pt x="215869" y="233033"/>
                  </a:lnTo>
                  <a:lnTo>
                    <a:pt x="217260" y="230761"/>
                  </a:lnTo>
                  <a:lnTo>
                    <a:pt x="220042" y="228999"/>
                  </a:lnTo>
                  <a:lnTo>
                    <a:pt x="222916" y="227144"/>
                  </a:lnTo>
                  <a:lnTo>
                    <a:pt x="227321" y="226217"/>
                  </a:lnTo>
                  <a:lnTo>
                    <a:pt x="252451" y="226217"/>
                  </a:lnTo>
                  <a:lnTo>
                    <a:pt x="252451" y="218567"/>
                  </a:lnTo>
                  <a:lnTo>
                    <a:pt x="245496" y="215970"/>
                  </a:lnTo>
                  <a:lnTo>
                    <a:pt x="237985" y="214672"/>
                  </a:lnTo>
                  <a:close/>
                </a:path>
                <a:path w="1438909" h="320675">
                  <a:moveTo>
                    <a:pt x="252451" y="226217"/>
                  </a:moveTo>
                  <a:lnTo>
                    <a:pt x="239191" y="226217"/>
                  </a:lnTo>
                  <a:lnTo>
                    <a:pt x="245265" y="227515"/>
                  </a:lnTo>
                  <a:lnTo>
                    <a:pt x="251478" y="230112"/>
                  </a:lnTo>
                  <a:lnTo>
                    <a:pt x="252451" y="230112"/>
                  </a:lnTo>
                  <a:lnTo>
                    <a:pt x="252451" y="226217"/>
                  </a:lnTo>
                  <a:close/>
                </a:path>
                <a:path w="1438909" h="320675">
                  <a:moveTo>
                    <a:pt x="303426" y="214672"/>
                  </a:moveTo>
                  <a:lnTo>
                    <a:pt x="272303" y="237553"/>
                  </a:lnTo>
                  <a:lnTo>
                    <a:pt x="270182" y="252645"/>
                  </a:lnTo>
                  <a:lnTo>
                    <a:pt x="270773" y="260435"/>
                  </a:lnTo>
                  <a:lnTo>
                    <a:pt x="297479" y="287793"/>
                  </a:lnTo>
                  <a:lnTo>
                    <a:pt x="304956" y="288393"/>
                  </a:lnTo>
                  <a:lnTo>
                    <a:pt x="312624" y="287985"/>
                  </a:lnTo>
                  <a:lnTo>
                    <a:pt x="319770" y="286759"/>
                  </a:lnTo>
                  <a:lnTo>
                    <a:pt x="326394" y="284716"/>
                  </a:lnTo>
                  <a:lnTo>
                    <a:pt x="332497" y="281856"/>
                  </a:lnTo>
                  <a:lnTo>
                    <a:pt x="332497" y="276570"/>
                  </a:lnTo>
                  <a:lnTo>
                    <a:pt x="300458" y="276570"/>
                  </a:lnTo>
                  <a:lnTo>
                    <a:pt x="294292" y="274762"/>
                  </a:lnTo>
                  <a:lnTo>
                    <a:pt x="286131" y="267529"/>
                  </a:lnTo>
                  <a:lnTo>
                    <a:pt x="283720" y="262475"/>
                  </a:lnTo>
                  <a:lnTo>
                    <a:pt x="282979" y="255984"/>
                  </a:lnTo>
                  <a:lnTo>
                    <a:pt x="336670" y="255984"/>
                  </a:lnTo>
                  <a:lnTo>
                    <a:pt x="336670" y="251533"/>
                  </a:lnTo>
                  <a:lnTo>
                    <a:pt x="336253" y="245691"/>
                  </a:lnTo>
                  <a:lnTo>
                    <a:pt x="282979" y="245691"/>
                  </a:lnTo>
                  <a:lnTo>
                    <a:pt x="283349" y="239014"/>
                  </a:lnTo>
                  <a:lnTo>
                    <a:pt x="285575" y="233960"/>
                  </a:lnTo>
                  <a:lnTo>
                    <a:pt x="293735" y="227098"/>
                  </a:lnTo>
                  <a:lnTo>
                    <a:pt x="298326" y="225382"/>
                  </a:lnTo>
                  <a:lnTo>
                    <a:pt x="328185" y="225382"/>
                  </a:lnTo>
                  <a:lnTo>
                    <a:pt x="323456" y="220697"/>
                  </a:lnTo>
                  <a:lnTo>
                    <a:pt x="317753" y="217350"/>
                  </a:lnTo>
                  <a:lnTo>
                    <a:pt x="311076" y="215341"/>
                  </a:lnTo>
                  <a:lnTo>
                    <a:pt x="303426" y="214672"/>
                  </a:lnTo>
                  <a:close/>
                </a:path>
                <a:path w="1438909" h="320675">
                  <a:moveTo>
                    <a:pt x="332497" y="269615"/>
                  </a:moveTo>
                  <a:lnTo>
                    <a:pt x="331801" y="269615"/>
                  </a:lnTo>
                  <a:lnTo>
                    <a:pt x="324754" y="274252"/>
                  </a:lnTo>
                  <a:lnTo>
                    <a:pt x="317057" y="276570"/>
                  </a:lnTo>
                  <a:lnTo>
                    <a:pt x="332497" y="276570"/>
                  </a:lnTo>
                  <a:lnTo>
                    <a:pt x="332497" y="269615"/>
                  </a:lnTo>
                  <a:close/>
                </a:path>
                <a:path w="1438909" h="320675">
                  <a:moveTo>
                    <a:pt x="328185" y="225382"/>
                  </a:moveTo>
                  <a:lnTo>
                    <a:pt x="308526" y="225382"/>
                  </a:lnTo>
                  <a:lnTo>
                    <a:pt x="313116" y="227098"/>
                  </a:lnTo>
                  <a:lnTo>
                    <a:pt x="317894" y="231103"/>
                  </a:lnTo>
                  <a:lnTo>
                    <a:pt x="321369" y="233960"/>
                  </a:lnTo>
                  <a:lnTo>
                    <a:pt x="323641" y="239014"/>
                  </a:lnTo>
                  <a:lnTo>
                    <a:pt x="324012" y="245691"/>
                  </a:lnTo>
                  <a:lnTo>
                    <a:pt x="336253" y="245691"/>
                  </a:lnTo>
                  <a:lnTo>
                    <a:pt x="336140" y="244108"/>
                  </a:lnTo>
                  <a:lnTo>
                    <a:pt x="334549" y="237275"/>
                  </a:lnTo>
                  <a:lnTo>
                    <a:pt x="331897" y="231033"/>
                  </a:lnTo>
                  <a:lnTo>
                    <a:pt x="328185" y="225382"/>
                  </a:lnTo>
                  <a:close/>
                </a:path>
                <a:path w="1438909" h="320675">
                  <a:moveTo>
                    <a:pt x="319005" y="188105"/>
                  </a:moveTo>
                  <a:lnTo>
                    <a:pt x="305234" y="188105"/>
                  </a:lnTo>
                  <a:lnTo>
                    <a:pt x="294663" y="206604"/>
                  </a:lnTo>
                  <a:lnTo>
                    <a:pt x="303287" y="206604"/>
                  </a:lnTo>
                  <a:lnTo>
                    <a:pt x="319005" y="188105"/>
                  </a:lnTo>
                  <a:close/>
                </a:path>
                <a:path w="1438909" h="320675">
                  <a:moveTo>
                    <a:pt x="367454" y="187409"/>
                  </a:moveTo>
                  <a:lnTo>
                    <a:pt x="353822" y="187409"/>
                  </a:lnTo>
                  <a:lnTo>
                    <a:pt x="353822" y="201041"/>
                  </a:lnTo>
                  <a:lnTo>
                    <a:pt x="367454" y="201041"/>
                  </a:lnTo>
                  <a:lnTo>
                    <a:pt x="367454" y="187409"/>
                  </a:lnTo>
                  <a:close/>
                </a:path>
                <a:path w="1438909" h="320675">
                  <a:moveTo>
                    <a:pt x="339356" y="308145"/>
                  </a:moveTo>
                  <a:lnTo>
                    <a:pt x="338243" y="308145"/>
                  </a:lnTo>
                  <a:lnTo>
                    <a:pt x="338358" y="318624"/>
                  </a:lnTo>
                  <a:lnTo>
                    <a:pt x="341211" y="319783"/>
                  </a:lnTo>
                  <a:lnTo>
                    <a:pt x="344688" y="320385"/>
                  </a:lnTo>
                  <a:lnTo>
                    <a:pt x="354981" y="320385"/>
                  </a:lnTo>
                  <a:lnTo>
                    <a:pt x="359572" y="318624"/>
                  </a:lnTo>
                  <a:lnTo>
                    <a:pt x="362446" y="315100"/>
                  </a:lnTo>
                  <a:lnTo>
                    <a:pt x="365414" y="311669"/>
                  </a:lnTo>
                  <a:lnTo>
                    <a:pt x="366193" y="309258"/>
                  </a:lnTo>
                  <a:lnTo>
                    <a:pt x="343900" y="309258"/>
                  </a:lnTo>
                  <a:lnTo>
                    <a:pt x="341582" y="308887"/>
                  </a:lnTo>
                  <a:lnTo>
                    <a:pt x="339356" y="308145"/>
                  </a:lnTo>
                  <a:close/>
                </a:path>
                <a:path w="1438909" h="320675">
                  <a:moveTo>
                    <a:pt x="366897" y="216063"/>
                  </a:moveTo>
                  <a:lnTo>
                    <a:pt x="354239" y="216063"/>
                  </a:lnTo>
                  <a:lnTo>
                    <a:pt x="354239" y="304482"/>
                  </a:lnTo>
                  <a:lnTo>
                    <a:pt x="353544" y="306708"/>
                  </a:lnTo>
                  <a:lnTo>
                    <a:pt x="350762" y="308748"/>
                  </a:lnTo>
                  <a:lnTo>
                    <a:pt x="348815" y="309258"/>
                  </a:lnTo>
                  <a:lnTo>
                    <a:pt x="366193" y="309258"/>
                  </a:lnTo>
                  <a:lnTo>
                    <a:pt x="366897" y="307079"/>
                  </a:lnTo>
                  <a:lnTo>
                    <a:pt x="366897" y="216063"/>
                  </a:lnTo>
                  <a:close/>
                </a:path>
                <a:path w="1438909" h="320675">
                  <a:moveTo>
                    <a:pt x="420566" y="214672"/>
                  </a:moveTo>
                  <a:lnTo>
                    <a:pt x="387530" y="236580"/>
                  </a:lnTo>
                  <a:lnTo>
                    <a:pt x="385096" y="251533"/>
                  </a:lnTo>
                  <a:lnTo>
                    <a:pt x="385705" y="259409"/>
                  </a:lnTo>
                  <a:lnTo>
                    <a:pt x="412959" y="287759"/>
                  </a:lnTo>
                  <a:lnTo>
                    <a:pt x="420566" y="288393"/>
                  </a:lnTo>
                  <a:lnTo>
                    <a:pt x="428233" y="287759"/>
                  </a:lnTo>
                  <a:lnTo>
                    <a:pt x="435101" y="285855"/>
                  </a:lnTo>
                  <a:lnTo>
                    <a:pt x="441169" y="282682"/>
                  </a:lnTo>
                  <a:lnTo>
                    <a:pt x="446438" y="278239"/>
                  </a:lnTo>
                  <a:lnTo>
                    <a:pt x="447535" y="276848"/>
                  </a:lnTo>
                  <a:lnTo>
                    <a:pt x="414585" y="276848"/>
                  </a:lnTo>
                  <a:lnTo>
                    <a:pt x="409206" y="274762"/>
                  </a:lnTo>
                  <a:lnTo>
                    <a:pt x="404570" y="270589"/>
                  </a:lnTo>
                  <a:lnTo>
                    <a:pt x="400026" y="266323"/>
                  </a:lnTo>
                  <a:lnTo>
                    <a:pt x="397754" y="259971"/>
                  </a:lnTo>
                  <a:lnTo>
                    <a:pt x="397754" y="243001"/>
                  </a:lnTo>
                  <a:lnTo>
                    <a:pt x="400026" y="236649"/>
                  </a:lnTo>
                  <a:lnTo>
                    <a:pt x="404570" y="232476"/>
                  </a:lnTo>
                  <a:lnTo>
                    <a:pt x="409206" y="228303"/>
                  </a:lnTo>
                  <a:lnTo>
                    <a:pt x="414585" y="226217"/>
                  </a:lnTo>
                  <a:lnTo>
                    <a:pt x="447535" y="226217"/>
                  </a:lnTo>
                  <a:lnTo>
                    <a:pt x="446438" y="224826"/>
                  </a:lnTo>
                  <a:lnTo>
                    <a:pt x="441169" y="220384"/>
                  </a:lnTo>
                  <a:lnTo>
                    <a:pt x="435101" y="217210"/>
                  </a:lnTo>
                  <a:lnTo>
                    <a:pt x="428233" y="215307"/>
                  </a:lnTo>
                  <a:lnTo>
                    <a:pt x="420566" y="214672"/>
                  </a:lnTo>
                  <a:close/>
                </a:path>
                <a:path w="1438909" h="320675">
                  <a:moveTo>
                    <a:pt x="447535" y="226217"/>
                  </a:moveTo>
                  <a:lnTo>
                    <a:pt x="426825" y="226217"/>
                  </a:lnTo>
                  <a:lnTo>
                    <a:pt x="432157" y="228303"/>
                  </a:lnTo>
                  <a:lnTo>
                    <a:pt x="436701" y="232476"/>
                  </a:lnTo>
                  <a:lnTo>
                    <a:pt x="441338" y="236649"/>
                  </a:lnTo>
                  <a:lnTo>
                    <a:pt x="443656" y="243001"/>
                  </a:lnTo>
                  <a:lnTo>
                    <a:pt x="443656" y="259971"/>
                  </a:lnTo>
                  <a:lnTo>
                    <a:pt x="441338" y="266323"/>
                  </a:lnTo>
                  <a:lnTo>
                    <a:pt x="432157" y="274762"/>
                  </a:lnTo>
                  <a:lnTo>
                    <a:pt x="426825" y="276848"/>
                  </a:lnTo>
                  <a:lnTo>
                    <a:pt x="447535" y="276848"/>
                  </a:lnTo>
                  <a:lnTo>
                    <a:pt x="450758" y="272762"/>
                  </a:lnTo>
                  <a:lnTo>
                    <a:pt x="453845" y="266485"/>
                  </a:lnTo>
                  <a:lnTo>
                    <a:pt x="455696" y="259409"/>
                  </a:lnTo>
                  <a:lnTo>
                    <a:pt x="456314" y="251533"/>
                  </a:lnTo>
                  <a:lnTo>
                    <a:pt x="455696" y="243656"/>
                  </a:lnTo>
                  <a:lnTo>
                    <a:pt x="453845" y="236580"/>
                  </a:lnTo>
                  <a:lnTo>
                    <a:pt x="450758" y="230303"/>
                  </a:lnTo>
                  <a:lnTo>
                    <a:pt x="447535" y="226217"/>
                  </a:lnTo>
                  <a:close/>
                </a:path>
                <a:path w="1438909" h="320675">
                  <a:moveTo>
                    <a:pt x="486136" y="216063"/>
                  </a:moveTo>
                  <a:lnTo>
                    <a:pt x="473478" y="216063"/>
                  </a:lnTo>
                  <a:lnTo>
                    <a:pt x="473573" y="269198"/>
                  </a:lnTo>
                  <a:lnTo>
                    <a:pt x="475703" y="275411"/>
                  </a:lnTo>
                  <a:lnTo>
                    <a:pt x="484606" y="285797"/>
                  </a:lnTo>
                  <a:lnTo>
                    <a:pt x="490680" y="288393"/>
                  </a:lnTo>
                  <a:lnTo>
                    <a:pt x="498376" y="288393"/>
                  </a:lnTo>
                  <a:lnTo>
                    <a:pt x="505348" y="287619"/>
                  </a:lnTo>
                  <a:lnTo>
                    <a:pt x="511938" y="285298"/>
                  </a:lnTo>
                  <a:lnTo>
                    <a:pt x="518145" y="281430"/>
                  </a:lnTo>
                  <a:lnTo>
                    <a:pt x="523222" y="276709"/>
                  </a:lnTo>
                  <a:lnTo>
                    <a:pt x="491236" y="276709"/>
                  </a:lnTo>
                  <a:lnTo>
                    <a:pt x="486136" y="271052"/>
                  </a:lnTo>
                  <a:lnTo>
                    <a:pt x="486136" y="216063"/>
                  </a:lnTo>
                  <a:close/>
                </a:path>
                <a:path w="1438909" h="320675">
                  <a:moveTo>
                    <a:pt x="536906" y="276014"/>
                  </a:moveTo>
                  <a:lnTo>
                    <a:pt x="524248" y="276014"/>
                  </a:lnTo>
                  <a:lnTo>
                    <a:pt x="524248" y="278100"/>
                  </a:lnTo>
                  <a:lnTo>
                    <a:pt x="525778" y="287002"/>
                  </a:lnTo>
                  <a:lnTo>
                    <a:pt x="536906" y="287002"/>
                  </a:lnTo>
                  <a:lnTo>
                    <a:pt x="536906" y="276014"/>
                  </a:lnTo>
                  <a:close/>
                </a:path>
                <a:path w="1438909" h="320675">
                  <a:moveTo>
                    <a:pt x="536906" y="216063"/>
                  </a:moveTo>
                  <a:lnTo>
                    <a:pt x="524248" y="216063"/>
                  </a:lnTo>
                  <a:lnTo>
                    <a:pt x="524248" y="263356"/>
                  </a:lnTo>
                  <a:lnTo>
                    <a:pt x="518806" y="269198"/>
                  </a:lnTo>
                  <a:lnTo>
                    <a:pt x="513190" y="273371"/>
                  </a:lnTo>
                  <a:lnTo>
                    <a:pt x="507400" y="275875"/>
                  </a:lnTo>
                  <a:lnTo>
                    <a:pt x="501436" y="276709"/>
                  </a:lnTo>
                  <a:lnTo>
                    <a:pt x="523222" y="276709"/>
                  </a:lnTo>
                  <a:lnTo>
                    <a:pt x="523970" y="276014"/>
                  </a:lnTo>
                  <a:lnTo>
                    <a:pt x="536906" y="276014"/>
                  </a:lnTo>
                  <a:lnTo>
                    <a:pt x="536906" y="216063"/>
                  </a:lnTo>
                  <a:close/>
                </a:path>
                <a:path w="1438909" h="320675">
                  <a:moveTo>
                    <a:pt x="570060" y="216063"/>
                  </a:moveTo>
                  <a:lnTo>
                    <a:pt x="558932" y="216063"/>
                  </a:lnTo>
                  <a:lnTo>
                    <a:pt x="558932" y="287002"/>
                  </a:lnTo>
                  <a:lnTo>
                    <a:pt x="571590" y="287002"/>
                  </a:lnTo>
                  <a:lnTo>
                    <a:pt x="571590" y="238875"/>
                  </a:lnTo>
                  <a:lnTo>
                    <a:pt x="574279" y="235073"/>
                  </a:lnTo>
                  <a:lnTo>
                    <a:pt x="577988" y="232105"/>
                  </a:lnTo>
                  <a:lnTo>
                    <a:pt x="587447" y="227840"/>
                  </a:lnTo>
                  <a:lnTo>
                    <a:pt x="591217" y="227052"/>
                  </a:lnTo>
                  <a:lnTo>
                    <a:pt x="571590" y="227052"/>
                  </a:lnTo>
                  <a:lnTo>
                    <a:pt x="571590" y="224965"/>
                  </a:lnTo>
                  <a:lnTo>
                    <a:pt x="570060" y="216063"/>
                  </a:lnTo>
                  <a:close/>
                </a:path>
                <a:path w="1438909" h="320675">
                  <a:moveTo>
                    <a:pt x="599131" y="214672"/>
                  </a:moveTo>
                  <a:lnTo>
                    <a:pt x="598018" y="214672"/>
                  </a:lnTo>
                  <a:lnTo>
                    <a:pt x="590333" y="215446"/>
                  </a:lnTo>
                  <a:lnTo>
                    <a:pt x="583413" y="217767"/>
                  </a:lnTo>
                  <a:lnTo>
                    <a:pt x="577258" y="221636"/>
                  </a:lnTo>
                  <a:lnTo>
                    <a:pt x="571868" y="227052"/>
                  </a:lnTo>
                  <a:lnTo>
                    <a:pt x="591217" y="227052"/>
                  </a:lnTo>
                  <a:lnTo>
                    <a:pt x="592547" y="226773"/>
                  </a:lnTo>
                  <a:lnTo>
                    <a:pt x="599131" y="226773"/>
                  </a:lnTo>
                  <a:lnTo>
                    <a:pt x="599131" y="214672"/>
                  </a:lnTo>
                  <a:close/>
                </a:path>
                <a:path w="1438909" h="320675">
                  <a:moveTo>
                    <a:pt x="627607" y="271423"/>
                  </a:moveTo>
                  <a:lnTo>
                    <a:pt x="612028" y="271423"/>
                  </a:lnTo>
                  <a:lnTo>
                    <a:pt x="612028" y="287002"/>
                  </a:lnTo>
                  <a:lnTo>
                    <a:pt x="627607" y="287002"/>
                  </a:lnTo>
                  <a:lnTo>
                    <a:pt x="627607" y="271423"/>
                  </a:lnTo>
                  <a:close/>
                </a:path>
                <a:path w="1438909" h="320675">
                  <a:moveTo>
                    <a:pt x="663739" y="271423"/>
                  </a:moveTo>
                  <a:lnTo>
                    <a:pt x="648160" y="271423"/>
                  </a:lnTo>
                  <a:lnTo>
                    <a:pt x="648160" y="287002"/>
                  </a:lnTo>
                  <a:lnTo>
                    <a:pt x="663739" y="287002"/>
                  </a:lnTo>
                  <a:lnTo>
                    <a:pt x="663739" y="271423"/>
                  </a:lnTo>
                  <a:close/>
                </a:path>
                <a:path w="1438909" h="320675">
                  <a:moveTo>
                    <a:pt x="699872" y="271423"/>
                  </a:moveTo>
                  <a:lnTo>
                    <a:pt x="684293" y="271423"/>
                  </a:lnTo>
                  <a:lnTo>
                    <a:pt x="684293" y="287002"/>
                  </a:lnTo>
                  <a:lnTo>
                    <a:pt x="699872" y="287002"/>
                  </a:lnTo>
                  <a:lnTo>
                    <a:pt x="699872" y="271423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316482" y="7631746"/>
              <a:ext cx="3179445" cy="444500"/>
            </a:xfrm>
            <a:custGeom>
              <a:avLst/>
              <a:gdLst/>
              <a:ahLst/>
              <a:cxnLst/>
              <a:rect l="l" t="t" r="r" b="b"/>
              <a:pathLst>
                <a:path w="3179445" h="444500">
                  <a:moveTo>
                    <a:pt x="525792" y="216611"/>
                  </a:moveTo>
                  <a:lnTo>
                    <a:pt x="17957" y="444"/>
                  </a:lnTo>
                  <a:lnTo>
                    <a:pt x="15646" y="0"/>
                  </a:lnTo>
                  <a:lnTo>
                    <a:pt x="10947" y="50"/>
                  </a:lnTo>
                  <a:lnTo>
                    <a:pt x="0" y="8496"/>
                  </a:lnTo>
                  <a:lnTo>
                    <a:pt x="0" y="197954"/>
                  </a:lnTo>
                  <a:lnTo>
                    <a:pt x="162090" y="197954"/>
                  </a:lnTo>
                  <a:lnTo>
                    <a:pt x="162090" y="238950"/>
                  </a:lnTo>
                  <a:lnTo>
                    <a:pt x="0" y="238950"/>
                  </a:lnTo>
                  <a:lnTo>
                    <a:pt x="0" y="428409"/>
                  </a:lnTo>
                  <a:lnTo>
                    <a:pt x="15646" y="436905"/>
                  </a:lnTo>
                  <a:lnTo>
                    <a:pt x="17957" y="436460"/>
                  </a:lnTo>
                  <a:lnTo>
                    <a:pt x="520915" y="226542"/>
                  </a:lnTo>
                  <a:lnTo>
                    <a:pt x="522681" y="225247"/>
                  </a:lnTo>
                  <a:lnTo>
                    <a:pt x="525145" y="222084"/>
                  </a:lnTo>
                  <a:lnTo>
                    <a:pt x="525792" y="220281"/>
                  </a:lnTo>
                  <a:lnTo>
                    <a:pt x="525792" y="216611"/>
                  </a:lnTo>
                  <a:close/>
                </a:path>
                <a:path w="3179445" h="444500">
                  <a:moveTo>
                    <a:pt x="1189113" y="223901"/>
                  </a:moveTo>
                  <a:lnTo>
                    <a:pt x="681278" y="7721"/>
                  </a:lnTo>
                  <a:lnTo>
                    <a:pt x="678954" y="7277"/>
                  </a:lnTo>
                  <a:lnTo>
                    <a:pt x="674268" y="7340"/>
                  </a:lnTo>
                  <a:lnTo>
                    <a:pt x="663308" y="15773"/>
                  </a:lnTo>
                  <a:lnTo>
                    <a:pt x="663308" y="205232"/>
                  </a:lnTo>
                  <a:lnTo>
                    <a:pt x="825411" y="205232"/>
                  </a:lnTo>
                  <a:lnTo>
                    <a:pt x="825411" y="246227"/>
                  </a:lnTo>
                  <a:lnTo>
                    <a:pt x="663308" y="246227"/>
                  </a:lnTo>
                  <a:lnTo>
                    <a:pt x="663308" y="435686"/>
                  </a:lnTo>
                  <a:lnTo>
                    <a:pt x="678954" y="444182"/>
                  </a:lnTo>
                  <a:lnTo>
                    <a:pt x="681278" y="443738"/>
                  </a:lnTo>
                  <a:lnTo>
                    <a:pt x="1184236" y="233832"/>
                  </a:lnTo>
                  <a:lnTo>
                    <a:pt x="1186002" y="232524"/>
                  </a:lnTo>
                  <a:lnTo>
                    <a:pt x="1188466" y="229362"/>
                  </a:lnTo>
                  <a:lnTo>
                    <a:pt x="1189113" y="227571"/>
                  </a:lnTo>
                  <a:lnTo>
                    <a:pt x="1189113" y="223901"/>
                  </a:lnTo>
                  <a:close/>
                </a:path>
                <a:path w="3179445" h="444500">
                  <a:moveTo>
                    <a:pt x="2515743" y="216611"/>
                  </a:moveTo>
                  <a:lnTo>
                    <a:pt x="2007908" y="444"/>
                  </a:lnTo>
                  <a:lnTo>
                    <a:pt x="2005584" y="0"/>
                  </a:lnTo>
                  <a:lnTo>
                    <a:pt x="2000897" y="50"/>
                  </a:lnTo>
                  <a:lnTo>
                    <a:pt x="1989937" y="8496"/>
                  </a:lnTo>
                  <a:lnTo>
                    <a:pt x="1989937" y="197954"/>
                  </a:lnTo>
                  <a:lnTo>
                    <a:pt x="2152040" y="197954"/>
                  </a:lnTo>
                  <a:lnTo>
                    <a:pt x="2152040" y="238950"/>
                  </a:lnTo>
                  <a:lnTo>
                    <a:pt x="1989937" y="238950"/>
                  </a:lnTo>
                  <a:lnTo>
                    <a:pt x="1989937" y="428409"/>
                  </a:lnTo>
                  <a:lnTo>
                    <a:pt x="2005584" y="436905"/>
                  </a:lnTo>
                  <a:lnTo>
                    <a:pt x="2007908" y="436460"/>
                  </a:lnTo>
                  <a:lnTo>
                    <a:pt x="2510866" y="226542"/>
                  </a:lnTo>
                  <a:lnTo>
                    <a:pt x="2512631" y="225247"/>
                  </a:lnTo>
                  <a:lnTo>
                    <a:pt x="2515095" y="222084"/>
                  </a:lnTo>
                  <a:lnTo>
                    <a:pt x="2515743" y="220281"/>
                  </a:lnTo>
                  <a:lnTo>
                    <a:pt x="2515743" y="216611"/>
                  </a:lnTo>
                  <a:close/>
                </a:path>
                <a:path w="3179445" h="444500">
                  <a:moveTo>
                    <a:pt x="3179051" y="216611"/>
                  </a:moveTo>
                  <a:lnTo>
                    <a:pt x="2671216" y="444"/>
                  </a:lnTo>
                  <a:lnTo>
                    <a:pt x="2668905" y="0"/>
                  </a:lnTo>
                  <a:lnTo>
                    <a:pt x="2664206" y="50"/>
                  </a:lnTo>
                  <a:lnTo>
                    <a:pt x="2653258" y="8496"/>
                  </a:lnTo>
                  <a:lnTo>
                    <a:pt x="2653258" y="197954"/>
                  </a:lnTo>
                  <a:lnTo>
                    <a:pt x="2815361" y="197954"/>
                  </a:lnTo>
                  <a:lnTo>
                    <a:pt x="2815361" y="238950"/>
                  </a:lnTo>
                  <a:lnTo>
                    <a:pt x="2653258" y="238950"/>
                  </a:lnTo>
                  <a:lnTo>
                    <a:pt x="2653258" y="428409"/>
                  </a:lnTo>
                  <a:lnTo>
                    <a:pt x="2668905" y="436905"/>
                  </a:lnTo>
                  <a:lnTo>
                    <a:pt x="2671216" y="436460"/>
                  </a:lnTo>
                  <a:lnTo>
                    <a:pt x="3174187" y="226542"/>
                  </a:lnTo>
                  <a:lnTo>
                    <a:pt x="3175952" y="225247"/>
                  </a:lnTo>
                  <a:lnTo>
                    <a:pt x="3178403" y="222084"/>
                  </a:lnTo>
                  <a:lnTo>
                    <a:pt x="3179051" y="220281"/>
                  </a:lnTo>
                  <a:lnTo>
                    <a:pt x="3179051" y="216611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643112" y="7639023"/>
              <a:ext cx="526415" cy="437515"/>
            </a:xfrm>
            <a:custGeom>
              <a:avLst/>
              <a:gdLst/>
              <a:ahLst/>
              <a:cxnLst/>
              <a:rect l="l" t="t" r="r" b="b"/>
              <a:pathLst>
                <a:path w="526415" h="437515">
                  <a:moveTo>
                    <a:pt x="15646" y="0"/>
                  </a:moveTo>
                  <a:lnTo>
                    <a:pt x="0" y="197947"/>
                  </a:lnTo>
                  <a:lnTo>
                    <a:pt x="162101" y="197947"/>
                  </a:lnTo>
                  <a:lnTo>
                    <a:pt x="162101" y="238951"/>
                  </a:lnTo>
                  <a:lnTo>
                    <a:pt x="0" y="238951"/>
                  </a:lnTo>
                  <a:lnTo>
                    <a:pt x="0" y="428405"/>
                  </a:lnTo>
                  <a:lnTo>
                    <a:pt x="612" y="430155"/>
                  </a:lnTo>
                  <a:lnTo>
                    <a:pt x="15646" y="436899"/>
                  </a:lnTo>
                  <a:lnTo>
                    <a:pt x="17962" y="436462"/>
                  </a:lnTo>
                  <a:lnTo>
                    <a:pt x="520924" y="226544"/>
                  </a:lnTo>
                  <a:lnTo>
                    <a:pt x="522690" y="225244"/>
                  </a:lnTo>
                  <a:lnTo>
                    <a:pt x="525150" y="222085"/>
                  </a:lnTo>
                  <a:lnTo>
                    <a:pt x="525799" y="220284"/>
                  </a:lnTo>
                  <a:lnTo>
                    <a:pt x="525799" y="216614"/>
                  </a:lnTo>
                  <a:lnTo>
                    <a:pt x="525150" y="214813"/>
                  </a:lnTo>
                  <a:lnTo>
                    <a:pt x="522690" y="211654"/>
                  </a:lnTo>
                  <a:lnTo>
                    <a:pt x="520924" y="210354"/>
                  </a:lnTo>
                  <a:lnTo>
                    <a:pt x="17962" y="437"/>
                  </a:lnTo>
                  <a:lnTo>
                    <a:pt x="15646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681498" y="18256246"/>
            <a:ext cx="3243767" cy="23757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931872" y="15275360"/>
            <a:ext cx="2816199" cy="241796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4632544" y="19036893"/>
            <a:ext cx="386715" cy="386715"/>
            <a:chOff x="14632544" y="19036893"/>
            <a:chExt cx="386715" cy="386715"/>
          </a:xfrm>
        </p:grpSpPr>
        <p:sp>
          <p:nvSpPr>
            <p:cNvPr id="35" name="object 35"/>
            <p:cNvSpPr/>
            <p:nvPr/>
          </p:nvSpPr>
          <p:spPr>
            <a:xfrm>
              <a:off x="14632544" y="1903689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5">
                  <a:moveTo>
                    <a:pt x="193111" y="0"/>
                  </a:moveTo>
                  <a:lnTo>
                    <a:pt x="148889" y="5108"/>
                  </a:lnTo>
                  <a:lnTo>
                    <a:pt x="108264" y="19654"/>
                  </a:lnTo>
                  <a:lnTo>
                    <a:pt x="72405" y="42472"/>
                  </a:lnTo>
                  <a:lnTo>
                    <a:pt x="42480" y="72392"/>
                  </a:lnTo>
                  <a:lnTo>
                    <a:pt x="19659" y="108249"/>
                  </a:lnTo>
                  <a:lnTo>
                    <a:pt x="5109" y="148873"/>
                  </a:lnTo>
                  <a:lnTo>
                    <a:pt x="0" y="193099"/>
                  </a:lnTo>
                  <a:lnTo>
                    <a:pt x="5109" y="237324"/>
                  </a:lnTo>
                  <a:lnTo>
                    <a:pt x="19659" y="277949"/>
                  </a:lnTo>
                  <a:lnTo>
                    <a:pt x="42480" y="313805"/>
                  </a:lnTo>
                  <a:lnTo>
                    <a:pt x="72405" y="343726"/>
                  </a:lnTo>
                  <a:lnTo>
                    <a:pt x="108264" y="366543"/>
                  </a:lnTo>
                  <a:lnTo>
                    <a:pt x="148889" y="381090"/>
                  </a:lnTo>
                  <a:lnTo>
                    <a:pt x="193111" y="386198"/>
                  </a:lnTo>
                  <a:lnTo>
                    <a:pt x="237333" y="381090"/>
                  </a:lnTo>
                  <a:lnTo>
                    <a:pt x="258987" y="373336"/>
                  </a:lnTo>
                  <a:lnTo>
                    <a:pt x="193111" y="373336"/>
                  </a:lnTo>
                  <a:lnTo>
                    <a:pt x="145254" y="366886"/>
                  </a:lnTo>
                  <a:lnTo>
                    <a:pt x="102217" y="348692"/>
                  </a:lnTo>
                  <a:lnTo>
                    <a:pt x="65731" y="320485"/>
                  </a:lnTo>
                  <a:lnTo>
                    <a:pt x="37526" y="283996"/>
                  </a:lnTo>
                  <a:lnTo>
                    <a:pt x="19334" y="240957"/>
                  </a:lnTo>
                  <a:lnTo>
                    <a:pt x="12886" y="193099"/>
                  </a:lnTo>
                  <a:lnTo>
                    <a:pt x="19334" y="145241"/>
                  </a:lnTo>
                  <a:lnTo>
                    <a:pt x="37526" y="102202"/>
                  </a:lnTo>
                  <a:lnTo>
                    <a:pt x="65731" y="65713"/>
                  </a:lnTo>
                  <a:lnTo>
                    <a:pt x="102217" y="37505"/>
                  </a:lnTo>
                  <a:lnTo>
                    <a:pt x="145254" y="19311"/>
                  </a:lnTo>
                  <a:lnTo>
                    <a:pt x="193111" y="12862"/>
                  </a:lnTo>
                  <a:lnTo>
                    <a:pt x="258987" y="12862"/>
                  </a:lnTo>
                  <a:lnTo>
                    <a:pt x="237333" y="5108"/>
                  </a:lnTo>
                  <a:lnTo>
                    <a:pt x="193111" y="0"/>
                  </a:lnTo>
                  <a:close/>
                </a:path>
                <a:path w="386715" h="386715">
                  <a:moveTo>
                    <a:pt x="258987" y="12862"/>
                  </a:moveTo>
                  <a:lnTo>
                    <a:pt x="193111" y="12862"/>
                  </a:lnTo>
                  <a:lnTo>
                    <a:pt x="240968" y="19311"/>
                  </a:lnTo>
                  <a:lnTo>
                    <a:pt x="284005" y="37505"/>
                  </a:lnTo>
                  <a:lnTo>
                    <a:pt x="320491" y="65713"/>
                  </a:lnTo>
                  <a:lnTo>
                    <a:pt x="348695" y="102202"/>
                  </a:lnTo>
                  <a:lnTo>
                    <a:pt x="366887" y="145241"/>
                  </a:lnTo>
                  <a:lnTo>
                    <a:pt x="373336" y="193099"/>
                  </a:lnTo>
                  <a:lnTo>
                    <a:pt x="366887" y="240957"/>
                  </a:lnTo>
                  <a:lnTo>
                    <a:pt x="348695" y="283996"/>
                  </a:lnTo>
                  <a:lnTo>
                    <a:pt x="320491" y="320485"/>
                  </a:lnTo>
                  <a:lnTo>
                    <a:pt x="284005" y="348692"/>
                  </a:lnTo>
                  <a:lnTo>
                    <a:pt x="240968" y="366886"/>
                  </a:lnTo>
                  <a:lnTo>
                    <a:pt x="193111" y="373336"/>
                  </a:lnTo>
                  <a:lnTo>
                    <a:pt x="258987" y="373336"/>
                  </a:lnTo>
                  <a:lnTo>
                    <a:pt x="313817" y="343726"/>
                  </a:lnTo>
                  <a:lnTo>
                    <a:pt x="343741" y="313805"/>
                  </a:lnTo>
                  <a:lnTo>
                    <a:pt x="366563" y="277949"/>
                  </a:lnTo>
                  <a:lnTo>
                    <a:pt x="381112" y="237324"/>
                  </a:lnTo>
                  <a:lnTo>
                    <a:pt x="386222" y="193099"/>
                  </a:lnTo>
                  <a:lnTo>
                    <a:pt x="381112" y="148873"/>
                  </a:lnTo>
                  <a:lnTo>
                    <a:pt x="366563" y="108249"/>
                  </a:lnTo>
                  <a:lnTo>
                    <a:pt x="343741" y="72392"/>
                  </a:lnTo>
                  <a:lnTo>
                    <a:pt x="313817" y="42472"/>
                  </a:lnTo>
                  <a:lnTo>
                    <a:pt x="277958" y="19654"/>
                  </a:lnTo>
                  <a:lnTo>
                    <a:pt x="258987" y="12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65410" y="19121496"/>
              <a:ext cx="108825" cy="217294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15689659" y="19107928"/>
            <a:ext cx="379730" cy="289560"/>
          </a:xfrm>
          <a:custGeom>
            <a:avLst/>
            <a:gdLst/>
            <a:ahLst/>
            <a:cxnLst/>
            <a:rect l="l" t="t" r="r" b="b"/>
            <a:pathLst>
              <a:path w="379730" h="289559">
                <a:moveTo>
                  <a:pt x="37761" y="0"/>
                </a:moveTo>
                <a:lnTo>
                  <a:pt x="23361" y="65455"/>
                </a:lnTo>
                <a:lnTo>
                  <a:pt x="26753" y="95964"/>
                </a:lnTo>
                <a:lnTo>
                  <a:pt x="47784" y="154023"/>
                </a:lnTo>
                <a:lnTo>
                  <a:pt x="85877" y="203435"/>
                </a:lnTo>
                <a:lnTo>
                  <a:pt x="110483" y="223699"/>
                </a:lnTo>
                <a:lnTo>
                  <a:pt x="86235" y="235719"/>
                </a:lnTo>
                <a:lnTo>
                  <a:pt x="60610" y="244529"/>
                </a:lnTo>
                <a:lnTo>
                  <a:pt x="33964" y="250031"/>
                </a:lnTo>
                <a:lnTo>
                  <a:pt x="6654" y="252127"/>
                </a:lnTo>
                <a:lnTo>
                  <a:pt x="5200" y="252149"/>
                </a:lnTo>
                <a:lnTo>
                  <a:pt x="3795" y="252623"/>
                </a:lnTo>
                <a:lnTo>
                  <a:pt x="1517" y="254325"/>
                </a:lnTo>
                <a:lnTo>
                  <a:pt x="708" y="255507"/>
                </a:lnTo>
                <a:lnTo>
                  <a:pt x="0" y="258163"/>
                </a:lnTo>
                <a:lnTo>
                  <a:pt x="120" y="259564"/>
                </a:lnTo>
                <a:lnTo>
                  <a:pt x="54544" y="282917"/>
                </a:lnTo>
                <a:lnTo>
                  <a:pt x="109002" y="289426"/>
                </a:lnTo>
                <a:lnTo>
                  <a:pt x="150279" y="285704"/>
                </a:lnTo>
                <a:lnTo>
                  <a:pt x="181771" y="276999"/>
                </a:lnTo>
                <a:lnTo>
                  <a:pt x="109002" y="276999"/>
                </a:lnTo>
                <a:lnTo>
                  <a:pt x="89261" y="276100"/>
                </a:lnTo>
                <a:lnTo>
                  <a:pt x="69747" y="273423"/>
                </a:lnTo>
                <a:lnTo>
                  <a:pt x="50597" y="268993"/>
                </a:lnTo>
                <a:lnTo>
                  <a:pt x="31944" y="262836"/>
                </a:lnTo>
                <a:lnTo>
                  <a:pt x="56896" y="258351"/>
                </a:lnTo>
                <a:lnTo>
                  <a:pt x="81036" y="251173"/>
                </a:lnTo>
                <a:lnTo>
                  <a:pt x="125907" y="229084"/>
                </a:lnTo>
                <a:lnTo>
                  <a:pt x="128787" y="224962"/>
                </a:lnTo>
                <a:lnTo>
                  <a:pt x="128787" y="222938"/>
                </a:lnTo>
                <a:lnTo>
                  <a:pt x="128525" y="221942"/>
                </a:lnTo>
                <a:lnTo>
                  <a:pt x="127521" y="220153"/>
                </a:lnTo>
                <a:lnTo>
                  <a:pt x="126795" y="219387"/>
                </a:lnTo>
                <a:lnTo>
                  <a:pt x="125907" y="218817"/>
                </a:lnTo>
                <a:lnTo>
                  <a:pt x="102383" y="201198"/>
                </a:lnTo>
                <a:lnTo>
                  <a:pt x="64911" y="157504"/>
                </a:lnTo>
                <a:lnTo>
                  <a:pt x="42312" y="105203"/>
                </a:lnTo>
                <a:lnTo>
                  <a:pt x="36738" y="49277"/>
                </a:lnTo>
                <a:lnTo>
                  <a:pt x="40513" y="21191"/>
                </a:lnTo>
                <a:lnTo>
                  <a:pt x="57445" y="21191"/>
                </a:lnTo>
                <a:lnTo>
                  <a:pt x="55557" y="19209"/>
                </a:lnTo>
                <a:lnTo>
                  <a:pt x="43040" y="2933"/>
                </a:lnTo>
                <a:lnTo>
                  <a:pt x="42348" y="1931"/>
                </a:lnTo>
                <a:lnTo>
                  <a:pt x="41363" y="1138"/>
                </a:lnTo>
                <a:lnTo>
                  <a:pt x="39045" y="162"/>
                </a:lnTo>
                <a:lnTo>
                  <a:pt x="37761" y="0"/>
                </a:lnTo>
                <a:close/>
              </a:path>
              <a:path w="379730" h="289559">
                <a:moveTo>
                  <a:pt x="372066" y="53090"/>
                </a:moveTo>
                <a:lnTo>
                  <a:pt x="355333" y="53090"/>
                </a:lnTo>
                <a:lnTo>
                  <a:pt x="346423" y="62314"/>
                </a:lnTo>
                <a:lnTo>
                  <a:pt x="336904" y="70962"/>
                </a:lnTo>
                <a:lnTo>
                  <a:pt x="326806" y="79008"/>
                </a:lnTo>
                <a:lnTo>
                  <a:pt x="316162" y="86424"/>
                </a:lnTo>
                <a:lnTo>
                  <a:pt x="315317" y="86975"/>
                </a:lnTo>
                <a:lnTo>
                  <a:pt x="314619" y="87704"/>
                </a:lnTo>
                <a:lnTo>
                  <a:pt x="313632" y="89402"/>
                </a:lnTo>
                <a:lnTo>
                  <a:pt x="313356" y="90349"/>
                </a:lnTo>
                <a:lnTo>
                  <a:pt x="313320" y="91317"/>
                </a:lnTo>
                <a:lnTo>
                  <a:pt x="308132" y="128054"/>
                </a:lnTo>
                <a:lnTo>
                  <a:pt x="276506" y="194834"/>
                </a:lnTo>
                <a:lnTo>
                  <a:pt x="220141" y="246058"/>
                </a:lnTo>
                <a:lnTo>
                  <a:pt x="185543" y="262993"/>
                </a:lnTo>
                <a:lnTo>
                  <a:pt x="148162" y="273434"/>
                </a:lnTo>
                <a:lnTo>
                  <a:pt x="109002" y="276999"/>
                </a:lnTo>
                <a:lnTo>
                  <a:pt x="181771" y="276999"/>
                </a:lnTo>
                <a:lnTo>
                  <a:pt x="226277" y="257113"/>
                </a:lnTo>
                <a:lnTo>
                  <a:pt x="258919" y="233026"/>
                </a:lnTo>
                <a:lnTo>
                  <a:pt x="286121" y="203545"/>
                </a:lnTo>
                <a:lnTo>
                  <a:pt x="306741" y="170051"/>
                </a:lnTo>
                <a:lnTo>
                  <a:pt x="320309" y="133504"/>
                </a:lnTo>
                <a:lnTo>
                  <a:pt x="326360" y="94861"/>
                </a:lnTo>
                <a:lnTo>
                  <a:pt x="340999" y="84097"/>
                </a:lnTo>
                <a:lnTo>
                  <a:pt x="354528" y="72274"/>
                </a:lnTo>
                <a:lnTo>
                  <a:pt x="366966" y="59379"/>
                </a:lnTo>
                <a:lnTo>
                  <a:pt x="372066" y="53090"/>
                </a:lnTo>
                <a:close/>
              </a:path>
              <a:path w="379730" h="289559">
                <a:moveTo>
                  <a:pt x="57445" y="21191"/>
                </a:moveTo>
                <a:lnTo>
                  <a:pt x="40513" y="21191"/>
                </a:lnTo>
                <a:lnTo>
                  <a:pt x="54628" y="37177"/>
                </a:lnTo>
                <a:lnTo>
                  <a:pt x="87322" y="64485"/>
                </a:lnTo>
                <a:lnTo>
                  <a:pt x="125355" y="85140"/>
                </a:lnTo>
                <a:lnTo>
                  <a:pt x="166916" y="98131"/>
                </a:lnTo>
                <a:lnTo>
                  <a:pt x="189653" y="101745"/>
                </a:lnTo>
                <a:lnTo>
                  <a:pt x="190744" y="101638"/>
                </a:lnTo>
                <a:lnTo>
                  <a:pt x="196170" y="95964"/>
                </a:lnTo>
                <a:lnTo>
                  <a:pt x="196151" y="94861"/>
                </a:lnTo>
                <a:lnTo>
                  <a:pt x="195908" y="93943"/>
                </a:lnTo>
                <a:lnTo>
                  <a:pt x="195212" y="88159"/>
                </a:lnTo>
                <a:lnTo>
                  <a:pt x="181746" y="88159"/>
                </a:lnTo>
                <a:lnTo>
                  <a:pt x="160888" y="83929"/>
                </a:lnTo>
                <a:lnTo>
                  <a:pt x="121248" y="69496"/>
                </a:lnTo>
                <a:lnTo>
                  <a:pt x="85557" y="47565"/>
                </a:lnTo>
                <a:lnTo>
                  <a:pt x="69771" y="34126"/>
                </a:lnTo>
                <a:lnTo>
                  <a:pt x="57445" y="21191"/>
                </a:lnTo>
                <a:close/>
              </a:path>
              <a:path w="379730" h="289559">
                <a:moveTo>
                  <a:pt x="256798" y="14390"/>
                </a:moveTo>
                <a:lnTo>
                  <a:pt x="212761" y="26499"/>
                </a:lnTo>
                <a:lnTo>
                  <a:pt x="185239" y="61072"/>
                </a:lnTo>
                <a:lnTo>
                  <a:pt x="181515" y="82679"/>
                </a:lnTo>
                <a:lnTo>
                  <a:pt x="181541" y="85140"/>
                </a:lnTo>
                <a:lnTo>
                  <a:pt x="181645" y="86975"/>
                </a:lnTo>
                <a:lnTo>
                  <a:pt x="181746" y="88159"/>
                </a:lnTo>
                <a:lnTo>
                  <a:pt x="195212" y="88159"/>
                </a:lnTo>
                <a:lnTo>
                  <a:pt x="194849" y="85140"/>
                </a:lnTo>
                <a:lnTo>
                  <a:pt x="194819" y="82679"/>
                </a:lnTo>
                <a:lnTo>
                  <a:pt x="215281" y="40403"/>
                </a:lnTo>
                <a:lnTo>
                  <a:pt x="253764" y="26807"/>
                </a:lnTo>
                <a:lnTo>
                  <a:pt x="295439" y="26807"/>
                </a:lnTo>
                <a:lnTo>
                  <a:pt x="290158" y="23398"/>
                </a:lnTo>
                <a:lnTo>
                  <a:pt x="279579" y="18706"/>
                </a:lnTo>
                <a:lnTo>
                  <a:pt x="268336" y="15676"/>
                </a:lnTo>
                <a:lnTo>
                  <a:pt x="256798" y="14390"/>
                </a:lnTo>
                <a:close/>
              </a:path>
              <a:path w="379730" h="289559">
                <a:moveTo>
                  <a:pt x="295439" y="26807"/>
                </a:moveTo>
                <a:lnTo>
                  <a:pt x="253764" y="26807"/>
                </a:lnTo>
                <a:lnTo>
                  <a:pt x="264167" y="27619"/>
                </a:lnTo>
                <a:lnTo>
                  <a:pt x="274334" y="30160"/>
                </a:lnTo>
                <a:lnTo>
                  <a:pt x="305769" y="55211"/>
                </a:lnTo>
                <a:lnTo>
                  <a:pt x="306306" y="56177"/>
                </a:lnTo>
                <a:lnTo>
                  <a:pt x="307177" y="57036"/>
                </a:lnTo>
                <a:lnTo>
                  <a:pt x="309312" y="58213"/>
                </a:lnTo>
                <a:lnTo>
                  <a:pt x="310534" y="58507"/>
                </a:lnTo>
                <a:lnTo>
                  <a:pt x="311770" y="58473"/>
                </a:lnTo>
                <a:lnTo>
                  <a:pt x="322759" y="57905"/>
                </a:lnTo>
                <a:lnTo>
                  <a:pt x="333696" y="56817"/>
                </a:lnTo>
                <a:lnTo>
                  <a:pt x="344561" y="55211"/>
                </a:lnTo>
                <a:lnTo>
                  <a:pt x="355333" y="53090"/>
                </a:lnTo>
                <a:lnTo>
                  <a:pt x="372066" y="53090"/>
                </a:lnTo>
                <a:lnTo>
                  <a:pt x="377885" y="45913"/>
                </a:lnTo>
                <a:lnTo>
                  <a:pt x="315221" y="45913"/>
                </a:lnTo>
                <a:lnTo>
                  <a:pt x="308131" y="37114"/>
                </a:lnTo>
                <a:lnTo>
                  <a:pt x="299742" y="29586"/>
                </a:lnTo>
                <a:lnTo>
                  <a:pt x="295439" y="26807"/>
                </a:lnTo>
                <a:close/>
              </a:path>
              <a:path w="379730" h="289559">
                <a:moveTo>
                  <a:pt x="373450" y="35624"/>
                </a:moveTo>
                <a:lnTo>
                  <a:pt x="372028" y="35638"/>
                </a:lnTo>
                <a:lnTo>
                  <a:pt x="370711" y="36055"/>
                </a:lnTo>
                <a:lnTo>
                  <a:pt x="357135" y="39869"/>
                </a:lnTo>
                <a:lnTo>
                  <a:pt x="343328" y="42790"/>
                </a:lnTo>
                <a:lnTo>
                  <a:pt x="329340" y="44807"/>
                </a:lnTo>
                <a:lnTo>
                  <a:pt x="315221" y="45913"/>
                </a:lnTo>
                <a:lnTo>
                  <a:pt x="377885" y="45913"/>
                </a:lnTo>
                <a:lnTo>
                  <a:pt x="378213" y="45507"/>
                </a:lnTo>
                <a:lnTo>
                  <a:pt x="379010" y="44436"/>
                </a:lnTo>
                <a:lnTo>
                  <a:pt x="379427" y="43155"/>
                </a:lnTo>
                <a:lnTo>
                  <a:pt x="379334" y="40403"/>
                </a:lnTo>
                <a:lnTo>
                  <a:pt x="378924" y="39272"/>
                </a:lnTo>
                <a:lnTo>
                  <a:pt x="377261" y="37177"/>
                </a:lnTo>
                <a:lnTo>
                  <a:pt x="376100" y="36403"/>
                </a:lnTo>
                <a:lnTo>
                  <a:pt x="373450" y="35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178920" y="19057182"/>
            <a:ext cx="376555" cy="339725"/>
          </a:xfrm>
          <a:custGeom>
            <a:avLst/>
            <a:gdLst/>
            <a:ahLst/>
            <a:cxnLst/>
            <a:rect l="l" t="t" r="r" b="b"/>
            <a:pathLst>
              <a:path w="376555" h="339725">
                <a:moveTo>
                  <a:pt x="274315" y="0"/>
                </a:moveTo>
                <a:lnTo>
                  <a:pt x="101888" y="0"/>
                </a:lnTo>
                <a:lnTo>
                  <a:pt x="81926" y="1800"/>
                </a:lnTo>
                <a:lnTo>
                  <a:pt x="45387" y="15480"/>
                </a:lnTo>
                <a:lnTo>
                  <a:pt x="7786" y="56777"/>
                </a:lnTo>
                <a:lnTo>
                  <a:pt x="0" y="247552"/>
                </a:lnTo>
                <a:lnTo>
                  <a:pt x="1994" y="265567"/>
                </a:lnTo>
                <a:lnTo>
                  <a:pt x="29876" y="312539"/>
                </a:lnTo>
                <a:lnTo>
                  <a:pt x="62915" y="332474"/>
                </a:lnTo>
                <a:lnTo>
                  <a:pt x="101888" y="339501"/>
                </a:lnTo>
                <a:lnTo>
                  <a:pt x="274315" y="339501"/>
                </a:lnTo>
                <a:lnTo>
                  <a:pt x="294277" y="337700"/>
                </a:lnTo>
                <a:lnTo>
                  <a:pt x="313288" y="332474"/>
                </a:lnTo>
                <a:lnTo>
                  <a:pt x="328048" y="325355"/>
                </a:lnTo>
                <a:lnTo>
                  <a:pt x="101888" y="325355"/>
                </a:lnTo>
                <a:lnTo>
                  <a:pt x="84997" y="323831"/>
                </a:lnTo>
                <a:lnTo>
                  <a:pt x="40955" y="302541"/>
                </a:lnTo>
                <a:lnTo>
                  <a:pt x="17363" y="262795"/>
                </a:lnTo>
                <a:lnTo>
                  <a:pt x="15675" y="247552"/>
                </a:lnTo>
                <a:lnTo>
                  <a:pt x="15765" y="91130"/>
                </a:lnTo>
                <a:lnTo>
                  <a:pt x="30190" y="48804"/>
                </a:lnTo>
                <a:lnTo>
                  <a:pt x="68911" y="20091"/>
                </a:lnTo>
                <a:lnTo>
                  <a:pt x="101888" y="14145"/>
                </a:lnTo>
                <a:lnTo>
                  <a:pt x="328048" y="14145"/>
                </a:lnTo>
                <a:lnTo>
                  <a:pt x="313288" y="7026"/>
                </a:lnTo>
                <a:lnTo>
                  <a:pt x="294277" y="1800"/>
                </a:lnTo>
                <a:lnTo>
                  <a:pt x="274315" y="0"/>
                </a:lnTo>
                <a:close/>
              </a:path>
              <a:path w="376555" h="339725">
                <a:moveTo>
                  <a:pt x="328048" y="14145"/>
                </a:moveTo>
                <a:lnTo>
                  <a:pt x="274315" y="14145"/>
                </a:lnTo>
                <a:lnTo>
                  <a:pt x="291206" y="15669"/>
                </a:lnTo>
                <a:lnTo>
                  <a:pt x="307292" y="20091"/>
                </a:lnTo>
                <a:lnTo>
                  <a:pt x="346013" y="48804"/>
                </a:lnTo>
                <a:lnTo>
                  <a:pt x="360438" y="91130"/>
                </a:lnTo>
                <a:lnTo>
                  <a:pt x="360528" y="247552"/>
                </a:lnTo>
                <a:lnTo>
                  <a:pt x="358840" y="262795"/>
                </a:lnTo>
                <a:lnTo>
                  <a:pt x="335248" y="302541"/>
                </a:lnTo>
                <a:lnTo>
                  <a:pt x="291206" y="323831"/>
                </a:lnTo>
                <a:lnTo>
                  <a:pt x="274315" y="325355"/>
                </a:lnTo>
                <a:lnTo>
                  <a:pt x="328048" y="325355"/>
                </a:lnTo>
                <a:lnTo>
                  <a:pt x="359049" y="298541"/>
                </a:lnTo>
                <a:lnTo>
                  <a:pt x="376203" y="247552"/>
                </a:lnTo>
                <a:lnTo>
                  <a:pt x="376113" y="91130"/>
                </a:lnTo>
                <a:lnTo>
                  <a:pt x="359049" y="40959"/>
                </a:lnTo>
                <a:lnTo>
                  <a:pt x="330816" y="15480"/>
                </a:lnTo>
                <a:lnTo>
                  <a:pt x="328048" y="14145"/>
                </a:lnTo>
                <a:close/>
              </a:path>
              <a:path w="376555" h="339725">
                <a:moveTo>
                  <a:pt x="188101" y="91948"/>
                </a:moveTo>
                <a:lnTo>
                  <a:pt x="140204" y="105060"/>
                </a:lnTo>
                <a:lnTo>
                  <a:pt x="108446" y="139990"/>
                </a:lnTo>
                <a:lnTo>
                  <a:pt x="101990" y="173537"/>
                </a:lnTo>
                <a:lnTo>
                  <a:pt x="103545" y="184929"/>
                </a:lnTo>
                <a:lnTo>
                  <a:pt x="127139" y="224765"/>
                </a:lnTo>
                <a:lnTo>
                  <a:pt x="171282" y="246057"/>
                </a:lnTo>
                <a:lnTo>
                  <a:pt x="183905" y="247460"/>
                </a:lnTo>
                <a:lnTo>
                  <a:pt x="196552" y="247178"/>
                </a:lnTo>
                <a:lnTo>
                  <a:pt x="209017" y="245228"/>
                </a:lnTo>
                <a:lnTo>
                  <a:pt x="221094" y="241630"/>
                </a:lnTo>
                <a:lnTo>
                  <a:pt x="232453" y="236468"/>
                </a:lnTo>
                <a:lnTo>
                  <a:pt x="237267" y="233406"/>
                </a:lnTo>
                <a:lnTo>
                  <a:pt x="188101" y="233406"/>
                </a:lnTo>
                <a:lnTo>
                  <a:pt x="177724" y="232714"/>
                </a:lnTo>
                <a:lnTo>
                  <a:pt x="140710" y="216899"/>
                </a:lnTo>
                <a:lnTo>
                  <a:pt x="117903" y="175989"/>
                </a:lnTo>
                <a:lnTo>
                  <a:pt x="117647" y="166652"/>
                </a:lnTo>
                <a:lnTo>
                  <a:pt x="118919" y="157331"/>
                </a:lnTo>
                <a:lnTo>
                  <a:pt x="146104" y="118606"/>
                </a:lnTo>
                <a:lnTo>
                  <a:pt x="184668" y="106169"/>
                </a:lnTo>
                <a:lnTo>
                  <a:pt x="237426" y="106169"/>
                </a:lnTo>
                <a:lnTo>
                  <a:pt x="235910" y="105047"/>
                </a:lnTo>
                <a:lnTo>
                  <a:pt x="221079" y="97894"/>
                </a:lnTo>
                <a:lnTo>
                  <a:pt x="204992" y="93471"/>
                </a:lnTo>
                <a:lnTo>
                  <a:pt x="188101" y="91948"/>
                </a:lnTo>
                <a:close/>
              </a:path>
              <a:path w="376555" h="339725">
                <a:moveTo>
                  <a:pt x="237426" y="106169"/>
                </a:moveTo>
                <a:lnTo>
                  <a:pt x="184668" y="106169"/>
                </a:lnTo>
                <a:lnTo>
                  <a:pt x="195015" y="106400"/>
                </a:lnTo>
                <a:lnTo>
                  <a:pt x="205214" y="107995"/>
                </a:lnTo>
                <a:lnTo>
                  <a:pt x="240348" y="126982"/>
                </a:lnTo>
                <a:lnTo>
                  <a:pt x="258640" y="169750"/>
                </a:lnTo>
                <a:lnTo>
                  <a:pt x="257259" y="182222"/>
                </a:lnTo>
                <a:lnTo>
                  <a:pt x="227218" y="222690"/>
                </a:lnTo>
                <a:lnTo>
                  <a:pt x="188101" y="233406"/>
                </a:lnTo>
                <a:lnTo>
                  <a:pt x="237267" y="233406"/>
                </a:lnTo>
                <a:lnTo>
                  <a:pt x="266052" y="202987"/>
                </a:lnTo>
                <a:lnTo>
                  <a:pt x="274315" y="169750"/>
                </a:lnTo>
                <a:lnTo>
                  <a:pt x="272627" y="154507"/>
                </a:lnTo>
                <a:lnTo>
                  <a:pt x="267718" y="139976"/>
                </a:lnTo>
                <a:lnTo>
                  <a:pt x="259800" y="126606"/>
                </a:lnTo>
                <a:lnTo>
                  <a:pt x="249035" y="114761"/>
                </a:lnTo>
                <a:lnTo>
                  <a:pt x="237426" y="106169"/>
                </a:lnTo>
                <a:close/>
              </a:path>
              <a:path w="376555" h="339725">
                <a:moveTo>
                  <a:pt x="286890" y="63656"/>
                </a:moveTo>
                <a:lnTo>
                  <a:pt x="274011" y="77818"/>
                </a:lnTo>
                <a:lnTo>
                  <a:pt x="275238" y="83335"/>
                </a:lnTo>
                <a:lnTo>
                  <a:pt x="276714" y="85826"/>
                </a:lnTo>
                <a:lnTo>
                  <a:pt x="281134" y="89800"/>
                </a:lnTo>
                <a:lnTo>
                  <a:pt x="283891" y="91130"/>
                </a:lnTo>
                <a:lnTo>
                  <a:pt x="289973" y="92222"/>
                </a:lnTo>
                <a:lnTo>
                  <a:pt x="293124" y="91942"/>
                </a:lnTo>
                <a:lnTo>
                  <a:pt x="298876" y="89783"/>
                </a:lnTo>
                <a:lnTo>
                  <a:pt x="301301" y="87987"/>
                </a:lnTo>
                <a:lnTo>
                  <a:pt x="304756" y="83306"/>
                </a:lnTo>
                <a:lnTo>
                  <a:pt x="305665" y="80600"/>
                </a:lnTo>
                <a:lnTo>
                  <a:pt x="305606" y="73933"/>
                </a:lnTo>
                <a:lnTo>
                  <a:pt x="304007" y="70456"/>
                </a:lnTo>
                <a:lnTo>
                  <a:pt x="298130" y="65152"/>
                </a:lnTo>
                <a:lnTo>
                  <a:pt x="294146" y="63661"/>
                </a:lnTo>
                <a:lnTo>
                  <a:pt x="286890" y="63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182800" y="16566288"/>
            <a:ext cx="1668753" cy="1664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184424" y="17031761"/>
            <a:ext cx="3175244" cy="50306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108755" y="16059320"/>
            <a:ext cx="2395341" cy="226032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13553605" y="16447016"/>
            <a:ext cx="339090" cy="250190"/>
          </a:xfrm>
          <a:custGeom>
            <a:avLst/>
            <a:gdLst/>
            <a:ahLst/>
            <a:cxnLst/>
            <a:rect l="l" t="t" r="r" b="b"/>
            <a:pathLst>
              <a:path w="339090" h="250190">
                <a:moveTo>
                  <a:pt x="63080" y="0"/>
                </a:moveTo>
                <a:lnTo>
                  <a:pt x="57839" y="582"/>
                </a:lnTo>
                <a:lnTo>
                  <a:pt x="48034" y="3316"/>
                </a:lnTo>
                <a:lnTo>
                  <a:pt x="43581" y="5436"/>
                </a:lnTo>
                <a:lnTo>
                  <a:pt x="39875" y="8169"/>
                </a:lnTo>
                <a:lnTo>
                  <a:pt x="17999" y="24311"/>
                </a:lnTo>
                <a:lnTo>
                  <a:pt x="7983" y="33941"/>
                </a:lnTo>
                <a:lnTo>
                  <a:pt x="1804" y="45070"/>
                </a:lnTo>
                <a:lnTo>
                  <a:pt x="0" y="57047"/>
                </a:lnTo>
                <a:lnTo>
                  <a:pt x="3111" y="69224"/>
                </a:lnTo>
                <a:lnTo>
                  <a:pt x="41558" y="127816"/>
                </a:lnTo>
                <a:lnTo>
                  <a:pt x="96716" y="178641"/>
                </a:lnTo>
                <a:lnTo>
                  <a:pt x="129701" y="200430"/>
                </a:lnTo>
                <a:lnTo>
                  <a:pt x="165673" y="219302"/>
                </a:lnTo>
                <a:lnTo>
                  <a:pt x="204281" y="235094"/>
                </a:lnTo>
                <a:lnTo>
                  <a:pt x="245170" y="247642"/>
                </a:lnTo>
                <a:lnTo>
                  <a:pt x="261697" y="249944"/>
                </a:lnTo>
                <a:lnTo>
                  <a:pt x="277945" y="248619"/>
                </a:lnTo>
                <a:lnTo>
                  <a:pt x="293036" y="244065"/>
                </a:lnTo>
                <a:lnTo>
                  <a:pt x="306097" y="236683"/>
                </a:lnTo>
                <a:lnTo>
                  <a:pt x="310680" y="233305"/>
                </a:lnTo>
                <a:lnTo>
                  <a:pt x="262430" y="233305"/>
                </a:lnTo>
                <a:lnTo>
                  <a:pt x="252645" y="231953"/>
                </a:lnTo>
                <a:lnTo>
                  <a:pt x="214100" y="220118"/>
                </a:lnTo>
                <a:lnTo>
                  <a:pt x="177706" y="205226"/>
                </a:lnTo>
                <a:lnTo>
                  <a:pt x="143797" y="187430"/>
                </a:lnTo>
                <a:lnTo>
                  <a:pt x="84834" y="143966"/>
                </a:lnTo>
                <a:lnTo>
                  <a:pt x="40491" y="92142"/>
                </a:lnTo>
                <a:lnTo>
                  <a:pt x="22602" y="56516"/>
                </a:lnTo>
                <a:lnTo>
                  <a:pt x="23690" y="49228"/>
                </a:lnTo>
                <a:lnTo>
                  <a:pt x="57304" y="18877"/>
                </a:lnTo>
                <a:lnTo>
                  <a:pt x="64880" y="16762"/>
                </a:lnTo>
                <a:lnTo>
                  <a:pt x="101577" y="16762"/>
                </a:lnTo>
                <a:lnTo>
                  <a:pt x="91975" y="7663"/>
                </a:lnTo>
                <a:lnTo>
                  <a:pt x="87915" y="5151"/>
                </a:lnTo>
                <a:lnTo>
                  <a:pt x="78646" y="1539"/>
                </a:lnTo>
                <a:lnTo>
                  <a:pt x="73544" y="481"/>
                </a:lnTo>
                <a:lnTo>
                  <a:pt x="63080" y="0"/>
                </a:lnTo>
                <a:close/>
              </a:path>
              <a:path w="339090" h="250190">
                <a:moveTo>
                  <a:pt x="294600" y="162611"/>
                </a:moveTo>
                <a:lnTo>
                  <a:pt x="253864" y="162611"/>
                </a:lnTo>
                <a:lnTo>
                  <a:pt x="258120" y="163270"/>
                </a:lnTo>
                <a:lnTo>
                  <a:pt x="260118" y="163952"/>
                </a:lnTo>
                <a:lnTo>
                  <a:pt x="312301" y="193862"/>
                </a:lnTo>
                <a:lnTo>
                  <a:pt x="316337" y="202140"/>
                </a:lnTo>
                <a:lnTo>
                  <a:pt x="316030" y="203641"/>
                </a:lnTo>
                <a:lnTo>
                  <a:pt x="281738" y="229669"/>
                </a:lnTo>
                <a:lnTo>
                  <a:pt x="262430" y="233305"/>
                </a:lnTo>
                <a:lnTo>
                  <a:pt x="310680" y="233305"/>
                </a:lnTo>
                <a:lnTo>
                  <a:pt x="327995" y="220541"/>
                </a:lnTo>
                <a:lnTo>
                  <a:pt x="336554" y="210708"/>
                </a:lnTo>
                <a:lnTo>
                  <a:pt x="338745" y="199599"/>
                </a:lnTo>
                <a:lnTo>
                  <a:pt x="334699" y="188771"/>
                </a:lnTo>
                <a:lnTo>
                  <a:pt x="324543" y="179781"/>
                </a:lnTo>
                <a:lnTo>
                  <a:pt x="294600" y="162611"/>
                </a:lnTo>
                <a:close/>
              </a:path>
              <a:path w="339090" h="250190">
                <a:moveTo>
                  <a:pt x="101577" y="16762"/>
                </a:moveTo>
                <a:lnTo>
                  <a:pt x="64880" y="16762"/>
                </a:lnTo>
                <a:lnTo>
                  <a:pt x="68946" y="16948"/>
                </a:lnTo>
                <a:lnTo>
                  <a:pt x="70929" y="17359"/>
                </a:lnTo>
                <a:lnTo>
                  <a:pt x="116684" y="58204"/>
                </a:lnTo>
                <a:lnTo>
                  <a:pt x="118505" y="62814"/>
                </a:lnTo>
                <a:lnTo>
                  <a:pt x="118463" y="64437"/>
                </a:lnTo>
                <a:lnTo>
                  <a:pt x="104786" y="104745"/>
                </a:lnTo>
                <a:lnTo>
                  <a:pt x="104871" y="109527"/>
                </a:lnTo>
                <a:lnTo>
                  <a:pt x="172596" y="167730"/>
                </a:lnTo>
                <a:lnTo>
                  <a:pt x="196984" y="172710"/>
                </a:lnTo>
                <a:lnTo>
                  <a:pt x="251663" y="162641"/>
                </a:lnTo>
                <a:lnTo>
                  <a:pt x="253864" y="162611"/>
                </a:lnTo>
                <a:lnTo>
                  <a:pt x="294600" y="162611"/>
                </a:lnTo>
                <a:lnTo>
                  <a:pt x="282794" y="155841"/>
                </a:lnTo>
                <a:lnTo>
                  <a:pt x="195306" y="155841"/>
                </a:lnTo>
                <a:lnTo>
                  <a:pt x="192785" y="155818"/>
                </a:lnTo>
                <a:lnTo>
                  <a:pt x="130291" y="112970"/>
                </a:lnTo>
                <a:lnTo>
                  <a:pt x="127671" y="105994"/>
                </a:lnTo>
                <a:lnTo>
                  <a:pt x="139854" y="70035"/>
                </a:lnTo>
                <a:lnTo>
                  <a:pt x="140856" y="64437"/>
                </a:lnTo>
                <a:lnTo>
                  <a:pt x="140813" y="62814"/>
                </a:lnTo>
                <a:lnTo>
                  <a:pt x="140164" y="57806"/>
                </a:lnTo>
                <a:lnTo>
                  <a:pt x="137552" y="52001"/>
                </a:lnTo>
                <a:lnTo>
                  <a:pt x="133183" y="46713"/>
                </a:lnTo>
                <a:lnTo>
                  <a:pt x="101577" y="16762"/>
                </a:lnTo>
                <a:close/>
              </a:path>
              <a:path w="339090" h="250190">
                <a:moveTo>
                  <a:pt x="255175" y="145778"/>
                </a:moveTo>
                <a:lnTo>
                  <a:pt x="249503" y="145855"/>
                </a:lnTo>
                <a:lnTo>
                  <a:pt x="195306" y="155841"/>
                </a:lnTo>
                <a:lnTo>
                  <a:pt x="282794" y="155841"/>
                </a:lnTo>
                <a:lnTo>
                  <a:pt x="271284" y="149241"/>
                </a:lnTo>
                <a:lnTo>
                  <a:pt x="266138" y="147481"/>
                </a:lnTo>
                <a:lnTo>
                  <a:pt x="255175" y="145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490286" y="15988157"/>
            <a:ext cx="411480" cy="260350"/>
          </a:xfrm>
          <a:custGeom>
            <a:avLst/>
            <a:gdLst/>
            <a:ahLst/>
            <a:cxnLst/>
            <a:rect l="l" t="t" r="r" b="b"/>
            <a:pathLst>
              <a:path w="411480" h="260350">
                <a:moveTo>
                  <a:pt x="347018" y="0"/>
                </a:moveTo>
                <a:lnTo>
                  <a:pt x="64262" y="0"/>
                </a:lnTo>
                <a:lnTo>
                  <a:pt x="51667" y="968"/>
                </a:lnTo>
                <a:lnTo>
                  <a:pt x="10780" y="22263"/>
                </a:lnTo>
                <a:lnTo>
                  <a:pt x="0" y="49955"/>
                </a:lnTo>
                <a:lnTo>
                  <a:pt x="0" y="209811"/>
                </a:lnTo>
                <a:lnTo>
                  <a:pt x="18822" y="245135"/>
                </a:lnTo>
                <a:lnTo>
                  <a:pt x="64262" y="259766"/>
                </a:lnTo>
                <a:lnTo>
                  <a:pt x="347018" y="259766"/>
                </a:lnTo>
                <a:lnTo>
                  <a:pt x="392458" y="245135"/>
                </a:lnTo>
                <a:lnTo>
                  <a:pt x="398102" y="239784"/>
                </a:lnTo>
                <a:lnTo>
                  <a:pt x="64262" y="239784"/>
                </a:lnTo>
                <a:lnTo>
                  <a:pt x="56705" y="239203"/>
                </a:lnTo>
                <a:lnTo>
                  <a:pt x="25705" y="217760"/>
                </a:lnTo>
                <a:lnTo>
                  <a:pt x="25705" y="79188"/>
                </a:lnTo>
                <a:lnTo>
                  <a:pt x="76434" y="79188"/>
                </a:lnTo>
                <a:lnTo>
                  <a:pt x="25705" y="55989"/>
                </a:lnTo>
                <a:lnTo>
                  <a:pt x="25705" y="42005"/>
                </a:lnTo>
                <a:lnTo>
                  <a:pt x="29767" y="34381"/>
                </a:lnTo>
                <a:lnTo>
                  <a:pt x="64262" y="19982"/>
                </a:lnTo>
                <a:lnTo>
                  <a:pt x="398102" y="19982"/>
                </a:lnTo>
                <a:lnTo>
                  <a:pt x="392458" y="14631"/>
                </a:lnTo>
                <a:lnTo>
                  <a:pt x="382671" y="8393"/>
                </a:lnTo>
                <a:lnTo>
                  <a:pt x="371610" y="3802"/>
                </a:lnTo>
                <a:lnTo>
                  <a:pt x="359613" y="968"/>
                </a:lnTo>
                <a:lnTo>
                  <a:pt x="347018" y="0"/>
                </a:lnTo>
                <a:close/>
              </a:path>
              <a:path w="411480" h="260350">
                <a:moveTo>
                  <a:pt x="411280" y="79148"/>
                </a:moveTo>
                <a:lnTo>
                  <a:pt x="385575" y="79148"/>
                </a:lnTo>
                <a:lnTo>
                  <a:pt x="385575" y="217760"/>
                </a:lnTo>
                <a:lnTo>
                  <a:pt x="381513" y="225384"/>
                </a:lnTo>
                <a:lnTo>
                  <a:pt x="347018" y="239784"/>
                </a:lnTo>
                <a:lnTo>
                  <a:pt x="398102" y="239784"/>
                </a:lnTo>
                <a:lnTo>
                  <a:pt x="400500" y="237503"/>
                </a:lnTo>
                <a:lnTo>
                  <a:pt x="406389" y="228928"/>
                </a:lnTo>
                <a:lnTo>
                  <a:pt x="410034" y="219602"/>
                </a:lnTo>
                <a:lnTo>
                  <a:pt x="411280" y="209811"/>
                </a:lnTo>
                <a:lnTo>
                  <a:pt x="411280" y="79148"/>
                </a:lnTo>
                <a:close/>
              </a:path>
              <a:path w="411480" h="260350">
                <a:moveTo>
                  <a:pt x="76434" y="79188"/>
                </a:moveTo>
                <a:lnTo>
                  <a:pt x="25705" y="79188"/>
                </a:lnTo>
                <a:lnTo>
                  <a:pt x="199111" y="158477"/>
                </a:lnTo>
                <a:lnTo>
                  <a:pt x="201219" y="159236"/>
                </a:lnTo>
                <a:lnTo>
                  <a:pt x="203003" y="159747"/>
                </a:lnTo>
                <a:lnTo>
                  <a:pt x="204910" y="159944"/>
                </a:lnTo>
                <a:lnTo>
                  <a:pt x="208697" y="159682"/>
                </a:lnTo>
                <a:lnTo>
                  <a:pt x="210530" y="159225"/>
                </a:lnTo>
                <a:lnTo>
                  <a:pt x="256326" y="138275"/>
                </a:lnTo>
                <a:lnTo>
                  <a:pt x="205640" y="138275"/>
                </a:lnTo>
                <a:lnTo>
                  <a:pt x="76434" y="79188"/>
                </a:lnTo>
                <a:close/>
              </a:path>
              <a:path w="411480" h="260350">
                <a:moveTo>
                  <a:pt x="398102" y="19982"/>
                </a:moveTo>
                <a:lnTo>
                  <a:pt x="347018" y="19982"/>
                </a:lnTo>
                <a:lnTo>
                  <a:pt x="354575" y="20563"/>
                </a:lnTo>
                <a:lnTo>
                  <a:pt x="361773" y="22263"/>
                </a:lnTo>
                <a:lnTo>
                  <a:pt x="368410" y="25017"/>
                </a:lnTo>
                <a:lnTo>
                  <a:pt x="374282" y="28760"/>
                </a:lnTo>
                <a:lnTo>
                  <a:pt x="381513" y="34381"/>
                </a:lnTo>
                <a:lnTo>
                  <a:pt x="385575" y="42005"/>
                </a:lnTo>
                <a:lnTo>
                  <a:pt x="385488" y="55989"/>
                </a:lnTo>
                <a:lnTo>
                  <a:pt x="205640" y="138275"/>
                </a:lnTo>
                <a:lnTo>
                  <a:pt x="256326" y="138275"/>
                </a:lnTo>
                <a:lnTo>
                  <a:pt x="385575" y="79148"/>
                </a:lnTo>
                <a:lnTo>
                  <a:pt x="411280" y="79148"/>
                </a:lnTo>
                <a:lnTo>
                  <a:pt x="411280" y="49955"/>
                </a:lnTo>
                <a:lnTo>
                  <a:pt x="410034" y="40163"/>
                </a:lnTo>
                <a:lnTo>
                  <a:pt x="406389" y="30838"/>
                </a:lnTo>
                <a:lnTo>
                  <a:pt x="400484" y="22240"/>
                </a:lnTo>
                <a:lnTo>
                  <a:pt x="398102" y="199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541889" y="16920449"/>
            <a:ext cx="362207" cy="365470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343105" y="3319772"/>
            <a:ext cx="1285240" cy="319405"/>
            <a:chOff x="343105" y="3319772"/>
            <a:chExt cx="1285240" cy="319405"/>
          </a:xfrm>
        </p:grpSpPr>
        <p:sp>
          <p:nvSpPr>
            <p:cNvPr id="46" name="object 46"/>
            <p:cNvSpPr/>
            <p:nvPr/>
          </p:nvSpPr>
          <p:spPr>
            <a:xfrm>
              <a:off x="343105" y="3347592"/>
              <a:ext cx="241935" cy="291465"/>
            </a:xfrm>
            <a:custGeom>
              <a:avLst/>
              <a:gdLst/>
              <a:ahLst/>
              <a:cxnLst/>
              <a:rect l="l" t="t" r="r" b="b"/>
              <a:pathLst>
                <a:path w="241934" h="291464">
                  <a:moveTo>
                    <a:pt x="0" y="0"/>
                  </a:moveTo>
                  <a:lnTo>
                    <a:pt x="2651" y="291440"/>
                  </a:lnTo>
                  <a:lnTo>
                    <a:pt x="241337" y="1440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49569" y="3319772"/>
              <a:ext cx="1178560" cy="281940"/>
            </a:xfrm>
            <a:custGeom>
              <a:avLst/>
              <a:gdLst/>
              <a:ahLst/>
              <a:cxnLst/>
              <a:rect l="l" t="t" r="r" b="b"/>
              <a:pathLst>
                <a:path w="1178560" h="281939">
                  <a:moveTo>
                    <a:pt x="131127" y="14489"/>
                  </a:moveTo>
                  <a:lnTo>
                    <a:pt x="100700" y="14489"/>
                  </a:lnTo>
                  <a:lnTo>
                    <a:pt x="0" y="278193"/>
                  </a:lnTo>
                  <a:lnTo>
                    <a:pt x="35860" y="278193"/>
                  </a:lnTo>
                  <a:lnTo>
                    <a:pt x="60673" y="209369"/>
                  </a:lnTo>
                  <a:lnTo>
                    <a:pt x="205679" y="209369"/>
                  </a:lnTo>
                  <a:lnTo>
                    <a:pt x="194732" y="180753"/>
                  </a:lnTo>
                  <a:lnTo>
                    <a:pt x="71178" y="180753"/>
                  </a:lnTo>
                  <a:lnTo>
                    <a:pt x="115913" y="57413"/>
                  </a:lnTo>
                  <a:lnTo>
                    <a:pt x="147548" y="57413"/>
                  </a:lnTo>
                  <a:lnTo>
                    <a:pt x="131127" y="14489"/>
                  </a:lnTo>
                  <a:close/>
                </a:path>
                <a:path w="1178560" h="281939">
                  <a:moveTo>
                    <a:pt x="205679" y="209369"/>
                  </a:moveTo>
                  <a:lnTo>
                    <a:pt x="171154" y="209369"/>
                  </a:lnTo>
                  <a:lnTo>
                    <a:pt x="196329" y="278193"/>
                  </a:lnTo>
                  <a:lnTo>
                    <a:pt x="232008" y="278193"/>
                  </a:lnTo>
                  <a:lnTo>
                    <a:pt x="205679" y="209369"/>
                  </a:lnTo>
                  <a:close/>
                </a:path>
                <a:path w="1178560" h="281939">
                  <a:moveTo>
                    <a:pt x="147548" y="57413"/>
                  </a:moveTo>
                  <a:lnTo>
                    <a:pt x="115913" y="57413"/>
                  </a:lnTo>
                  <a:lnTo>
                    <a:pt x="160830" y="180753"/>
                  </a:lnTo>
                  <a:lnTo>
                    <a:pt x="194732" y="180753"/>
                  </a:lnTo>
                  <a:lnTo>
                    <a:pt x="147548" y="57413"/>
                  </a:lnTo>
                  <a:close/>
                </a:path>
                <a:path w="1178560" h="281939">
                  <a:moveTo>
                    <a:pt x="340678" y="78604"/>
                  </a:moveTo>
                  <a:lnTo>
                    <a:pt x="294131" y="90919"/>
                  </a:lnTo>
                  <a:lnTo>
                    <a:pt x="264066" y="125512"/>
                  </a:lnTo>
                  <a:lnTo>
                    <a:pt x="254218" y="162494"/>
                  </a:lnTo>
                  <a:lnTo>
                    <a:pt x="253561" y="176406"/>
                  </a:lnTo>
                  <a:lnTo>
                    <a:pt x="253561" y="182020"/>
                  </a:lnTo>
                  <a:lnTo>
                    <a:pt x="259447" y="223496"/>
                  </a:lnTo>
                  <a:lnTo>
                    <a:pt x="289988" y="266839"/>
                  </a:lnTo>
                  <a:lnTo>
                    <a:pt x="340859" y="281815"/>
                  </a:lnTo>
                  <a:lnTo>
                    <a:pt x="350684" y="281249"/>
                  </a:lnTo>
                  <a:lnTo>
                    <a:pt x="387043" y="267847"/>
                  </a:lnTo>
                  <a:lnTo>
                    <a:pt x="402351" y="254467"/>
                  </a:lnTo>
                  <a:lnTo>
                    <a:pt x="340859" y="254467"/>
                  </a:lnTo>
                  <a:lnTo>
                    <a:pt x="328656" y="253323"/>
                  </a:lnTo>
                  <a:lnTo>
                    <a:pt x="294912" y="226054"/>
                  </a:lnTo>
                  <a:lnTo>
                    <a:pt x="287067" y="184013"/>
                  </a:lnTo>
                  <a:lnTo>
                    <a:pt x="287135" y="176406"/>
                  </a:lnTo>
                  <a:lnTo>
                    <a:pt x="294912" y="134783"/>
                  </a:lnTo>
                  <a:lnTo>
                    <a:pt x="328622" y="107288"/>
                  </a:lnTo>
                  <a:lnTo>
                    <a:pt x="340678" y="106133"/>
                  </a:lnTo>
                  <a:lnTo>
                    <a:pt x="402481" y="106133"/>
                  </a:lnTo>
                  <a:lnTo>
                    <a:pt x="395374" y="98345"/>
                  </a:lnTo>
                  <a:lnTo>
                    <a:pt x="383806" y="89708"/>
                  </a:lnTo>
                  <a:lnTo>
                    <a:pt x="370833" y="83539"/>
                  </a:lnTo>
                  <a:lnTo>
                    <a:pt x="356457" y="79837"/>
                  </a:lnTo>
                  <a:lnTo>
                    <a:pt x="340678" y="78604"/>
                  </a:lnTo>
                  <a:close/>
                </a:path>
                <a:path w="1178560" h="281939">
                  <a:moveTo>
                    <a:pt x="418738" y="216432"/>
                  </a:moveTo>
                  <a:lnTo>
                    <a:pt x="387043" y="216432"/>
                  </a:lnTo>
                  <a:lnTo>
                    <a:pt x="385572" y="224243"/>
                  </a:lnTo>
                  <a:lnTo>
                    <a:pt x="382606" y="231374"/>
                  </a:lnTo>
                  <a:lnTo>
                    <a:pt x="349541" y="253787"/>
                  </a:lnTo>
                  <a:lnTo>
                    <a:pt x="340859" y="254467"/>
                  </a:lnTo>
                  <a:lnTo>
                    <a:pt x="402351" y="254467"/>
                  </a:lnTo>
                  <a:lnTo>
                    <a:pt x="407147" y="248490"/>
                  </a:lnTo>
                  <a:lnTo>
                    <a:pt x="411879" y="240781"/>
                  </a:lnTo>
                  <a:lnTo>
                    <a:pt x="415388" y="232869"/>
                  </a:lnTo>
                  <a:lnTo>
                    <a:pt x="417674" y="224752"/>
                  </a:lnTo>
                  <a:lnTo>
                    <a:pt x="418738" y="216432"/>
                  </a:lnTo>
                  <a:close/>
                </a:path>
                <a:path w="1178560" h="281939">
                  <a:moveTo>
                    <a:pt x="402481" y="106133"/>
                  </a:moveTo>
                  <a:lnTo>
                    <a:pt x="340678" y="106133"/>
                  </a:lnTo>
                  <a:lnTo>
                    <a:pt x="349801" y="106903"/>
                  </a:lnTo>
                  <a:lnTo>
                    <a:pt x="358155" y="109212"/>
                  </a:lnTo>
                  <a:lnTo>
                    <a:pt x="385594" y="140522"/>
                  </a:lnTo>
                  <a:lnTo>
                    <a:pt x="387043" y="149601"/>
                  </a:lnTo>
                  <a:lnTo>
                    <a:pt x="418738" y="149601"/>
                  </a:lnTo>
                  <a:lnTo>
                    <a:pt x="416735" y="134580"/>
                  </a:lnTo>
                  <a:lnTo>
                    <a:pt x="412173" y="121030"/>
                  </a:lnTo>
                  <a:lnTo>
                    <a:pt x="405053" y="108952"/>
                  </a:lnTo>
                  <a:lnTo>
                    <a:pt x="402481" y="106133"/>
                  </a:lnTo>
                  <a:close/>
                </a:path>
                <a:path w="1178560" h="281939">
                  <a:moveTo>
                    <a:pt x="534833" y="78604"/>
                  </a:moveTo>
                  <a:lnTo>
                    <a:pt x="488287" y="90919"/>
                  </a:lnTo>
                  <a:lnTo>
                    <a:pt x="458221" y="125512"/>
                  </a:lnTo>
                  <a:lnTo>
                    <a:pt x="448373" y="162494"/>
                  </a:lnTo>
                  <a:lnTo>
                    <a:pt x="447717" y="176406"/>
                  </a:lnTo>
                  <a:lnTo>
                    <a:pt x="447717" y="182020"/>
                  </a:lnTo>
                  <a:lnTo>
                    <a:pt x="453603" y="223496"/>
                  </a:lnTo>
                  <a:lnTo>
                    <a:pt x="484144" y="266839"/>
                  </a:lnTo>
                  <a:lnTo>
                    <a:pt x="535014" y="281815"/>
                  </a:lnTo>
                  <a:lnTo>
                    <a:pt x="544840" y="281249"/>
                  </a:lnTo>
                  <a:lnTo>
                    <a:pt x="581199" y="267847"/>
                  </a:lnTo>
                  <a:lnTo>
                    <a:pt x="596506" y="254467"/>
                  </a:lnTo>
                  <a:lnTo>
                    <a:pt x="535014" y="254467"/>
                  </a:lnTo>
                  <a:lnTo>
                    <a:pt x="522812" y="253323"/>
                  </a:lnTo>
                  <a:lnTo>
                    <a:pt x="489068" y="226054"/>
                  </a:lnTo>
                  <a:lnTo>
                    <a:pt x="481223" y="184013"/>
                  </a:lnTo>
                  <a:lnTo>
                    <a:pt x="481291" y="176406"/>
                  </a:lnTo>
                  <a:lnTo>
                    <a:pt x="489068" y="134783"/>
                  </a:lnTo>
                  <a:lnTo>
                    <a:pt x="522778" y="107288"/>
                  </a:lnTo>
                  <a:lnTo>
                    <a:pt x="534833" y="106133"/>
                  </a:lnTo>
                  <a:lnTo>
                    <a:pt x="596637" y="106133"/>
                  </a:lnTo>
                  <a:lnTo>
                    <a:pt x="589530" y="98345"/>
                  </a:lnTo>
                  <a:lnTo>
                    <a:pt x="577961" y="89708"/>
                  </a:lnTo>
                  <a:lnTo>
                    <a:pt x="564989" y="83539"/>
                  </a:lnTo>
                  <a:lnTo>
                    <a:pt x="550613" y="79837"/>
                  </a:lnTo>
                  <a:lnTo>
                    <a:pt x="534833" y="78604"/>
                  </a:lnTo>
                  <a:close/>
                </a:path>
                <a:path w="1178560" h="281939">
                  <a:moveTo>
                    <a:pt x="612894" y="216432"/>
                  </a:moveTo>
                  <a:lnTo>
                    <a:pt x="581199" y="216432"/>
                  </a:lnTo>
                  <a:lnTo>
                    <a:pt x="579727" y="224243"/>
                  </a:lnTo>
                  <a:lnTo>
                    <a:pt x="576762" y="231374"/>
                  </a:lnTo>
                  <a:lnTo>
                    <a:pt x="543697" y="253787"/>
                  </a:lnTo>
                  <a:lnTo>
                    <a:pt x="535014" y="254467"/>
                  </a:lnTo>
                  <a:lnTo>
                    <a:pt x="596506" y="254467"/>
                  </a:lnTo>
                  <a:lnTo>
                    <a:pt x="601303" y="248490"/>
                  </a:lnTo>
                  <a:lnTo>
                    <a:pt x="606034" y="240781"/>
                  </a:lnTo>
                  <a:lnTo>
                    <a:pt x="609543" y="232869"/>
                  </a:lnTo>
                  <a:lnTo>
                    <a:pt x="611830" y="224752"/>
                  </a:lnTo>
                  <a:lnTo>
                    <a:pt x="612894" y="216432"/>
                  </a:lnTo>
                  <a:close/>
                </a:path>
                <a:path w="1178560" h="281939">
                  <a:moveTo>
                    <a:pt x="596637" y="106133"/>
                  </a:moveTo>
                  <a:lnTo>
                    <a:pt x="534833" y="106133"/>
                  </a:lnTo>
                  <a:lnTo>
                    <a:pt x="543957" y="106903"/>
                  </a:lnTo>
                  <a:lnTo>
                    <a:pt x="552311" y="109212"/>
                  </a:lnTo>
                  <a:lnTo>
                    <a:pt x="579750" y="140522"/>
                  </a:lnTo>
                  <a:lnTo>
                    <a:pt x="581199" y="149601"/>
                  </a:lnTo>
                  <a:lnTo>
                    <a:pt x="612894" y="149601"/>
                  </a:lnTo>
                  <a:lnTo>
                    <a:pt x="610890" y="134580"/>
                  </a:lnTo>
                  <a:lnTo>
                    <a:pt x="606329" y="121030"/>
                  </a:lnTo>
                  <a:lnTo>
                    <a:pt x="599209" y="108952"/>
                  </a:lnTo>
                  <a:lnTo>
                    <a:pt x="596637" y="106133"/>
                  </a:lnTo>
                  <a:close/>
                </a:path>
                <a:path w="1178560" h="281939">
                  <a:moveTo>
                    <a:pt x="683348" y="82226"/>
                  </a:moveTo>
                  <a:lnTo>
                    <a:pt x="649842" y="82226"/>
                  </a:lnTo>
                  <a:lnTo>
                    <a:pt x="649842" y="209731"/>
                  </a:lnTo>
                  <a:lnTo>
                    <a:pt x="659180" y="253471"/>
                  </a:lnTo>
                  <a:lnTo>
                    <a:pt x="699399" y="280683"/>
                  </a:lnTo>
                  <a:lnTo>
                    <a:pt x="714138" y="281815"/>
                  </a:lnTo>
                  <a:lnTo>
                    <a:pt x="731921" y="280377"/>
                  </a:lnTo>
                  <a:lnTo>
                    <a:pt x="747418" y="276065"/>
                  </a:lnTo>
                  <a:lnTo>
                    <a:pt x="760628" y="268877"/>
                  </a:lnTo>
                  <a:lnTo>
                    <a:pt x="771551" y="258813"/>
                  </a:lnTo>
                  <a:lnTo>
                    <a:pt x="804152" y="258813"/>
                  </a:lnTo>
                  <a:lnTo>
                    <a:pt x="804152" y="253380"/>
                  </a:lnTo>
                  <a:lnTo>
                    <a:pt x="719571" y="253380"/>
                  </a:lnTo>
                  <a:lnTo>
                    <a:pt x="703723" y="250595"/>
                  </a:lnTo>
                  <a:lnTo>
                    <a:pt x="692404" y="242241"/>
                  </a:lnTo>
                  <a:lnTo>
                    <a:pt x="685612" y="228318"/>
                  </a:lnTo>
                  <a:lnTo>
                    <a:pt x="683453" y="209731"/>
                  </a:lnTo>
                  <a:lnTo>
                    <a:pt x="683348" y="82226"/>
                  </a:lnTo>
                  <a:close/>
                </a:path>
                <a:path w="1178560" h="281939">
                  <a:moveTo>
                    <a:pt x="804152" y="258813"/>
                  </a:moveTo>
                  <a:lnTo>
                    <a:pt x="771551" y="258813"/>
                  </a:lnTo>
                  <a:lnTo>
                    <a:pt x="772276" y="278193"/>
                  </a:lnTo>
                  <a:lnTo>
                    <a:pt x="804152" y="278193"/>
                  </a:lnTo>
                  <a:lnTo>
                    <a:pt x="804152" y="258813"/>
                  </a:lnTo>
                  <a:close/>
                </a:path>
                <a:path w="1178560" h="281939">
                  <a:moveTo>
                    <a:pt x="804152" y="82226"/>
                  </a:moveTo>
                  <a:lnTo>
                    <a:pt x="770646" y="82226"/>
                  </a:lnTo>
                  <a:lnTo>
                    <a:pt x="770646" y="224764"/>
                  </a:lnTo>
                  <a:lnTo>
                    <a:pt x="762699" y="237283"/>
                  </a:lnTo>
                  <a:lnTo>
                    <a:pt x="751538" y="246226"/>
                  </a:lnTo>
                  <a:lnTo>
                    <a:pt x="737162" y="251591"/>
                  </a:lnTo>
                  <a:lnTo>
                    <a:pt x="719571" y="253380"/>
                  </a:lnTo>
                  <a:lnTo>
                    <a:pt x="804152" y="253380"/>
                  </a:lnTo>
                  <a:lnTo>
                    <a:pt x="804152" y="82226"/>
                  </a:lnTo>
                  <a:close/>
                </a:path>
                <a:path w="1178560" h="281939">
                  <a:moveTo>
                    <a:pt x="932382" y="78604"/>
                  </a:moveTo>
                  <a:lnTo>
                    <a:pt x="888914" y="91644"/>
                  </a:lnTo>
                  <a:lnTo>
                    <a:pt x="857762" y="127505"/>
                  </a:lnTo>
                  <a:lnTo>
                    <a:pt x="847405" y="165301"/>
                  </a:lnTo>
                  <a:lnTo>
                    <a:pt x="846714" y="179485"/>
                  </a:lnTo>
                  <a:lnTo>
                    <a:pt x="846714" y="185643"/>
                  </a:lnTo>
                  <a:lnTo>
                    <a:pt x="852963" y="225081"/>
                  </a:lnTo>
                  <a:lnTo>
                    <a:pt x="885133" y="267145"/>
                  </a:lnTo>
                  <a:lnTo>
                    <a:pt x="936547" y="281815"/>
                  </a:lnTo>
                  <a:lnTo>
                    <a:pt x="959639" y="279449"/>
                  </a:lnTo>
                  <a:lnTo>
                    <a:pt x="979653" y="272352"/>
                  </a:lnTo>
                  <a:lnTo>
                    <a:pt x="996587" y="260523"/>
                  </a:lnTo>
                  <a:lnTo>
                    <a:pt x="1001654" y="254467"/>
                  </a:lnTo>
                  <a:lnTo>
                    <a:pt x="938358" y="254467"/>
                  </a:lnTo>
                  <a:lnTo>
                    <a:pt x="926405" y="253357"/>
                  </a:lnTo>
                  <a:lnTo>
                    <a:pt x="889967" y="227062"/>
                  </a:lnTo>
                  <a:lnTo>
                    <a:pt x="880220" y="189808"/>
                  </a:lnTo>
                  <a:lnTo>
                    <a:pt x="1012978" y="189808"/>
                  </a:lnTo>
                  <a:lnTo>
                    <a:pt x="1012978" y="175863"/>
                  </a:lnTo>
                  <a:lnTo>
                    <a:pt x="1012164" y="162279"/>
                  </a:lnTo>
                  <a:lnTo>
                    <a:pt x="881307" y="162279"/>
                  </a:lnTo>
                  <a:lnTo>
                    <a:pt x="883594" y="149714"/>
                  </a:lnTo>
                  <a:lnTo>
                    <a:pt x="905622" y="114487"/>
                  </a:lnTo>
                  <a:lnTo>
                    <a:pt x="932382" y="106133"/>
                  </a:lnTo>
                  <a:lnTo>
                    <a:pt x="993353" y="106133"/>
                  </a:lnTo>
                  <a:lnTo>
                    <a:pt x="991787" y="103779"/>
                  </a:lnTo>
                  <a:lnTo>
                    <a:pt x="980128" y="92765"/>
                  </a:lnTo>
                  <a:lnTo>
                    <a:pt x="966341" y="84897"/>
                  </a:lnTo>
                  <a:lnTo>
                    <a:pt x="950425" y="80177"/>
                  </a:lnTo>
                  <a:lnTo>
                    <a:pt x="932382" y="78604"/>
                  </a:lnTo>
                  <a:close/>
                </a:path>
                <a:path w="1178560" h="281939">
                  <a:moveTo>
                    <a:pt x="989976" y="228024"/>
                  </a:moveTo>
                  <a:lnTo>
                    <a:pt x="954749" y="252655"/>
                  </a:lnTo>
                  <a:lnTo>
                    <a:pt x="938358" y="254467"/>
                  </a:lnTo>
                  <a:lnTo>
                    <a:pt x="1001654" y="254467"/>
                  </a:lnTo>
                  <a:lnTo>
                    <a:pt x="1010442" y="243962"/>
                  </a:lnTo>
                  <a:lnTo>
                    <a:pt x="989976" y="228024"/>
                  </a:lnTo>
                  <a:close/>
                </a:path>
                <a:path w="1178560" h="281939">
                  <a:moveTo>
                    <a:pt x="993353" y="106133"/>
                  </a:moveTo>
                  <a:lnTo>
                    <a:pt x="932382" y="106133"/>
                  </a:lnTo>
                  <a:lnTo>
                    <a:pt x="942343" y="107016"/>
                  </a:lnTo>
                  <a:lnTo>
                    <a:pt x="951218" y="109665"/>
                  </a:lnTo>
                  <a:lnTo>
                    <a:pt x="978068" y="147699"/>
                  </a:lnTo>
                  <a:lnTo>
                    <a:pt x="979472" y="159743"/>
                  </a:lnTo>
                  <a:lnTo>
                    <a:pt x="979472" y="162279"/>
                  </a:lnTo>
                  <a:lnTo>
                    <a:pt x="1012164" y="162279"/>
                  </a:lnTo>
                  <a:lnTo>
                    <a:pt x="1011654" y="153766"/>
                  </a:lnTo>
                  <a:lnTo>
                    <a:pt x="1007680" y="134387"/>
                  </a:lnTo>
                  <a:lnTo>
                    <a:pt x="1001058" y="117725"/>
                  </a:lnTo>
                  <a:lnTo>
                    <a:pt x="993353" y="106133"/>
                  </a:lnTo>
                  <a:close/>
                </a:path>
                <a:path w="1178560" h="281939">
                  <a:moveTo>
                    <a:pt x="1088322" y="82226"/>
                  </a:moveTo>
                  <a:lnTo>
                    <a:pt x="1054816" y="82226"/>
                  </a:lnTo>
                  <a:lnTo>
                    <a:pt x="1054816" y="278193"/>
                  </a:lnTo>
                  <a:lnTo>
                    <a:pt x="1088322" y="278193"/>
                  </a:lnTo>
                  <a:lnTo>
                    <a:pt x="1088322" y="82226"/>
                  </a:lnTo>
                  <a:close/>
                </a:path>
                <a:path w="1178560" h="281939">
                  <a:moveTo>
                    <a:pt x="1078361" y="10866"/>
                  </a:moveTo>
                  <a:lnTo>
                    <a:pt x="1065320" y="10866"/>
                  </a:lnTo>
                  <a:lnTo>
                    <a:pt x="1060370" y="12738"/>
                  </a:lnTo>
                  <a:lnTo>
                    <a:pt x="1056989" y="16481"/>
                  </a:lnTo>
                  <a:lnTo>
                    <a:pt x="1053729" y="20224"/>
                  </a:lnTo>
                  <a:lnTo>
                    <a:pt x="1052099" y="24812"/>
                  </a:lnTo>
                  <a:lnTo>
                    <a:pt x="1052099" y="35679"/>
                  </a:lnTo>
                  <a:lnTo>
                    <a:pt x="1053729" y="40207"/>
                  </a:lnTo>
                  <a:lnTo>
                    <a:pt x="1056989" y="43829"/>
                  </a:lnTo>
                  <a:lnTo>
                    <a:pt x="1060370" y="47452"/>
                  </a:lnTo>
                  <a:lnTo>
                    <a:pt x="1065320" y="49263"/>
                  </a:lnTo>
                  <a:lnTo>
                    <a:pt x="1078361" y="49263"/>
                  </a:lnTo>
                  <a:lnTo>
                    <a:pt x="1083311" y="47452"/>
                  </a:lnTo>
                  <a:lnTo>
                    <a:pt x="1090073" y="40207"/>
                  </a:lnTo>
                  <a:lnTo>
                    <a:pt x="1091763" y="35679"/>
                  </a:lnTo>
                  <a:lnTo>
                    <a:pt x="1091763" y="24812"/>
                  </a:lnTo>
                  <a:lnTo>
                    <a:pt x="1090073" y="20224"/>
                  </a:lnTo>
                  <a:lnTo>
                    <a:pt x="1083311" y="12738"/>
                  </a:lnTo>
                  <a:lnTo>
                    <a:pt x="1078361" y="10866"/>
                  </a:lnTo>
                  <a:close/>
                </a:path>
                <a:path w="1178560" h="281939">
                  <a:moveTo>
                    <a:pt x="1178517" y="0"/>
                  </a:moveTo>
                  <a:lnTo>
                    <a:pt x="1145011" y="0"/>
                  </a:lnTo>
                  <a:lnTo>
                    <a:pt x="1145011" y="278193"/>
                  </a:lnTo>
                  <a:lnTo>
                    <a:pt x="1178517" y="278193"/>
                  </a:lnTo>
                  <a:lnTo>
                    <a:pt x="11785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803933" y="3330639"/>
            <a:ext cx="2702753" cy="34267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904760" y="3324748"/>
            <a:ext cx="3214861" cy="353537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9780793" y="3319772"/>
            <a:ext cx="817244" cy="355600"/>
            <a:chOff x="9780793" y="3319772"/>
            <a:chExt cx="817244" cy="355600"/>
          </a:xfrm>
        </p:grpSpPr>
        <p:sp>
          <p:nvSpPr>
            <p:cNvPr id="51" name="object 51"/>
            <p:cNvSpPr/>
            <p:nvPr/>
          </p:nvSpPr>
          <p:spPr>
            <a:xfrm>
              <a:off x="9780793" y="3347592"/>
              <a:ext cx="241935" cy="291465"/>
            </a:xfrm>
            <a:custGeom>
              <a:avLst/>
              <a:gdLst/>
              <a:ahLst/>
              <a:cxnLst/>
              <a:rect l="l" t="t" r="r" b="b"/>
              <a:pathLst>
                <a:path w="241934" h="291464">
                  <a:moveTo>
                    <a:pt x="0" y="0"/>
                  </a:moveTo>
                  <a:lnTo>
                    <a:pt x="2651" y="291440"/>
                  </a:lnTo>
                  <a:lnTo>
                    <a:pt x="241337" y="1440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912795" y="3319772"/>
              <a:ext cx="685165" cy="355600"/>
            </a:xfrm>
            <a:custGeom>
              <a:avLst/>
              <a:gdLst/>
              <a:ahLst/>
              <a:cxnLst/>
              <a:rect l="l" t="t" r="r" b="b"/>
              <a:pathLst>
                <a:path w="685165" h="355600">
                  <a:moveTo>
                    <a:pt x="86210" y="14489"/>
                  </a:moveTo>
                  <a:lnTo>
                    <a:pt x="0" y="14489"/>
                  </a:lnTo>
                  <a:lnTo>
                    <a:pt x="0" y="278193"/>
                  </a:lnTo>
                  <a:lnTo>
                    <a:pt x="91463" y="278193"/>
                  </a:lnTo>
                  <a:lnTo>
                    <a:pt x="111284" y="276925"/>
                  </a:lnTo>
                  <a:lnTo>
                    <a:pt x="128727" y="273122"/>
                  </a:lnTo>
                  <a:lnTo>
                    <a:pt x="143794" y="266782"/>
                  </a:lnTo>
                  <a:lnTo>
                    <a:pt x="156483" y="257908"/>
                  </a:lnTo>
                  <a:lnTo>
                    <a:pt x="163877" y="249758"/>
                  </a:lnTo>
                  <a:lnTo>
                    <a:pt x="34774" y="249758"/>
                  </a:lnTo>
                  <a:lnTo>
                    <a:pt x="34774" y="154853"/>
                  </a:lnTo>
                  <a:lnTo>
                    <a:pt x="160539" y="154853"/>
                  </a:lnTo>
                  <a:lnTo>
                    <a:pt x="160264" y="154536"/>
                  </a:lnTo>
                  <a:lnTo>
                    <a:pt x="152408" y="148152"/>
                  </a:lnTo>
                  <a:lnTo>
                    <a:pt x="143420" y="143126"/>
                  </a:lnTo>
                  <a:lnTo>
                    <a:pt x="133300" y="139458"/>
                  </a:lnTo>
                  <a:lnTo>
                    <a:pt x="141881" y="135168"/>
                  </a:lnTo>
                  <a:lnTo>
                    <a:pt x="149510" y="130086"/>
                  </a:lnTo>
                  <a:lnTo>
                    <a:pt x="153062" y="126961"/>
                  </a:lnTo>
                  <a:lnTo>
                    <a:pt x="34774" y="126961"/>
                  </a:lnTo>
                  <a:lnTo>
                    <a:pt x="34774" y="43105"/>
                  </a:lnTo>
                  <a:lnTo>
                    <a:pt x="160719" y="43105"/>
                  </a:lnTo>
                  <a:lnTo>
                    <a:pt x="160196" y="42177"/>
                  </a:lnTo>
                  <a:lnTo>
                    <a:pt x="150688" y="32238"/>
                  </a:lnTo>
                  <a:lnTo>
                    <a:pt x="138575" y="24473"/>
                  </a:lnTo>
                  <a:lnTo>
                    <a:pt x="123792" y="18926"/>
                  </a:lnTo>
                  <a:lnTo>
                    <a:pt x="106337" y="15598"/>
                  </a:lnTo>
                  <a:lnTo>
                    <a:pt x="86210" y="14489"/>
                  </a:lnTo>
                  <a:close/>
                </a:path>
                <a:path w="685165" h="355600">
                  <a:moveTo>
                    <a:pt x="160539" y="154853"/>
                  </a:moveTo>
                  <a:lnTo>
                    <a:pt x="92731" y="154853"/>
                  </a:lnTo>
                  <a:lnTo>
                    <a:pt x="115393" y="157830"/>
                  </a:lnTo>
                  <a:lnTo>
                    <a:pt x="131580" y="166762"/>
                  </a:lnTo>
                  <a:lnTo>
                    <a:pt x="141292" y="181647"/>
                  </a:lnTo>
                  <a:lnTo>
                    <a:pt x="144530" y="202487"/>
                  </a:lnTo>
                  <a:lnTo>
                    <a:pt x="143647" y="212946"/>
                  </a:lnTo>
                  <a:lnTo>
                    <a:pt x="113876" y="246633"/>
                  </a:lnTo>
                  <a:lnTo>
                    <a:pt x="92187" y="249758"/>
                  </a:lnTo>
                  <a:lnTo>
                    <a:pt x="163877" y="249758"/>
                  </a:lnTo>
                  <a:lnTo>
                    <a:pt x="166546" y="246815"/>
                  </a:lnTo>
                  <a:lnTo>
                    <a:pt x="173734" y="233819"/>
                  </a:lnTo>
                  <a:lnTo>
                    <a:pt x="178047" y="218923"/>
                  </a:lnTo>
                  <a:lnTo>
                    <a:pt x="179485" y="202124"/>
                  </a:lnTo>
                  <a:lnTo>
                    <a:pt x="178704" y="190940"/>
                  </a:lnTo>
                  <a:lnTo>
                    <a:pt x="176361" y="180572"/>
                  </a:lnTo>
                  <a:lnTo>
                    <a:pt x="172455" y="171018"/>
                  </a:lnTo>
                  <a:lnTo>
                    <a:pt x="166988" y="162279"/>
                  </a:lnTo>
                  <a:lnTo>
                    <a:pt x="160539" y="154853"/>
                  </a:lnTo>
                  <a:close/>
                </a:path>
                <a:path w="685165" h="355600">
                  <a:moveTo>
                    <a:pt x="160719" y="43105"/>
                  </a:moveTo>
                  <a:lnTo>
                    <a:pt x="86210" y="43105"/>
                  </a:lnTo>
                  <a:lnTo>
                    <a:pt x="98334" y="43728"/>
                  </a:lnTo>
                  <a:lnTo>
                    <a:pt x="108805" y="45595"/>
                  </a:lnTo>
                  <a:lnTo>
                    <a:pt x="136674" y="74461"/>
                  </a:lnTo>
                  <a:lnTo>
                    <a:pt x="137466" y="84580"/>
                  </a:lnTo>
                  <a:lnTo>
                    <a:pt x="136606" y="93851"/>
                  </a:lnTo>
                  <a:lnTo>
                    <a:pt x="107808" y="124109"/>
                  </a:lnTo>
                  <a:lnTo>
                    <a:pt x="87297" y="126961"/>
                  </a:lnTo>
                  <a:lnTo>
                    <a:pt x="153062" y="126961"/>
                  </a:lnTo>
                  <a:lnTo>
                    <a:pt x="171765" y="93738"/>
                  </a:lnTo>
                  <a:lnTo>
                    <a:pt x="172421" y="84762"/>
                  </a:lnTo>
                  <a:lnTo>
                    <a:pt x="171063" y="68438"/>
                  </a:lnTo>
                  <a:lnTo>
                    <a:pt x="166988" y="54244"/>
                  </a:lnTo>
                  <a:lnTo>
                    <a:pt x="160719" y="43105"/>
                  </a:lnTo>
                  <a:close/>
                </a:path>
                <a:path w="685165" h="355600">
                  <a:moveTo>
                    <a:pt x="262255" y="0"/>
                  </a:moveTo>
                  <a:lnTo>
                    <a:pt x="228748" y="0"/>
                  </a:lnTo>
                  <a:lnTo>
                    <a:pt x="228748" y="278193"/>
                  </a:lnTo>
                  <a:lnTo>
                    <a:pt x="262255" y="278193"/>
                  </a:lnTo>
                  <a:lnTo>
                    <a:pt x="262255" y="0"/>
                  </a:lnTo>
                  <a:close/>
                </a:path>
                <a:path w="685165" h="355600">
                  <a:moveTo>
                    <a:pt x="396099" y="78604"/>
                  </a:moveTo>
                  <a:lnTo>
                    <a:pt x="349914" y="91101"/>
                  </a:lnTo>
                  <a:lnTo>
                    <a:pt x="318400" y="126599"/>
                  </a:lnTo>
                  <a:lnTo>
                    <a:pt x="307873" y="164362"/>
                  </a:lnTo>
                  <a:lnTo>
                    <a:pt x="307171" y="178398"/>
                  </a:lnTo>
                  <a:lnTo>
                    <a:pt x="307287" y="182383"/>
                  </a:lnTo>
                  <a:lnTo>
                    <a:pt x="313329" y="221911"/>
                  </a:lnTo>
                  <a:lnTo>
                    <a:pt x="345149" y="266228"/>
                  </a:lnTo>
                  <a:lnTo>
                    <a:pt x="396461" y="281815"/>
                  </a:lnTo>
                  <a:lnTo>
                    <a:pt x="409298" y="281023"/>
                  </a:lnTo>
                  <a:lnTo>
                    <a:pt x="452822" y="262175"/>
                  </a:lnTo>
                  <a:lnTo>
                    <a:pt x="460743" y="254467"/>
                  </a:lnTo>
                  <a:lnTo>
                    <a:pt x="396461" y="254467"/>
                  </a:lnTo>
                  <a:lnTo>
                    <a:pt x="384384" y="253221"/>
                  </a:lnTo>
                  <a:lnTo>
                    <a:pt x="349315" y="224051"/>
                  </a:lnTo>
                  <a:lnTo>
                    <a:pt x="340859" y="182383"/>
                  </a:lnTo>
                  <a:lnTo>
                    <a:pt x="341810" y="165064"/>
                  </a:lnTo>
                  <a:lnTo>
                    <a:pt x="356072" y="125875"/>
                  </a:lnTo>
                  <a:lnTo>
                    <a:pt x="396099" y="106133"/>
                  </a:lnTo>
                  <a:lnTo>
                    <a:pt x="460559" y="106133"/>
                  </a:lnTo>
                  <a:lnTo>
                    <a:pt x="447479" y="94191"/>
                  </a:lnTo>
                  <a:lnTo>
                    <a:pt x="432277" y="85531"/>
                  </a:lnTo>
                  <a:lnTo>
                    <a:pt x="415150" y="80336"/>
                  </a:lnTo>
                  <a:lnTo>
                    <a:pt x="396099" y="78604"/>
                  </a:lnTo>
                  <a:close/>
                </a:path>
                <a:path w="685165" h="355600">
                  <a:moveTo>
                    <a:pt x="460559" y="106133"/>
                  </a:moveTo>
                  <a:lnTo>
                    <a:pt x="396099" y="106133"/>
                  </a:lnTo>
                  <a:lnTo>
                    <a:pt x="408143" y="107390"/>
                  </a:lnTo>
                  <a:lnTo>
                    <a:pt x="418919" y="111159"/>
                  </a:lnTo>
                  <a:lnTo>
                    <a:pt x="448215" y="149239"/>
                  </a:lnTo>
                  <a:lnTo>
                    <a:pt x="452064" y="178398"/>
                  </a:lnTo>
                  <a:lnTo>
                    <a:pt x="451124" y="195423"/>
                  </a:lnTo>
                  <a:lnTo>
                    <a:pt x="437031" y="234544"/>
                  </a:lnTo>
                  <a:lnTo>
                    <a:pt x="396461" y="254467"/>
                  </a:lnTo>
                  <a:lnTo>
                    <a:pt x="460743" y="254467"/>
                  </a:lnTo>
                  <a:lnTo>
                    <a:pt x="482808" y="209550"/>
                  </a:lnTo>
                  <a:lnTo>
                    <a:pt x="485570" y="182383"/>
                  </a:lnTo>
                  <a:lnTo>
                    <a:pt x="485454" y="178398"/>
                  </a:lnTo>
                  <a:lnTo>
                    <a:pt x="484019" y="158170"/>
                  </a:lnTo>
                  <a:lnTo>
                    <a:pt x="479367" y="138598"/>
                  </a:lnTo>
                  <a:lnTo>
                    <a:pt x="471613" y="121313"/>
                  </a:lnTo>
                  <a:lnTo>
                    <a:pt x="460757" y="106314"/>
                  </a:lnTo>
                  <a:lnTo>
                    <a:pt x="460559" y="106133"/>
                  </a:lnTo>
                  <a:close/>
                </a:path>
                <a:path w="685165" h="355600">
                  <a:moveTo>
                    <a:pt x="546968" y="301376"/>
                  </a:moveTo>
                  <a:lnTo>
                    <a:pt x="529581" y="321479"/>
                  </a:lnTo>
                  <a:lnTo>
                    <a:pt x="535524" y="328939"/>
                  </a:lnTo>
                  <a:lnTo>
                    <a:pt x="542667" y="335561"/>
                  </a:lnTo>
                  <a:lnTo>
                    <a:pt x="581063" y="353084"/>
                  </a:lnTo>
                  <a:lnTo>
                    <a:pt x="602027" y="355348"/>
                  </a:lnTo>
                  <a:lnTo>
                    <a:pt x="620071" y="353978"/>
                  </a:lnTo>
                  <a:lnTo>
                    <a:pt x="636167" y="349869"/>
                  </a:lnTo>
                  <a:lnTo>
                    <a:pt x="650317" y="343021"/>
                  </a:lnTo>
                  <a:lnTo>
                    <a:pt x="662520" y="333433"/>
                  </a:lnTo>
                  <a:lnTo>
                    <a:pt x="667018" y="328000"/>
                  </a:lnTo>
                  <a:lnTo>
                    <a:pt x="599673" y="328000"/>
                  </a:lnTo>
                  <a:lnTo>
                    <a:pt x="584697" y="326336"/>
                  </a:lnTo>
                  <a:lnTo>
                    <a:pt x="570921" y="321344"/>
                  </a:lnTo>
                  <a:lnTo>
                    <a:pt x="558344" y="313024"/>
                  </a:lnTo>
                  <a:lnTo>
                    <a:pt x="546968" y="301376"/>
                  </a:lnTo>
                  <a:close/>
                </a:path>
                <a:path w="685165" h="355600">
                  <a:moveTo>
                    <a:pt x="685159" y="258632"/>
                  </a:moveTo>
                  <a:lnTo>
                    <a:pt x="651472" y="258632"/>
                  </a:lnTo>
                  <a:lnTo>
                    <a:pt x="651432" y="276019"/>
                  </a:lnTo>
                  <a:lnTo>
                    <a:pt x="650611" y="287271"/>
                  </a:lnTo>
                  <a:lnTo>
                    <a:pt x="630236" y="320257"/>
                  </a:lnTo>
                  <a:lnTo>
                    <a:pt x="599673" y="328000"/>
                  </a:lnTo>
                  <a:lnTo>
                    <a:pt x="667018" y="328000"/>
                  </a:lnTo>
                  <a:lnTo>
                    <a:pt x="672415" y="321479"/>
                  </a:lnTo>
                  <a:lnTo>
                    <a:pt x="679499" y="307488"/>
                  </a:lnTo>
                  <a:lnTo>
                    <a:pt x="683744" y="291493"/>
                  </a:lnTo>
                  <a:lnTo>
                    <a:pt x="685049" y="274887"/>
                  </a:lnTo>
                  <a:lnTo>
                    <a:pt x="685159" y="258632"/>
                  </a:lnTo>
                  <a:close/>
                </a:path>
                <a:path w="685165" h="355600">
                  <a:moveTo>
                    <a:pt x="596956" y="78604"/>
                  </a:moveTo>
                  <a:lnTo>
                    <a:pt x="552266" y="93885"/>
                  </a:lnTo>
                  <a:lnTo>
                    <a:pt x="524917" y="137466"/>
                  </a:lnTo>
                  <a:lnTo>
                    <a:pt x="519620" y="178579"/>
                  </a:lnTo>
                  <a:lnTo>
                    <a:pt x="520944" y="201230"/>
                  </a:lnTo>
                  <a:lnTo>
                    <a:pt x="531539" y="238993"/>
                  </a:lnTo>
                  <a:lnTo>
                    <a:pt x="565442" y="274887"/>
                  </a:lnTo>
                  <a:lnTo>
                    <a:pt x="596594" y="281815"/>
                  </a:lnTo>
                  <a:lnTo>
                    <a:pt x="613064" y="280366"/>
                  </a:lnTo>
                  <a:lnTo>
                    <a:pt x="627700" y="276019"/>
                  </a:lnTo>
                  <a:lnTo>
                    <a:pt x="640503" y="268775"/>
                  </a:lnTo>
                  <a:lnTo>
                    <a:pt x="651472" y="258632"/>
                  </a:lnTo>
                  <a:lnTo>
                    <a:pt x="685159" y="258632"/>
                  </a:lnTo>
                  <a:lnTo>
                    <a:pt x="685159" y="253380"/>
                  </a:lnTo>
                  <a:lnTo>
                    <a:pt x="604925" y="253380"/>
                  </a:lnTo>
                  <a:lnTo>
                    <a:pt x="593379" y="252203"/>
                  </a:lnTo>
                  <a:lnTo>
                    <a:pt x="560948" y="224152"/>
                  </a:lnTo>
                  <a:lnTo>
                    <a:pt x="553307" y="182383"/>
                  </a:lnTo>
                  <a:lnTo>
                    <a:pt x="554167" y="164871"/>
                  </a:lnTo>
                  <a:lnTo>
                    <a:pt x="567072" y="126056"/>
                  </a:lnTo>
                  <a:lnTo>
                    <a:pt x="605287" y="107039"/>
                  </a:lnTo>
                  <a:lnTo>
                    <a:pt x="685159" y="107039"/>
                  </a:lnTo>
                  <a:lnTo>
                    <a:pt x="685159" y="103960"/>
                  </a:lnTo>
                  <a:lnTo>
                    <a:pt x="652921" y="103960"/>
                  </a:lnTo>
                  <a:lnTo>
                    <a:pt x="641884" y="92866"/>
                  </a:lnTo>
                  <a:lnTo>
                    <a:pt x="628877" y="84943"/>
                  </a:lnTo>
                  <a:lnTo>
                    <a:pt x="613902" y="80188"/>
                  </a:lnTo>
                  <a:lnTo>
                    <a:pt x="596956" y="78604"/>
                  </a:lnTo>
                  <a:close/>
                </a:path>
                <a:path w="685165" h="355600">
                  <a:moveTo>
                    <a:pt x="685159" y="107039"/>
                  </a:moveTo>
                  <a:lnTo>
                    <a:pt x="605287" y="107039"/>
                  </a:lnTo>
                  <a:lnTo>
                    <a:pt x="619720" y="108793"/>
                  </a:lnTo>
                  <a:lnTo>
                    <a:pt x="632228" y="114057"/>
                  </a:lnTo>
                  <a:lnTo>
                    <a:pt x="642812" y="122830"/>
                  </a:lnTo>
                  <a:lnTo>
                    <a:pt x="651472" y="135112"/>
                  </a:lnTo>
                  <a:lnTo>
                    <a:pt x="651472" y="224583"/>
                  </a:lnTo>
                  <a:lnTo>
                    <a:pt x="642993" y="237181"/>
                  </a:lnTo>
                  <a:lnTo>
                    <a:pt x="632409" y="246181"/>
                  </a:lnTo>
                  <a:lnTo>
                    <a:pt x="619720" y="251580"/>
                  </a:lnTo>
                  <a:lnTo>
                    <a:pt x="604925" y="253380"/>
                  </a:lnTo>
                  <a:lnTo>
                    <a:pt x="685159" y="253380"/>
                  </a:lnTo>
                  <a:lnTo>
                    <a:pt x="685159" y="107039"/>
                  </a:lnTo>
                  <a:close/>
                </a:path>
                <a:path w="685165" h="355600">
                  <a:moveTo>
                    <a:pt x="685159" y="82226"/>
                  </a:moveTo>
                  <a:lnTo>
                    <a:pt x="654551" y="82226"/>
                  </a:lnTo>
                  <a:lnTo>
                    <a:pt x="652921" y="103960"/>
                  </a:lnTo>
                  <a:lnTo>
                    <a:pt x="685159" y="103960"/>
                  </a:lnTo>
                  <a:lnTo>
                    <a:pt x="685159" y="822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3" name="object 5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376275" y="3263627"/>
            <a:ext cx="2972253" cy="409683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15008930" y="3334262"/>
            <a:ext cx="2085339" cy="342900"/>
            <a:chOff x="15008930" y="3334262"/>
            <a:chExt cx="2085339" cy="342900"/>
          </a:xfrm>
        </p:grpSpPr>
        <p:sp>
          <p:nvSpPr>
            <p:cNvPr id="55" name="object 55"/>
            <p:cNvSpPr/>
            <p:nvPr/>
          </p:nvSpPr>
          <p:spPr>
            <a:xfrm>
              <a:off x="15008930" y="3347592"/>
              <a:ext cx="241935" cy="291465"/>
            </a:xfrm>
            <a:custGeom>
              <a:avLst/>
              <a:gdLst/>
              <a:ahLst/>
              <a:cxnLst/>
              <a:rect l="l" t="t" r="r" b="b"/>
              <a:pathLst>
                <a:path w="241934" h="291464">
                  <a:moveTo>
                    <a:pt x="0" y="0"/>
                  </a:moveTo>
                  <a:lnTo>
                    <a:pt x="2651" y="291440"/>
                  </a:lnTo>
                  <a:lnTo>
                    <a:pt x="241337" y="1440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5140931" y="3334262"/>
              <a:ext cx="1953260" cy="342900"/>
            </a:xfrm>
            <a:custGeom>
              <a:avLst/>
              <a:gdLst/>
              <a:ahLst/>
              <a:cxnLst/>
              <a:rect l="l" t="t" r="r" b="b"/>
              <a:pathLst>
                <a:path w="1953259" h="342900">
                  <a:moveTo>
                    <a:pt x="44916" y="0"/>
                  </a:moveTo>
                  <a:lnTo>
                    <a:pt x="0" y="0"/>
                  </a:lnTo>
                  <a:lnTo>
                    <a:pt x="0" y="263704"/>
                  </a:lnTo>
                  <a:lnTo>
                    <a:pt x="34774" y="263704"/>
                  </a:lnTo>
                  <a:lnTo>
                    <a:pt x="34774" y="161011"/>
                  </a:lnTo>
                  <a:lnTo>
                    <a:pt x="31332" y="50712"/>
                  </a:lnTo>
                  <a:lnTo>
                    <a:pt x="65235" y="50712"/>
                  </a:lnTo>
                  <a:lnTo>
                    <a:pt x="44916" y="0"/>
                  </a:lnTo>
                  <a:close/>
                </a:path>
                <a:path w="1953259" h="342900">
                  <a:moveTo>
                    <a:pt x="65235" y="50712"/>
                  </a:moveTo>
                  <a:lnTo>
                    <a:pt x="31332" y="50712"/>
                  </a:lnTo>
                  <a:lnTo>
                    <a:pt x="117725" y="263704"/>
                  </a:lnTo>
                  <a:lnTo>
                    <a:pt x="144348" y="263704"/>
                  </a:lnTo>
                  <a:lnTo>
                    <a:pt x="164028" y="215165"/>
                  </a:lnTo>
                  <a:lnTo>
                    <a:pt x="131127" y="215165"/>
                  </a:lnTo>
                  <a:lnTo>
                    <a:pt x="65235" y="50712"/>
                  </a:lnTo>
                  <a:close/>
                </a:path>
                <a:path w="1953259" h="342900">
                  <a:moveTo>
                    <a:pt x="262436" y="50168"/>
                  </a:moveTo>
                  <a:lnTo>
                    <a:pt x="230922" y="50168"/>
                  </a:lnTo>
                  <a:lnTo>
                    <a:pt x="227662" y="161011"/>
                  </a:lnTo>
                  <a:lnTo>
                    <a:pt x="227662" y="263704"/>
                  </a:lnTo>
                  <a:lnTo>
                    <a:pt x="262436" y="263704"/>
                  </a:lnTo>
                  <a:lnTo>
                    <a:pt x="262436" y="50168"/>
                  </a:lnTo>
                  <a:close/>
                </a:path>
                <a:path w="1953259" h="342900">
                  <a:moveTo>
                    <a:pt x="262436" y="0"/>
                  </a:moveTo>
                  <a:lnTo>
                    <a:pt x="217338" y="0"/>
                  </a:lnTo>
                  <a:lnTo>
                    <a:pt x="131127" y="215165"/>
                  </a:lnTo>
                  <a:lnTo>
                    <a:pt x="164028" y="215165"/>
                  </a:lnTo>
                  <a:lnTo>
                    <a:pt x="230922" y="50168"/>
                  </a:lnTo>
                  <a:lnTo>
                    <a:pt x="262436" y="50168"/>
                  </a:lnTo>
                  <a:lnTo>
                    <a:pt x="262436" y="0"/>
                  </a:lnTo>
                  <a:close/>
                </a:path>
                <a:path w="1953259" h="342900">
                  <a:moveTo>
                    <a:pt x="398635" y="64114"/>
                  </a:moveTo>
                  <a:lnTo>
                    <a:pt x="352450" y="76611"/>
                  </a:lnTo>
                  <a:lnTo>
                    <a:pt x="320936" y="112110"/>
                  </a:lnTo>
                  <a:lnTo>
                    <a:pt x="310409" y="149872"/>
                  </a:lnTo>
                  <a:lnTo>
                    <a:pt x="309707" y="163909"/>
                  </a:lnTo>
                  <a:lnTo>
                    <a:pt x="309823" y="167893"/>
                  </a:lnTo>
                  <a:lnTo>
                    <a:pt x="315865" y="207422"/>
                  </a:lnTo>
                  <a:lnTo>
                    <a:pt x="347685" y="251739"/>
                  </a:lnTo>
                  <a:lnTo>
                    <a:pt x="398997" y="267326"/>
                  </a:lnTo>
                  <a:lnTo>
                    <a:pt x="411833" y="266533"/>
                  </a:lnTo>
                  <a:lnTo>
                    <a:pt x="455358" y="247686"/>
                  </a:lnTo>
                  <a:lnTo>
                    <a:pt x="463279" y="239977"/>
                  </a:lnTo>
                  <a:lnTo>
                    <a:pt x="398997" y="239977"/>
                  </a:lnTo>
                  <a:lnTo>
                    <a:pt x="386920" y="238732"/>
                  </a:lnTo>
                  <a:lnTo>
                    <a:pt x="351850" y="209561"/>
                  </a:lnTo>
                  <a:lnTo>
                    <a:pt x="343394" y="167893"/>
                  </a:lnTo>
                  <a:lnTo>
                    <a:pt x="344345" y="150574"/>
                  </a:lnTo>
                  <a:lnTo>
                    <a:pt x="358608" y="111385"/>
                  </a:lnTo>
                  <a:lnTo>
                    <a:pt x="398635" y="91644"/>
                  </a:lnTo>
                  <a:lnTo>
                    <a:pt x="463094" y="91644"/>
                  </a:lnTo>
                  <a:lnTo>
                    <a:pt x="450015" y="79702"/>
                  </a:lnTo>
                  <a:lnTo>
                    <a:pt x="434812" y="71042"/>
                  </a:lnTo>
                  <a:lnTo>
                    <a:pt x="417686" y="65846"/>
                  </a:lnTo>
                  <a:lnTo>
                    <a:pt x="398635" y="64114"/>
                  </a:lnTo>
                  <a:close/>
                </a:path>
                <a:path w="1953259" h="342900">
                  <a:moveTo>
                    <a:pt x="463094" y="91644"/>
                  </a:moveTo>
                  <a:lnTo>
                    <a:pt x="398635" y="91644"/>
                  </a:lnTo>
                  <a:lnTo>
                    <a:pt x="410679" y="92900"/>
                  </a:lnTo>
                  <a:lnTo>
                    <a:pt x="421455" y="96670"/>
                  </a:lnTo>
                  <a:lnTo>
                    <a:pt x="450750" y="134749"/>
                  </a:lnTo>
                  <a:lnTo>
                    <a:pt x="454599" y="163909"/>
                  </a:lnTo>
                  <a:lnTo>
                    <a:pt x="453660" y="180934"/>
                  </a:lnTo>
                  <a:lnTo>
                    <a:pt x="439567" y="220055"/>
                  </a:lnTo>
                  <a:lnTo>
                    <a:pt x="398997" y="239977"/>
                  </a:lnTo>
                  <a:lnTo>
                    <a:pt x="463279" y="239977"/>
                  </a:lnTo>
                  <a:lnTo>
                    <a:pt x="485344" y="195061"/>
                  </a:lnTo>
                  <a:lnTo>
                    <a:pt x="488106" y="167893"/>
                  </a:lnTo>
                  <a:lnTo>
                    <a:pt x="487990" y="163909"/>
                  </a:lnTo>
                  <a:lnTo>
                    <a:pt x="486555" y="143681"/>
                  </a:lnTo>
                  <a:lnTo>
                    <a:pt x="481902" y="124109"/>
                  </a:lnTo>
                  <a:lnTo>
                    <a:pt x="474148" y="106824"/>
                  </a:lnTo>
                  <a:lnTo>
                    <a:pt x="463293" y="91825"/>
                  </a:lnTo>
                  <a:lnTo>
                    <a:pt x="463094" y="91644"/>
                  </a:lnTo>
                  <a:close/>
                </a:path>
                <a:path w="1953259" h="342900">
                  <a:moveTo>
                    <a:pt x="561820" y="67737"/>
                  </a:moveTo>
                  <a:lnTo>
                    <a:pt x="530124" y="67737"/>
                  </a:lnTo>
                  <a:lnTo>
                    <a:pt x="530124" y="263704"/>
                  </a:lnTo>
                  <a:lnTo>
                    <a:pt x="563631" y="263704"/>
                  </a:lnTo>
                  <a:lnTo>
                    <a:pt x="563631" y="124064"/>
                  </a:lnTo>
                  <a:lnTo>
                    <a:pt x="567411" y="117340"/>
                  </a:lnTo>
                  <a:lnTo>
                    <a:pt x="603544" y="93093"/>
                  </a:lnTo>
                  <a:lnTo>
                    <a:pt x="611445" y="92549"/>
                  </a:lnTo>
                  <a:lnTo>
                    <a:pt x="674203" y="92549"/>
                  </a:lnTo>
                  <a:lnTo>
                    <a:pt x="674105" y="92368"/>
                  </a:lnTo>
                  <a:lnTo>
                    <a:pt x="562906" y="92368"/>
                  </a:lnTo>
                  <a:lnTo>
                    <a:pt x="561820" y="67737"/>
                  </a:lnTo>
                  <a:close/>
                </a:path>
                <a:path w="1953259" h="342900">
                  <a:moveTo>
                    <a:pt x="674203" y="92549"/>
                  </a:moveTo>
                  <a:lnTo>
                    <a:pt x="611445" y="92549"/>
                  </a:lnTo>
                  <a:lnTo>
                    <a:pt x="620829" y="93183"/>
                  </a:lnTo>
                  <a:lnTo>
                    <a:pt x="628877" y="95085"/>
                  </a:lnTo>
                  <a:lnTo>
                    <a:pt x="650747" y="134025"/>
                  </a:lnTo>
                  <a:lnTo>
                    <a:pt x="650747" y="263704"/>
                  </a:lnTo>
                  <a:lnTo>
                    <a:pt x="684254" y="263704"/>
                  </a:lnTo>
                  <a:lnTo>
                    <a:pt x="684229" y="134025"/>
                  </a:lnTo>
                  <a:lnTo>
                    <a:pt x="680133" y="103541"/>
                  </a:lnTo>
                  <a:lnTo>
                    <a:pt x="674203" y="92549"/>
                  </a:lnTo>
                  <a:close/>
                </a:path>
                <a:path w="1953259" h="342900">
                  <a:moveTo>
                    <a:pt x="621588" y="64114"/>
                  </a:moveTo>
                  <a:lnTo>
                    <a:pt x="604336" y="65880"/>
                  </a:lnTo>
                  <a:lnTo>
                    <a:pt x="588806" y="71178"/>
                  </a:lnTo>
                  <a:lnTo>
                    <a:pt x="574996" y="80007"/>
                  </a:lnTo>
                  <a:lnTo>
                    <a:pt x="562906" y="92368"/>
                  </a:lnTo>
                  <a:lnTo>
                    <a:pt x="674105" y="92368"/>
                  </a:lnTo>
                  <a:lnTo>
                    <a:pt x="668315" y="81637"/>
                  </a:lnTo>
                  <a:lnTo>
                    <a:pt x="648800" y="68495"/>
                  </a:lnTo>
                  <a:lnTo>
                    <a:pt x="621588" y="64114"/>
                  </a:lnTo>
                  <a:close/>
                </a:path>
                <a:path w="1953259" h="342900">
                  <a:moveTo>
                    <a:pt x="841643" y="67737"/>
                  </a:moveTo>
                  <a:lnTo>
                    <a:pt x="807412" y="67737"/>
                  </a:lnTo>
                  <a:lnTo>
                    <a:pt x="878409" y="263704"/>
                  </a:lnTo>
                  <a:lnTo>
                    <a:pt x="903947" y="263704"/>
                  </a:lnTo>
                  <a:lnTo>
                    <a:pt x="920248" y="218244"/>
                  </a:lnTo>
                  <a:lnTo>
                    <a:pt x="891450" y="218244"/>
                  </a:lnTo>
                  <a:lnTo>
                    <a:pt x="841643" y="67737"/>
                  </a:lnTo>
                  <a:close/>
                </a:path>
                <a:path w="1953259" h="342900">
                  <a:moveTo>
                    <a:pt x="974219" y="67737"/>
                  </a:moveTo>
                  <a:lnTo>
                    <a:pt x="939988" y="67737"/>
                  </a:lnTo>
                  <a:lnTo>
                    <a:pt x="891450" y="218244"/>
                  </a:lnTo>
                  <a:lnTo>
                    <a:pt x="920248" y="218244"/>
                  </a:lnTo>
                  <a:lnTo>
                    <a:pt x="974219" y="67737"/>
                  </a:lnTo>
                  <a:close/>
                </a:path>
                <a:path w="1953259" h="342900">
                  <a:moveTo>
                    <a:pt x="1083613" y="64114"/>
                  </a:moveTo>
                  <a:lnTo>
                    <a:pt x="1037429" y="76611"/>
                  </a:lnTo>
                  <a:lnTo>
                    <a:pt x="1005915" y="112110"/>
                  </a:lnTo>
                  <a:lnTo>
                    <a:pt x="995387" y="149872"/>
                  </a:lnTo>
                  <a:lnTo>
                    <a:pt x="994685" y="163909"/>
                  </a:lnTo>
                  <a:lnTo>
                    <a:pt x="994801" y="167893"/>
                  </a:lnTo>
                  <a:lnTo>
                    <a:pt x="1000843" y="207422"/>
                  </a:lnTo>
                  <a:lnTo>
                    <a:pt x="1032663" y="251739"/>
                  </a:lnTo>
                  <a:lnTo>
                    <a:pt x="1083975" y="267326"/>
                  </a:lnTo>
                  <a:lnTo>
                    <a:pt x="1096812" y="266533"/>
                  </a:lnTo>
                  <a:lnTo>
                    <a:pt x="1140336" y="247686"/>
                  </a:lnTo>
                  <a:lnTo>
                    <a:pt x="1148257" y="239977"/>
                  </a:lnTo>
                  <a:lnTo>
                    <a:pt x="1083975" y="239977"/>
                  </a:lnTo>
                  <a:lnTo>
                    <a:pt x="1071898" y="238732"/>
                  </a:lnTo>
                  <a:lnTo>
                    <a:pt x="1036829" y="209561"/>
                  </a:lnTo>
                  <a:lnTo>
                    <a:pt x="1028373" y="167893"/>
                  </a:lnTo>
                  <a:lnTo>
                    <a:pt x="1029324" y="150574"/>
                  </a:lnTo>
                  <a:lnTo>
                    <a:pt x="1043587" y="111385"/>
                  </a:lnTo>
                  <a:lnTo>
                    <a:pt x="1083613" y="91644"/>
                  </a:lnTo>
                  <a:lnTo>
                    <a:pt x="1148073" y="91644"/>
                  </a:lnTo>
                  <a:lnTo>
                    <a:pt x="1134993" y="79702"/>
                  </a:lnTo>
                  <a:lnTo>
                    <a:pt x="1119791" y="71042"/>
                  </a:lnTo>
                  <a:lnTo>
                    <a:pt x="1102664" y="65846"/>
                  </a:lnTo>
                  <a:lnTo>
                    <a:pt x="1083613" y="64114"/>
                  </a:lnTo>
                  <a:close/>
                </a:path>
                <a:path w="1953259" h="342900">
                  <a:moveTo>
                    <a:pt x="1148073" y="91644"/>
                  </a:moveTo>
                  <a:lnTo>
                    <a:pt x="1083613" y="91644"/>
                  </a:lnTo>
                  <a:lnTo>
                    <a:pt x="1095657" y="92900"/>
                  </a:lnTo>
                  <a:lnTo>
                    <a:pt x="1106434" y="96670"/>
                  </a:lnTo>
                  <a:lnTo>
                    <a:pt x="1135729" y="134749"/>
                  </a:lnTo>
                  <a:lnTo>
                    <a:pt x="1139578" y="163909"/>
                  </a:lnTo>
                  <a:lnTo>
                    <a:pt x="1138638" y="180934"/>
                  </a:lnTo>
                  <a:lnTo>
                    <a:pt x="1124545" y="220055"/>
                  </a:lnTo>
                  <a:lnTo>
                    <a:pt x="1083975" y="239977"/>
                  </a:lnTo>
                  <a:lnTo>
                    <a:pt x="1148257" y="239977"/>
                  </a:lnTo>
                  <a:lnTo>
                    <a:pt x="1170322" y="195061"/>
                  </a:lnTo>
                  <a:lnTo>
                    <a:pt x="1173084" y="167893"/>
                  </a:lnTo>
                  <a:lnTo>
                    <a:pt x="1172968" y="163909"/>
                  </a:lnTo>
                  <a:lnTo>
                    <a:pt x="1171533" y="143681"/>
                  </a:lnTo>
                  <a:lnTo>
                    <a:pt x="1166881" y="124109"/>
                  </a:lnTo>
                  <a:lnTo>
                    <a:pt x="1159127" y="106824"/>
                  </a:lnTo>
                  <a:lnTo>
                    <a:pt x="1148271" y="91825"/>
                  </a:lnTo>
                  <a:lnTo>
                    <a:pt x="1148073" y="91644"/>
                  </a:lnTo>
                  <a:close/>
                </a:path>
                <a:path w="1953259" h="342900">
                  <a:moveTo>
                    <a:pt x="1202062" y="312786"/>
                  </a:moveTo>
                  <a:lnTo>
                    <a:pt x="1202062" y="339953"/>
                  </a:lnTo>
                  <a:lnTo>
                    <a:pt x="1214559" y="342308"/>
                  </a:lnTo>
                  <a:lnTo>
                    <a:pt x="1220898" y="342851"/>
                  </a:lnTo>
                  <a:lnTo>
                    <a:pt x="1239474" y="339795"/>
                  </a:lnTo>
                  <a:lnTo>
                    <a:pt x="1255356" y="330626"/>
                  </a:lnTo>
                  <a:lnTo>
                    <a:pt x="1268543" y="315344"/>
                  </a:lnTo>
                  <a:lnTo>
                    <a:pt x="1269443" y="313510"/>
                  </a:lnTo>
                  <a:lnTo>
                    <a:pt x="1211118" y="313510"/>
                  </a:lnTo>
                  <a:lnTo>
                    <a:pt x="1202062" y="312786"/>
                  </a:lnTo>
                  <a:close/>
                </a:path>
                <a:path w="1953259" h="342900">
                  <a:moveTo>
                    <a:pt x="1227419" y="67737"/>
                  </a:moveTo>
                  <a:lnTo>
                    <a:pt x="1190833" y="67737"/>
                  </a:lnTo>
                  <a:lnTo>
                    <a:pt x="1260744" y="261530"/>
                  </a:lnTo>
                  <a:lnTo>
                    <a:pt x="1253318" y="281453"/>
                  </a:lnTo>
                  <a:lnTo>
                    <a:pt x="1226241" y="311790"/>
                  </a:lnTo>
                  <a:lnTo>
                    <a:pt x="1211118" y="313510"/>
                  </a:lnTo>
                  <a:lnTo>
                    <a:pt x="1269443" y="313510"/>
                  </a:lnTo>
                  <a:lnTo>
                    <a:pt x="1279037" y="293950"/>
                  </a:lnTo>
                  <a:lnTo>
                    <a:pt x="1306665" y="214621"/>
                  </a:lnTo>
                  <a:lnTo>
                    <a:pt x="1276320" y="214621"/>
                  </a:lnTo>
                  <a:lnTo>
                    <a:pt x="1227419" y="67737"/>
                  </a:lnTo>
                  <a:close/>
                </a:path>
                <a:path w="1953259" h="342900">
                  <a:moveTo>
                    <a:pt x="1357822" y="67737"/>
                  </a:moveTo>
                  <a:lnTo>
                    <a:pt x="1321961" y="67737"/>
                  </a:lnTo>
                  <a:lnTo>
                    <a:pt x="1276320" y="214621"/>
                  </a:lnTo>
                  <a:lnTo>
                    <a:pt x="1306665" y="214621"/>
                  </a:lnTo>
                  <a:lnTo>
                    <a:pt x="1357822" y="67737"/>
                  </a:lnTo>
                  <a:close/>
                </a:path>
                <a:path w="1953259" h="342900">
                  <a:moveTo>
                    <a:pt x="1523167" y="91101"/>
                  </a:moveTo>
                  <a:lnTo>
                    <a:pt x="1459246" y="91101"/>
                  </a:lnTo>
                  <a:lnTo>
                    <a:pt x="1468857" y="91757"/>
                  </a:lnTo>
                  <a:lnTo>
                    <a:pt x="1477222" y="93727"/>
                  </a:lnTo>
                  <a:lnTo>
                    <a:pt x="1500722" y="129497"/>
                  </a:lnTo>
                  <a:lnTo>
                    <a:pt x="1500722" y="144892"/>
                  </a:lnTo>
                  <a:lnTo>
                    <a:pt x="1468121" y="144892"/>
                  </a:lnTo>
                  <a:lnTo>
                    <a:pt x="1448198" y="145956"/>
                  </a:lnTo>
                  <a:lnTo>
                    <a:pt x="1402557" y="161917"/>
                  </a:lnTo>
                  <a:lnTo>
                    <a:pt x="1380823" y="194925"/>
                  </a:lnTo>
                  <a:lnTo>
                    <a:pt x="1379374" y="209369"/>
                  </a:lnTo>
                  <a:lnTo>
                    <a:pt x="1380529" y="221413"/>
                  </a:lnTo>
                  <a:lnTo>
                    <a:pt x="1407821" y="258157"/>
                  </a:lnTo>
                  <a:lnTo>
                    <a:pt x="1445482" y="267326"/>
                  </a:lnTo>
                  <a:lnTo>
                    <a:pt x="1461125" y="265809"/>
                  </a:lnTo>
                  <a:lnTo>
                    <a:pt x="1475637" y="261258"/>
                  </a:lnTo>
                  <a:lnTo>
                    <a:pt x="1489017" y="253674"/>
                  </a:lnTo>
                  <a:lnTo>
                    <a:pt x="1501265" y="243056"/>
                  </a:lnTo>
                  <a:lnTo>
                    <a:pt x="1536152" y="243056"/>
                  </a:lnTo>
                  <a:lnTo>
                    <a:pt x="1535949" y="242106"/>
                  </a:lnTo>
                  <a:lnTo>
                    <a:pt x="1535504" y="238166"/>
                  </a:lnTo>
                  <a:lnTo>
                    <a:pt x="1450372" y="238166"/>
                  </a:lnTo>
                  <a:lnTo>
                    <a:pt x="1415507" y="218696"/>
                  </a:lnTo>
                  <a:lnTo>
                    <a:pt x="1412881" y="204660"/>
                  </a:lnTo>
                  <a:lnTo>
                    <a:pt x="1416730" y="188892"/>
                  </a:lnTo>
                  <a:lnTo>
                    <a:pt x="1428276" y="177628"/>
                  </a:lnTo>
                  <a:lnTo>
                    <a:pt x="1447519" y="170871"/>
                  </a:lnTo>
                  <a:lnTo>
                    <a:pt x="1474460" y="168618"/>
                  </a:lnTo>
                  <a:lnTo>
                    <a:pt x="1534228" y="168618"/>
                  </a:lnTo>
                  <a:lnTo>
                    <a:pt x="1534228" y="127686"/>
                  </a:lnTo>
                  <a:lnTo>
                    <a:pt x="1532711" y="113638"/>
                  </a:lnTo>
                  <a:lnTo>
                    <a:pt x="1528885" y="101198"/>
                  </a:lnTo>
                  <a:lnTo>
                    <a:pt x="1523167" y="91101"/>
                  </a:lnTo>
                  <a:close/>
                </a:path>
                <a:path w="1953259" h="342900">
                  <a:moveTo>
                    <a:pt x="1536152" y="243056"/>
                  </a:moveTo>
                  <a:lnTo>
                    <a:pt x="1501265" y="243056"/>
                  </a:lnTo>
                  <a:lnTo>
                    <a:pt x="1502473" y="252957"/>
                  </a:lnTo>
                  <a:lnTo>
                    <a:pt x="1504042" y="259840"/>
                  </a:lnTo>
                  <a:lnTo>
                    <a:pt x="1505974" y="263704"/>
                  </a:lnTo>
                  <a:lnTo>
                    <a:pt x="1541111" y="263704"/>
                  </a:lnTo>
                  <a:lnTo>
                    <a:pt x="1541111" y="260806"/>
                  </a:lnTo>
                  <a:lnTo>
                    <a:pt x="1538099" y="252146"/>
                  </a:lnTo>
                  <a:lnTo>
                    <a:pt x="1536152" y="243056"/>
                  </a:lnTo>
                  <a:close/>
                </a:path>
                <a:path w="1953259" h="342900">
                  <a:moveTo>
                    <a:pt x="1534228" y="168618"/>
                  </a:moveTo>
                  <a:lnTo>
                    <a:pt x="1500722" y="168618"/>
                  </a:lnTo>
                  <a:lnTo>
                    <a:pt x="1500722" y="208826"/>
                  </a:lnTo>
                  <a:lnTo>
                    <a:pt x="1497066" y="215040"/>
                  </a:lnTo>
                  <a:lnTo>
                    <a:pt x="1458148" y="237657"/>
                  </a:lnTo>
                  <a:lnTo>
                    <a:pt x="1450372" y="238166"/>
                  </a:lnTo>
                  <a:lnTo>
                    <a:pt x="1535504" y="238166"/>
                  </a:lnTo>
                  <a:lnTo>
                    <a:pt x="1534658" y="230684"/>
                  </a:lnTo>
                  <a:lnTo>
                    <a:pt x="1534347" y="221413"/>
                  </a:lnTo>
                  <a:lnTo>
                    <a:pt x="1534228" y="168618"/>
                  </a:lnTo>
                  <a:close/>
                </a:path>
                <a:path w="1953259" h="342900">
                  <a:moveTo>
                    <a:pt x="1461239" y="64114"/>
                  </a:moveTo>
                  <a:lnTo>
                    <a:pt x="1421937" y="72083"/>
                  </a:lnTo>
                  <a:lnTo>
                    <a:pt x="1389166" y="100677"/>
                  </a:lnTo>
                  <a:lnTo>
                    <a:pt x="1383359" y="122071"/>
                  </a:lnTo>
                  <a:lnTo>
                    <a:pt x="1417046" y="122071"/>
                  </a:lnTo>
                  <a:lnTo>
                    <a:pt x="1417046" y="113498"/>
                  </a:lnTo>
                  <a:lnTo>
                    <a:pt x="1421091" y="106193"/>
                  </a:lnTo>
                  <a:lnTo>
                    <a:pt x="1459246" y="91101"/>
                  </a:lnTo>
                  <a:lnTo>
                    <a:pt x="1523167" y="91101"/>
                  </a:lnTo>
                  <a:lnTo>
                    <a:pt x="1522750" y="90365"/>
                  </a:lnTo>
                  <a:lnTo>
                    <a:pt x="1514305" y="81139"/>
                  </a:lnTo>
                  <a:lnTo>
                    <a:pt x="1503789" y="73691"/>
                  </a:lnTo>
                  <a:lnTo>
                    <a:pt x="1491440" y="68371"/>
                  </a:lnTo>
                  <a:lnTo>
                    <a:pt x="1477256" y="65178"/>
                  </a:lnTo>
                  <a:lnTo>
                    <a:pt x="1461239" y="64114"/>
                  </a:lnTo>
                  <a:close/>
                </a:path>
                <a:path w="1953259" h="342900">
                  <a:moveTo>
                    <a:pt x="1606131" y="286886"/>
                  </a:moveTo>
                  <a:lnTo>
                    <a:pt x="1588744" y="306990"/>
                  </a:lnTo>
                  <a:lnTo>
                    <a:pt x="1594687" y="314450"/>
                  </a:lnTo>
                  <a:lnTo>
                    <a:pt x="1601830" y="321072"/>
                  </a:lnTo>
                  <a:lnTo>
                    <a:pt x="1640226" y="338595"/>
                  </a:lnTo>
                  <a:lnTo>
                    <a:pt x="1661190" y="340859"/>
                  </a:lnTo>
                  <a:lnTo>
                    <a:pt x="1679234" y="339489"/>
                  </a:lnTo>
                  <a:lnTo>
                    <a:pt x="1695330" y="335380"/>
                  </a:lnTo>
                  <a:lnTo>
                    <a:pt x="1709480" y="328532"/>
                  </a:lnTo>
                  <a:lnTo>
                    <a:pt x="1721683" y="318944"/>
                  </a:lnTo>
                  <a:lnTo>
                    <a:pt x="1726181" y="313510"/>
                  </a:lnTo>
                  <a:lnTo>
                    <a:pt x="1658836" y="313510"/>
                  </a:lnTo>
                  <a:lnTo>
                    <a:pt x="1643860" y="311846"/>
                  </a:lnTo>
                  <a:lnTo>
                    <a:pt x="1630084" y="306854"/>
                  </a:lnTo>
                  <a:lnTo>
                    <a:pt x="1617507" y="298534"/>
                  </a:lnTo>
                  <a:lnTo>
                    <a:pt x="1606131" y="286886"/>
                  </a:lnTo>
                  <a:close/>
                </a:path>
                <a:path w="1953259" h="342900">
                  <a:moveTo>
                    <a:pt x="1744322" y="244143"/>
                  </a:moveTo>
                  <a:lnTo>
                    <a:pt x="1710635" y="244143"/>
                  </a:lnTo>
                  <a:lnTo>
                    <a:pt x="1710595" y="261530"/>
                  </a:lnTo>
                  <a:lnTo>
                    <a:pt x="1709774" y="272782"/>
                  </a:lnTo>
                  <a:lnTo>
                    <a:pt x="1689399" y="305768"/>
                  </a:lnTo>
                  <a:lnTo>
                    <a:pt x="1658836" y="313510"/>
                  </a:lnTo>
                  <a:lnTo>
                    <a:pt x="1726181" y="313510"/>
                  </a:lnTo>
                  <a:lnTo>
                    <a:pt x="1731578" y="306990"/>
                  </a:lnTo>
                  <a:lnTo>
                    <a:pt x="1738662" y="292999"/>
                  </a:lnTo>
                  <a:lnTo>
                    <a:pt x="1742907" y="277004"/>
                  </a:lnTo>
                  <a:lnTo>
                    <a:pt x="1744212" y="260398"/>
                  </a:lnTo>
                  <a:lnTo>
                    <a:pt x="1744322" y="244143"/>
                  </a:lnTo>
                  <a:close/>
                </a:path>
                <a:path w="1953259" h="342900">
                  <a:moveTo>
                    <a:pt x="1656119" y="64114"/>
                  </a:moveTo>
                  <a:lnTo>
                    <a:pt x="1611429" y="79396"/>
                  </a:lnTo>
                  <a:lnTo>
                    <a:pt x="1584080" y="122977"/>
                  </a:lnTo>
                  <a:lnTo>
                    <a:pt x="1578783" y="164090"/>
                  </a:lnTo>
                  <a:lnTo>
                    <a:pt x="1580107" y="186741"/>
                  </a:lnTo>
                  <a:lnTo>
                    <a:pt x="1590702" y="224503"/>
                  </a:lnTo>
                  <a:lnTo>
                    <a:pt x="1624605" y="260398"/>
                  </a:lnTo>
                  <a:lnTo>
                    <a:pt x="1655757" y="267326"/>
                  </a:lnTo>
                  <a:lnTo>
                    <a:pt x="1672227" y="265877"/>
                  </a:lnTo>
                  <a:lnTo>
                    <a:pt x="1686863" y="261530"/>
                  </a:lnTo>
                  <a:lnTo>
                    <a:pt x="1699666" y="254286"/>
                  </a:lnTo>
                  <a:lnTo>
                    <a:pt x="1710635" y="244143"/>
                  </a:lnTo>
                  <a:lnTo>
                    <a:pt x="1744322" y="244143"/>
                  </a:lnTo>
                  <a:lnTo>
                    <a:pt x="1744322" y="238891"/>
                  </a:lnTo>
                  <a:lnTo>
                    <a:pt x="1664088" y="238891"/>
                  </a:lnTo>
                  <a:lnTo>
                    <a:pt x="1652542" y="237713"/>
                  </a:lnTo>
                  <a:lnTo>
                    <a:pt x="1620111" y="209663"/>
                  </a:lnTo>
                  <a:lnTo>
                    <a:pt x="1612470" y="167893"/>
                  </a:lnTo>
                  <a:lnTo>
                    <a:pt x="1613330" y="150382"/>
                  </a:lnTo>
                  <a:lnTo>
                    <a:pt x="1626235" y="111567"/>
                  </a:lnTo>
                  <a:lnTo>
                    <a:pt x="1664450" y="92549"/>
                  </a:lnTo>
                  <a:lnTo>
                    <a:pt x="1744322" y="92549"/>
                  </a:lnTo>
                  <a:lnTo>
                    <a:pt x="1744322" y="89471"/>
                  </a:lnTo>
                  <a:lnTo>
                    <a:pt x="1712083" y="89471"/>
                  </a:lnTo>
                  <a:lnTo>
                    <a:pt x="1701047" y="78377"/>
                  </a:lnTo>
                  <a:lnTo>
                    <a:pt x="1688040" y="70453"/>
                  </a:lnTo>
                  <a:lnTo>
                    <a:pt x="1673064" y="65699"/>
                  </a:lnTo>
                  <a:lnTo>
                    <a:pt x="1656119" y="64114"/>
                  </a:lnTo>
                  <a:close/>
                </a:path>
                <a:path w="1953259" h="342900">
                  <a:moveTo>
                    <a:pt x="1744322" y="92549"/>
                  </a:moveTo>
                  <a:lnTo>
                    <a:pt x="1664450" y="92549"/>
                  </a:lnTo>
                  <a:lnTo>
                    <a:pt x="1678883" y="94304"/>
                  </a:lnTo>
                  <a:lnTo>
                    <a:pt x="1691391" y="99568"/>
                  </a:lnTo>
                  <a:lnTo>
                    <a:pt x="1701975" y="108340"/>
                  </a:lnTo>
                  <a:lnTo>
                    <a:pt x="1710635" y="120622"/>
                  </a:lnTo>
                  <a:lnTo>
                    <a:pt x="1710635" y="210093"/>
                  </a:lnTo>
                  <a:lnTo>
                    <a:pt x="1702156" y="222692"/>
                  </a:lnTo>
                  <a:lnTo>
                    <a:pt x="1691572" y="231691"/>
                  </a:lnTo>
                  <a:lnTo>
                    <a:pt x="1678883" y="237091"/>
                  </a:lnTo>
                  <a:lnTo>
                    <a:pt x="1664088" y="238891"/>
                  </a:lnTo>
                  <a:lnTo>
                    <a:pt x="1744322" y="238891"/>
                  </a:lnTo>
                  <a:lnTo>
                    <a:pt x="1744322" y="92549"/>
                  </a:lnTo>
                  <a:close/>
                </a:path>
                <a:path w="1953259" h="342900">
                  <a:moveTo>
                    <a:pt x="1744322" y="67737"/>
                  </a:moveTo>
                  <a:lnTo>
                    <a:pt x="1713714" y="67737"/>
                  </a:lnTo>
                  <a:lnTo>
                    <a:pt x="1712083" y="89471"/>
                  </a:lnTo>
                  <a:lnTo>
                    <a:pt x="1744322" y="89471"/>
                  </a:lnTo>
                  <a:lnTo>
                    <a:pt x="1744322" y="67737"/>
                  </a:lnTo>
                  <a:close/>
                </a:path>
                <a:path w="1953259" h="342900">
                  <a:moveTo>
                    <a:pt x="1872190" y="64114"/>
                  </a:moveTo>
                  <a:lnTo>
                    <a:pt x="1828722" y="77155"/>
                  </a:lnTo>
                  <a:lnTo>
                    <a:pt x="1797570" y="113016"/>
                  </a:lnTo>
                  <a:lnTo>
                    <a:pt x="1787212" y="150812"/>
                  </a:lnTo>
                  <a:lnTo>
                    <a:pt x="1786522" y="164996"/>
                  </a:lnTo>
                  <a:lnTo>
                    <a:pt x="1786522" y="171154"/>
                  </a:lnTo>
                  <a:lnTo>
                    <a:pt x="1792770" y="210591"/>
                  </a:lnTo>
                  <a:lnTo>
                    <a:pt x="1824941" y="252655"/>
                  </a:lnTo>
                  <a:lnTo>
                    <a:pt x="1876355" y="267326"/>
                  </a:lnTo>
                  <a:lnTo>
                    <a:pt x="1899447" y="264960"/>
                  </a:lnTo>
                  <a:lnTo>
                    <a:pt x="1919461" y="257863"/>
                  </a:lnTo>
                  <a:lnTo>
                    <a:pt x="1936395" y="246033"/>
                  </a:lnTo>
                  <a:lnTo>
                    <a:pt x="1941462" y="239977"/>
                  </a:lnTo>
                  <a:lnTo>
                    <a:pt x="1878166" y="239977"/>
                  </a:lnTo>
                  <a:lnTo>
                    <a:pt x="1866213" y="238868"/>
                  </a:lnTo>
                  <a:lnTo>
                    <a:pt x="1829775" y="212572"/>
                  </a:lnTo>
                  <a:lnTo>
                    <a:pt x="1820028" y="175319"/>
                  </a:lnTo>
                  <a:lnTo>
                    <a:pt x="1952786" y="175319"/>
                  </a:lnTo>
                  <a:lnTo>
                    <a:pt x="1952786" y="161373"/>
                  </a:lnTo>
                  <a:lnTo>
                    <a:pt x="1951972" y="147790"/>
                  </a:lnTo>
                  <a:lnTo>
                    <a:pt x="1821115" y="147790"/>
                  </a:lnTo>
                  <a:lnTo>
                    <a:pt x="1823402" y="135225"/>
                  </a:lnTo>
                  <a:lnTo>
                    <a:pt x="1845430" y="99998"/>
                  </a:lnTo>
                  <a:lnTo>
                    <a:pt x="1872190" y="91644"/>
                  </a:lnTo>
                  <a:lnTo>
                    <a:pt x="1933161" y="91644"/>
                  </a:lnTo>
                  <a:lnTo>
                    <a:pt x="1931595" y="89289"/>
                  </a:lnTo>
                  <a:lnTo>
                    <a:pt x="1919936" y="78275"/>
                  </a:lnTo>
                  <a:lnTo>
                    <a:pt x="1906149" y="70408"/>
                  </a:lnTo>
                  <a:lnTo>
                    <a:pt x="1890233" y="65688"/>
                  </a:lnTo>
                  <a:lnTo>
                    <a:pt x="1872190" y="64114"/>
                  </a:lnTo>
                  <a:close/>
                </a:path>
                <a:path w="1953259" h="342900">
                  <a:moveTo>
                    <a:pt x="1929784" y="213535"/>
                  </a:moveTo>
                  <a:lnTo>
                    <a:pt x="1894557" y="238166"/>
                  </a:lnTo>
                  <a:lnTo>
                    <a:pt x="1878166" y="239977"/>
                  </a:lnTo>
                  <a:lnTo>
                    <a:pt x="1941462" y="239977"/>
                  </a:lnTo>
                  <a:lnTo>
                    <a:pt x="1950250" y="229473"/>
                  </a:lnTo>
                  <a:lnTo>
                    <a:pt x="1929784" y="213535"/>
                  </a:lnTo>
                  <a:close/>
                </a:path>
                <a:path w="1953259" h="342900">
                  <a:moveTo>
                    <a:pt x="1933161" y="91644"/>
                  </a:moveTo>
                  <a:lnTo>
                    <a:pt x="1872190" y="91644"/>
                  </a:lnTo>
                  <a:lnTo>
                    <a:pt x="1882151" y="92527"/>
                  </a:lnTo>
                  <a:lnTo>
                    <a:pt x="1891026" y="95176"/>
                  </a:lnTo>
                  <a:lnTo>
                    <a:pt x="1917876" y="133210"/>
                  </a:lnTo>
                  <a:lnTo>
                    <a:pt x="1919280" y="145254"/>
                  </a:lnTo>
                  <a:lnTo>
                    <a:pt x="1919280" y="147790"/>
                  </a:lnTo>
                  <a:lnTo>
                    <a:pt x="1951972" y="147790"/>
                  </a:lnTo>
                  <a:lnTo>
                    <a:pt x="1951461" y="139277"/>
                  </a:lnTo>
                  <a:lnTo>
                    <a:pt x="1947488" y="119898"/>
                  </a:lnTo>
                  <a:lnTo>
                    <a:pt x="1940866" y="103235"/>
                  </a:lnTo>
                  <a:lnTo>
                    <a:pt x="1933161" y="91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7" name="object 5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7193820" y="3377019"/>
            <a:ext cx="236386" cy="191518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2142065" y="8578140"/>
            <a:ext cx="4243070" cy="859790"/>
            <a:chOff x="2142065" y="8578140"/>
            <a:chExt cx="4243070" cy="859790"/>
          </a:xfrm>
        </p:grpSpPr>
        <p:sp>
          <p:nvSpPr>
            <p:cNvPr id="59" name="object 59"/>
            <p:cNvSpPr/>
            <p:nvPr/>
          </p:nvSpPr>
          <p:spPr>
            <a:xfrm>
              <a:off x="2142065" y="8578140"/>
              <a:ext cx="636270" cy="859790"/>
            </a:xfrm>
            <a:custGeom>
              <a:avLst/>
              <a:gdLst/>
              <a:ahLst/>
              <a:cxnLst/>
              <a:rect l="l" t="t" r="r" b="b"/>
              <a:pathLst>
                <a:path w="636269" h="859790">
                  <a:moveTo>
                    <a:pt x="0" y="0"/>
                  </a:moveTo>
                  <a:lnTo>
                    <a:pt x="6985" y="859749"/>
                  </a:lnTo>
                  <a:lnTo>
                    <a:pt x="635794" y="424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32326" y="8871768"/>
              <a:ext cx="3752548" cy="50594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669420" y="8871768"/>
              <a:ext cx="3678361" cy="431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507" y="9489870"/>
            <a:ext cx="7066075" cy="21638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934" y="12311374"/>
            <a:ext cx="9140483" cy="69613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4655" y="8664457"/>
            <a:ext cx="3944115" cy="2413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5865" y="275786"/>
            <a:ext cx="1732502" cy="156985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2913432"/>
            <a:ext cx="13577569" cy="3514725"/>
            <a:chOff x="0" y="2913432"/>
            <a:chExt cx="13577569" cy="3514725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913432"/>
              <a:ext cx="13577161" cy="35145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95435" y="4235791"/>
              <a:ext cx="4179570" cy="862965"/>
            </a:xfrm>
            <a:custGeom>
              <a:avLst/>
              <a:gdLst/>
              <a:ahLst/>
              <a:cxnLst/>
              <a:rect l="l" t="t" r="r" b="b"/>
              <a:pathLst>
                <a:path w="4179570" h="862964">
                  <a:moveTo>
                    <a:pt x="4179220" y="0"/>
                  </a:moveTo>
                  <a:lnTo>
                    <a:pt x="0" y="0"/>
                  </a:lnTo>
                  <a:lnTo>
                    <a:pt x="0" y="862715"/>
                  </a:lnTo>
                  <a:lnTo>
                    <a:pt x="4179220" y="862715"/>
                  </a:lnTo>
                  <a:lnTo>
                    <a:pt x="4179220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88653" y="4631792"/>
              <a:ext cx="1329690" cy="262255"/>
            </a:xfrm>
            <a:custGeom>
              <a:avLst/>
              <a:gdLst/>
              <a:ahLst/>
              <a:cxnLst/>
              <a:rect l="l" t="t" r="r" b="b"/>
              <a:pathLst>
                <a:path w="1329690" h="262254">
                  <a:moveTo>
                    <a:pt x="1329430" y="0"/>
                  </a:moveTo>
                  <a:lnTo>
                    <a:pt x="0" y="0"/>
                  </a:lnTo>
                  <a:lnTo>
                    <a:pt x="0" y="261643"/>
                  </a:lnTo>
                  <a:lnTo>
                    <a:pt x="1329430" y="261643"/>
                  </a:lnTo>
                  <a:lnTo>
                    <a:pt x="1329430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0871" y="4329997"/>
              <a:ext cx="2897114" cy="1684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0792" y="4617649"/>
              <a:ext cx="1329430" cy="2616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0676" y="4729685"/>
              <a:ext cx="89953" cy="894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09722" y="4624720"/>
              <a:ext cx="1329430" cy="2616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14959" y="4667503"/>
              <a:ext cx="1097280" cy="244475"/>
            </a:xfrm>
            <a:custGeom>
              <a:avLst/>
              <a:gdLst/>
              <a:ahLst/>
              <a:cxnLst/>
              <a:rect l="l" t="t" r="r" b="b"/>
              <a:pathLst>
                <a:path w="1097279" h="244475">
                  <a:moveTo>
                    <a:pt x="2439" y="63324"/>
                  </a:moveTo>
                  <a:lnTo>
                    <a:pt x="1909" y="63324"/>
                  </a:lnTo>
                  <a:lnTo>
                    <a:pt x="1909" y="72765"/>
                  </a:lnTo>
                  <a:lnTo>
                    <a:pt x="8034" y="75271"/>
                  </a:lnTo>
                  <a:lnTo>
                    <a:pt x="14319" y="77061"/>
                  </a:lnTo>
                  <a:lnTo>
                    <a:pt x="20763" y="78134"/>
                  </a:lnTo>
                  <a:lnTo>
                    <a:pt x="27366" y="78492"/>
                  </a:lnTo>
                  <a:lnTo>
                    <a:pt x="36276" y="78492"/>
                  </a:lnTo>
                  <a:lnTo>
                    <a:pt x="43206" y="76583"/>
                  </a:lnTo>
                  <a:lnTo>
                    <a:pt x="52399" y="69476"/>
                  </a:lnTo>
                  <a:lnTo>
                    <a:pt x="27578" y="69476"/>
                  </a:lnTo>
                  <a:lnTo>
                    <a:pt x="20717" y="69092"/>
                  </a:lnTo>
                  <a:lnTo>
                    <a:pt x="14240" y="67938"/>
                  </a:lnTo>
                  <a:lnTo>
                    <a:pt x="8147" y="66016"/>
                  </a:lnTo>
                  <a:lnTo>
                    <a:pt x="2439" y="63324"/>
                  </a:lnTo>
                  <a:close/>
                </a:path>
                <a:path w="1097279" h="244475">
                  <a:moveTo>
                    <a:pt x="36170" y="2333"/>
                  </a:moveTo>
                  <a:lnTo>
                    <a:pt x="19693" y="2333"/>
                  </a:lnTo>
                  <a:lnTo>
                    <a:pt x="13152" y="4419"/>
                  </a:lnTo>
                  <a:lnTo>
                    <a:pt x="8273" y="8591"/>
                  </a:lnTo>
                  <a:lnTo>
                    <a:pt x="3465" y="12763"/>
                  </a:lnTo>
                  <a:lnTo>
                    <a:pt x="1060" y="17926"/>
                  </a:lnTo>
                  <a:lnTo>
                    <a:pt x="1060" y="27613"/>
                  </a:lnTo>
                  <a:lnTo>
                    <a:pt x="31609" y="46600"/>
                  </a:lnTo>
                  <a:lnTo>
                    <a:pt x="34508" y="47414"/>
                  </a:lnTo>
                  <a:lnTo>
                    <a:pt x="43135" y="50171"/>
                  </a:lnTo>
                  <a:lnTo>
                    <a:pt x="46141" y="53141"/>
                  </a:lnTo>
                  <a:lnTo>
                    <a:pt x="46141" y="65375"/>
                  </a:lnTo>
                  <a:lnTo>
                    <a:pt x="39953" y="69476"/>
                  </a:lnTo>
                  <a:lnTo>
                    <a:pt x="52399" y="69476"/>
                  </a:lnTo>
                  <a:lnTo>
                    <a:pt x="53177" y="68875"/>
                  </a:lnTo>
                  <a:lnTo>
                    <a:pt x="55687" y="63890"/>
                  </a:lnTo>
                  <a:lnTo>
                    <a:pt x="55599" y="53141"/>
                  </a:lnTo>
                  <a:lnTo>
                    <a:pt x="54556" y="49782"/>
                  </a:lnTo>
                  <a:lnTo>
                    <a:pt x="52293" y="46883"/>
                  </a:lnTo>
                  <a:lnTo>
                    <a:pt x="50101" y="43913"/>
                  </a:lnTo>
                  <a:lnTo>
                    <a:pt x="47343" y="41792"/>
                  </a:lnTo>
                  <a:lnTo>
                    <a:pt x="40696" y="39246"/>
                  </a:lnTo>
                  <a:lnTo>
                    <a:pt x="37054" y="38079"/>
                  </a:lnTo>
                  <a:lnTo>
                    <a:pt x="33094" y="37018"/>
                  </a:lnTo>
                  <a:lnTo>
                    <a:pt x="29205" y="35887"/>
                  </a:lnTo>
                  <a:lnTo>
                    <a:pt x="25598" y="34968"/>
                  </a:lnTo>
                  <a:lnTo>
                    <a:pt x="22275" y="34261"/>
                  </a:lnTo>
                  <a:lnTo>
                    <a:pt x="18951" y="33483"/>
                  </a:lnTo>
                  <a:lnTo>
                    <a:pt x="16158" y="32175"/>
                  </a:lnTo>
                  <a:lnTo>
                    <a:pt x="13895" y="30336"/>
                  </a:lnTo>
                  <a:lnTo>
                    <a:pt x="11703" y="28497"/>
                  </a:lnTo>
                  <a:lnTo>
                    <a:pt x="10607" y="26164"/>
                  </a:lnTo>
                  <a:lnTo>
                    <a:pt x="10607" y="19517"/>
                  </a:lnTo>
                  <a:lnTo>
                    <a:pt x="12375" y="16547"/>
                  </a:lnTo>
                  <a:lnTo>
                    <a:pt x="15910" y="14425"/>
                  </a:lnTo>
                  <a:lnTo>
                    <a:pt x="19446" y="12233"/>
                  </a:lnTo>
                  <a:lnTo>
                    <a:pt x="24255" y="11137"/>
                  </a:lnTo>
                  <a:lnTo>
                    <a:pt x="50277" y="11137"/>
                  </a:lnTo>
                  <a:lnTo>
                    <a:pt x="50277" y="6152"/>
                  </a:lnTo>
                  <a:lnTo>
                    <a:pt x="43630" y="3606"/>
                  </a:lnTo>
                  <a:lnTo>
                    <a:pt x="36170" y="2333"/>
                  </a:lnTo>
                  <a:close/>
                </a:path>
                <a:path w="1097279" h="244475">
                  <a:moveTo>
                    <a:pt x="50277" y="11137"/>
                  </a:moveTo>
                  <a:lnTo>
                    <a:pt x="36488" y="11137"/>
                  </a:lnTo>
                  <a:lnTo>
                    <a:pt x="42888" y="12481"/>
                  </a:lnTo>
                  <a:lnTo>
                    <a:pt x="49535" y="15168"/>
                  </a:lnTo>
                  <a:lnTo>
                    <a:pt x="50277" y="15168"/>
                  </a:lnTo>
                  <a:lnTo>
                    <a:pt x="50277" y="11137"/>
                  </a:lnTo>
                  <a:close/>
                </a:path>
                <a:path w="1097279" h="244475">
                  <a:moveTo>
                    <a:pt x="99093" y="22275"/>
                  </a:moveTo>
                  <a:lnTo>
                    <a:pt x="82546" y="22275"/>
                  </a:lnTo>
                  <a:lnTo>
                    <a:pt x="76252" y="24997"/>
                  </a:lnTo>
                  <a:lnTo>
                    <a:pt x="67625" y="35887"/>
                  </a:lnTo>
                  <a:lnTo>
                    <a:pt x="65556" y="42534"/>
                  </a:lnTo>
                  <a:lnTo>
                    <a:pt x="65468" y="59576"/>
                  </a:lnTo>
                  <a:lnTo>
                    <a:pt x="67872" y="66224"/>
                  </a:lnTo>
                  <a:lnTo>
                    <a:pt x="72681" y="71174"/>
                  </a:lnTo>
                  <a:lnTo>
                    <a:pt x="77560" y="76053"/>
                  </a:lnTo>
                  <a:lnTo>
                    <a:pt x="83995" y="78492"/>
                  </a:lnTo>
                  <a:lnTo>
                    <a:pt x="100047" y="78492"/>
                  </a:lnTo>
                  <a:lnTo>
                    <a:pt x="107048" y="76831"/>
                  </a:lnTo>
                  <a:lnTo>
                    <a:pt x="112988" y="73507"/>
                  </a:lnTo>
                  <a:lnTo>
                    <a:pt x="112988" y="69476"/>
                  </a:lnTo>
                  <a:lnTo>
                    <a:pt x="88556" y="69476"/>
                  </a:lnTo>
                  <a:lnTo>
                    <a:pt x="83854" y="68097"/>
                  </a:lnTo>
                  <a:lnTo>
                    <a:pt x="77631" y="62582"/>
                  </a:lnTo>
                  <a:lnTo>
                    <a:pt x="75792" y="58728"/>
                  </a:lnTo>
                  <a:lnTo>
                    <a:pt x="75227" y="53778"/>
                  </a:lnTo>
                  <a:lnTo>
                    <a:pt x="116170" y="53778"/>
                  </a:lnTo>
                  <a:lnTo>
                    <a:pt x="116170" y="45929"/>
                  </a:lnTo>
                  <a:lnTo>
                    <a:pt x="75227" y="45929"/>
                  </a:lnTo>
                  <a:lnTo>
                    <a:pt x="75509" y="40837"/>
                  </a:lnTo>
                  <a:lnTo>
                    <a:pt x="77207" y="36983"/>
                  </a:lnTo>
                  <a:lnTo>
                    <a:pt x="83429" y="31750"/>
                  </a:lnTo>
                  <a:lnTo>
                    <a:pt x="86930" y="30442"/>
                  </a:lnTo>
                  <a:lnTo>
                    <a:pt x="109700" y="30442"/>
                  </a:lnTo>
                  <a:lnTo>
                    <a:pt x="105386" y="24997"/>
                  </a:lnTo>
                  <a:lnTo>
                    <a:pt x="99093" y="22275"/>
                  </a:lnTo>
                  <a:close/>
                </a:path>
                <a:path w="1097279" h="244475">
                  <a:moveTo>
                    <a:pt x="112988" y="64173"/>
                  </a:moveTo>
                  <a:lnTo>
                    <a:pt x="112458" y="64173"/>
                  </a:lnTo>
                  <a:lnTo>
                    <a:pt x="107083" y="67709"/>
                  </a:lnTo>
                  <a:lnTo>
                    <a:pt x="101214" y="69476"/>
                  </a:lnTo>
                  <a:lnTo>
                    <a:pt x="112988" y="69476"/>
                  </a:lnTo>
                  <a:lnTo>
                    <a:pt x="112988" y="64173"/>
                  </a:lnTo>
                  <a:close/>
                </a:path>
                <a:path w="1097279" h="244475">
                  <a:moveTo>
                    <a:pt x="109700" y="30442"/>
                  </a:moveTo>
                  <a:lnTo>
                    <a:pt x="94708" y="30442"/>
                  </a:lnTo>
                  <a:lnTo>
                    <a:pt x="98209" y="31750"/>
                  </a:lnTo>
                  <a:lnTo>
                    <a:pt x="101320" y="34367"/>
                  </a:lnTo>
                  <a:lnTo>
                    <a:pt x="104502" y="36983"/>
                  </a:lnTo>
                  <a:lnTo>
                    <a:pt x="106235" y="40837"/>
                  </a:lnTo>
                  <a:lnTo>
                    <a:pt x="106518" y="45929"/>
                  </a:lnTo>
                  <a:lnTo>
                    <a:pt x="116170" y="45929"/>
                  </a:lnTo>
                  <a:lnTo>
                    <a:pt x="116170" y="42534"/>
                  </a:lnTo>
                  <a:lnTo>
                    <a:pt x="114013" y="35887"/>
                  </a:lnTo>
                  <a:lnTo>
                    <a:pt x="109700" y="30442"/>
                  </a:lnTo>
                  <a:close/>
                </a:path>
                <a:path w="1097279" h="244475">
                  <a:moveTo>
                    <a:pt x="102699" y="2015"/>
                  </a:moveTo>
                  <a:lnTo>
                    <a:pt x="92198" y="2015"/>
                  </a:lnTo>
                  <a:lnTo>
                    <a:pt x="84137" y="16122"/>
                  </a:lnTo>
                  <a:lnTo>
                    <a:pt x="90713" y="16122"/>
                  </a:lnTo>
                  <a:lnTo>
                    <a:pt x="102699" y="2015"/>
                  </a:lnTo>
                  <a:close/>
                </a:path>
                <a:path w="1097279" h="244475">
                  <a:moveTo>
                    <a:pt x="139645" y="0"/>
                  </a:moveTo>
                  <a:lnTo>
                    <a:pt x="129993" y="0"/>
                  </a:lnTo>
                  <a:lnTo>
                    <a:pt x="129993" y="77432"/>
                  </a:lnTo>
                  <a:lnTo>
                    <a:pt x="139645" y="77432"/>
                  </a:lnTo>
                  <a:lnTo>
                    <a:pt x="139645" y="0"/>
                  </a:lnTo>
                  <a:close/>
                </a:path>
                <a:path w="1097279" h="244475">
                  <a:moveTo>
                    <a:pt x="187658" y="22275"/>
                  </a:moveTo>
                  <a:lnTo>
                    <a:pt x="171111" y="22275"/>
                  </a:lnTo>
                  <a:lnTo>
                    <a:pt x="164818" y="24997"/>
                  </a:lnTo>
                  <a:lnTo>
                    <a:pt x="156190" y="35887"/>
                  </a:lnTo>
                  <a:lnTo>
                    <a:pt x="154122" y="42534"/>
                  </a:lnTo>
                  <a:lnTo>
                    <a:pt x="154034" y="59576"/>
                  </a:lnTo>
                  <a:lnTo>
                    <a:pt x="156438" y="66224"/>
                  </a:lnTo>
                  <a:lnTo>
                    <a:pt x="161247" y="71174"/>
                  </a:lnTo>
                  <a:lnTo>
                    <a:pt x="166126" y="76053"/>
                  </a:lnTo>
                  <a:lnTo>
                    <a:pt x="172561" y="78492"/>
                  </a:lnTo>
                  <a:lnTo>
                    <a:pt x="188613" y="78492"/>
                  </a:lnTo>
                  <a:lnTo>
                    <a:pt x="195614" y="76831"/>
                  </a:lnTo>
                  <a:lnTo>
                    <a:pt x="201554" y="73507"/>
                  </a:lnTo>
                  <a:lnTo>
                    <a:pt x="201554" y="69476"/>
                  </a:lnTo>
                  <a:lnTo>
                    <a:pt x="177122" y="69476"/>
                  </a:lnTo>
                  <a:lnTo>
                    <a:pt x="172419" y="68097"/>
                  </a:lnTo>
                  <a:lnTo>
                    <a:pt x="166197" y="62582"/>
                  </a:lnTo>
                  <a:lnTo>
                    <a:pt x="164358" y="58728"/>
                  </a:lnTo>
                  <a:lnTo>
                    <a:pt x="163792" y="53778"/>
                  </a:lnTo>
                  <a:lnTo>
                    <a:pt x="204736" y="53778"/>
                  </a:lnTo>
                  <a:lnTo>
                    <a:pt x="204736" y="45929"/>
                  </a:lnTo>
                  <a:lnTo>
                    <a:pt x="163792" y="45929"/>
                  </a:lnTo>
                  <a:lnTo>
                    <a:pt x="164075" y="40837"/>
                  </a:lnTo>
                  <a:lnTo>
                    <a:pt x="165772" y="36983"/>
                  </a:lnTo>
                  <a:lnTo>
                    <a:pt x="171995" y="31750"/>
                  </a:lnTo>
                  <a:lnTo>
                    <a:pt x="175495" y="30442"/>
                  </a:lnTo>
                  <a:lnTo>
                    <a:pt x="198266" y="30442"/>
                  </a:lnTo>
                  <a:lnTo>
                    <a:pt x="193952" y="24997"/>
                  </a:lnTo>
                  <a:lnTo>
                    <a:pt x="187658" y="22275"/>
                  </a:lnTo>
                  <a:close/>
                </a:path>
                <a:path w="1097279" h="244475">
                  <a:moveTo>
                    <a:pt x="201554" y="64173"/>
                  </a:moveTo>
                  <a:lnTo>
                    <a:pt x="201023" y="64173"/>
                  </a:lnTo>
                  <a:lnTo>
                    <a:pt x="195649" y="67709"/>
                  </a:lnTo>
                  <a:lnTo>
                    <a:pt x="189780" y="69476"/>
                  </a:lnTo>
                  <a:lnTo>
                    <a:pt x="201554" y="69476"/>
                  </a:lnTo>
                  <a:lnTo>
                    <a:pt x="201554" y="64173"/>
                  </a:lnTo>
                  <a:close/>
                </a:path>
                <a:path w="1097279" h="244475">
                  <a:moveTo>
                    <a:pt x="198266" y="30442"/>
                  </a:moveTo>
                  <a:lnTo>
                    <a:pt x="183274" y="30442"/>
                  </a:lnTo>
                  <a:lnTo>
                    <a:pt x="186774" y="31750"/>
                  </a:lnTo>
                  <a:lnTo>
                    <a:pt x="189886" y="34367"/>
                  </a:lnTo>
                  <a:lnTo>
                    <a:pt x="193068" y="36983"/>
                  </a:lnTo>
                  <a:lnTo>
                    <a:pt x="194801" y="40837"/>
                  </a:lnTo>
                  <a:lnTo>
                    <a:pt x="195083" y="45929"/>
                  </a:lnTo>
                  <a:lnTo>
                    <a:pt x="204736" y="45929"/>
                  </a:lnTo>
                  <a:lnTo>
                    <a:pt x="204736" y="42534"/>
                  </a:lnTo>
                  <a:lnTo>
                    <a:pt x="202579" y="35887"/>
                  </a:lnTo>
                  <a:lnTo>
                    <a:pt x="198266" y="30442"/>
                  </a:lnTo>
                  <a:close/>
                </a:path>
                <a:path w="1097279" h="244475">
                  <a:moveTo>
                    <a:pt x="248895" y="22275"/>
                  </a:moveTo>
                  <a:lnTo>
                    <a:pt x="234681" y="22275"/>
                  </a:lnTo>
                  <a:lnTo>
                    <a:pt x="227999" y="24820"/>
                  </a:lnTo>
                  <a:lnTo>
                    <a:pt x="216967" y="35003"/>
                  </a:lnTo>
                  <a:lnTo>
                    <a:pt x="214209" y="41827"/>
                  </a:lnTo>
                  <a:lnTo>
                    <a:pt x="214209" y="58940"/>
                  </a:lnTo>
                  <a:lnTo>
                    <a:pt x="216967" y="65764"/>
                  </a:lnTo>
                  <a:lnTo>
                    <a:pt x="227999" y="75947"/>
                  </a:lnTo>
                  <a:lnTo>
                    <a:pt x="234681" y="78492"/>
                  </a:lnTo>
                  <a:lnTo>
                    <a:pt x="248895" y="78492"/>
                  </a:lnTo>
                  <a:lnTo>
                    <a:pt x="255012" y="76760"/>
                  </a:lnTo>
                  <a:lnTo>
                    <a:pt x="260881" y="73295"/>
                  </a:lnTo>
                  <a:lnTo>
                    <a:pt x="260881" y="69476"/>
                  </a:lnTo>
                  <a:lnTo>
                    <a:pt x="237298" y="69476"/>
                  </a:lnTo>
                  <a:lnTo>
                    <a:pt x="232524" y="67744"/>
                  </a:lnTo>
                  <a:lnTo>
                    <a:pt x="228955" y="64173"/>
                  </a:lnTo>
                  <a:lnTo>
                    <a:pt x="225594" y="60743"/>
                  </a:lnTo>
                  <a:lnTo>
                    <a:pt x="223862" y="56111"/>
                  </a:lnTo>
                  <a:lnTo>
                    <a:pt x="223862" y="44656"/>
                  </a:lnTo>
                  <a:lnTo>
                    <a:pt x="225594" y="40059"/>
                  </a:lnTo>
                  <a:lnTo>
                    <a:pt x="229059" y="36594"/>
                  </a:lnTo>
                  <a:lnTo>
                    <a:pt x="232524" y="33058"/>
                  </a:lnTo>
                  <a:lnTo>
                    <a:pt x="237298" y="31291"/>
                  </a:lnTo>
                  <a:lnTo>
                    <a:pt x="260881" y="31291"/>
                  </a:lnTo>
                  <a:lnTo>
                    <a:pt x="260881" y="27472"/>
                  </a:lnTo>
                  <a:lnTo>
                    <a:pt x="255012" y="24007"/>
                  </a:lnTo>
                  <a:lnTo>
                    <a:pt x="248895" y="22275"/>
                  </a:lnTo>
                  <a:close/>
                </a:path>
                <a:path w="1097279" h="244475">
                  <a:moveTo>
                    <a:pt x="260881" y="64173"/>
                  </a:moveTo>
                  <a:lnTo>
                    <a:pt x="260457" y="64173"/>
                  </a:lnTo>
                  <a:lnTo>
                    <a:pt x="255224" y="67709"/>
                  </a:lnTo>
                  <a:lnTo>
                    <a:pt x="249531" y="69476"/>
                  </a:lnTo>
                  <a:lnTo>
                    <a:pt x="260881" y="69476"/>
                  </a:lnTo>
                  <a:lnTo>
                    <a:pt x="260881" y="64173"/>
                  </a:lnTo>
                  <a:close/>
                </a:path>
                <a:path w="1097279" h="244475">
                  <a:moveTo>
                    <a:pt x="260881" y="31291"/>
                  </a:moveTo>
                  <a:lnTo>
                    <a:pt x="249531" y="31291"/>
                  </a:lnTo>
                  <a:lnTo>
                    <a:pt x="255224" y="33058"/>
                  </a:lnTo>
                  <a:lnTo>
                    <a:pt x="260457" y="36594"/>
                  </a:lnTo>
                  <a:lnTo>
                    <a:pt x="260881" y="36594"/>
                  </a:lnTo>
                  <a:lnTo>
                    <a:pt x="260881" y="31291"/>
                  </a:lnTo>
                  <a:close/>
                </a:path>
                <a:path w="1097279" h="244475">
                  <a:moveTo>
                    <a:pt x="287731" y="31609"/>
                  </a:moveTo>
                  <a:lnTo>
                    <a:pt x="278079" y="31609"/>
                  </a:lnTo>
                  <a:lnTo>
                    <a:pt x="278079" y="73825"/>
                  </a:lnTo>
                  <a:lnTo>
                    <a:pt x="283241" y="78492"/>
                  </a:lnTo>
                  <a:lnTo>
                    <a:pt x="296959" y="78492"/>
                  </a:lnTo>
                  <a:lnTo>
                    <a:pt x="300141" y="77715"/>
                  </a:lnTo>
                  <a:lnTo>
                    <a:pt x="303111" y="76159"/>
                  </a:lnTo>
                  <a:lnTo>
                    <a:pt x="303111" y="70007"/>
                  </a:lnTo>
                  <a:lnTo>
                    <a:pt x="293247" y="70007"/>
                  </a:lnTo>
                  <a:lnTo>
                    <a:pt x="291514" y="69724"/>
                  </a:lnTo>
                  <a:lnTo>
                    <a:pt x="288544" y="68451"/>
                  </a:lnTo>
                  <a:lnTo>
                    <a:pt x="287731" y="66612"/>
                  </a:lnTo>
                  <a:lnTo>
                    <a:pt x="287731" y="31609"/>
                  </a:lnTo>
                  <a:close/>
                </a:path>
                <a:path w="1097279" h="244475">
                  <a:moveTo>
                    <a:pt x="303111" y="68310"/>
                  </a:moveTo>
                  <a:lnTo>
                    <a:pt x="302369" y="68310"/>
                  </a:lnTo>
                  <a:lnTo>
                    <a:pt x="299823" y="69441"/>
                  </a:lnTo>
                  <a:lnTo>
                    <a:pt x="297490" y="70007"/>
                  </a:lnTo>
                  <a:lnTo>
                    <a:pt x="303111" y="70007"/>
                  </a:lnTo>
                  <a:lnTo>
                    <a:pt x="303111" y="68310"/>
                  </a:lnTo>
                  <a:close/>
                </a:path>
                <a:path w="1097279" h="244475">
                  <a:moveTo>
                    <a:pt x="287731" y="11667"/>
                  </a:moveTo>
                  <a:lnTo>
                    <a:pt x="268002" y="30972"/>
                  </a:lnTo>
                  <a:lnTo>
                    <a:pt x="268002" y="31609"/>
                  </a:lnTo>
                  <a:lnTo>
                    <a:pt x="303111" y="31609"/>
                  </a:lnTo>
                  <a:lnTo>
                    <a:pt x="303111" y="23335"/>
                  </a:lnTo>
                  <a:lnTo>
                    <a:pt x="287731" y="23335"/>
                  </a:lnTo>
                  <a:lnTo>
                    <a:pt x="287731" y="11667"/>
                  </a:lnTo>
                  <a:close/>
                </a:path>
                <a:path w="1097279" h="244475">
                  <a:moveTo>
                    <a:pt x="325364" y="23335"/>
                  </a:moveTo>
                  <a:lnTo>
                    <a:pt x="315712" y="23335"/>
                  </a:lnTo>
                  <a:lnTo>
                    <a:pt x="315712" y="77432"/>
                  </a:lnTo>
                  <a:lnTo>
                    <a:pt x="325364" y="77432"/>
                  </a:lnTo>
                  <a:lnTo>
                    <a:pt x="325364" y="23335"/>
                  </a:lnTo>
                  <a:close/>
                </a:path>
                <a:path w="1097279" h="244475">
                  <a:moveTo>
                    <a:pt x="325788" y="1485"/>
                  </a:moveTo>
                  <a:lnTo>
                    <a:pt x="315393" y="1485"/>
                  </a:lnTo>
                  <a:lnTo>
                    <a:pt x="315393" y="11880"/>
                  </a:lnTo>
                  <a:lnTo>
                    <a:pt x="325788" y="11880"/>
                  </a:lnTo>
                  <a:lnTo>
                    <a:pt x="325788" y="1485"/>
                  </a:lnTo>
                  <a:close/>
                </a:path>
                <a:path w="1097279" h="244475">
                  <a:moveTo>
                    <a:pt x="374493" y="22275"/>
                  </a:moveTo>
                  <a:lnTo>
                    <a:pt x="358158" y="22275"/>
                  </a:lnTo>
                  <a:lnTo>
                    <a:pt x="351617" y="24856"/>
                  </a:lnTo>
                  <a:lnTo>
                    <a:pt x="341717" y="35180"/>
                  </a:lnTo>
                  <a:lnTo>
                    <a:pt x="339242" y="41969"/>
                  </a:lnTo>
                  <a:lnTo>
                    <a:pt x="339242" y="58799"/>
                  </a:lnTo>
                  <a:lnTo>
                    <a:pt x="341717" y="65587"/>
                  </a:lnTo>
                  <a:lnTo>
                    <a:pt x="351617" y="75911"/>
                  </a:lnTo>
                  <a:lnTo>
                    <a:pt x="358158" y="78492"/>
                  </a:lnTo>
                  <a:lnTo>
                    <a:pt x="374493" y="78492"/>
                  </a:lnTo>
                  <a:lnTo>
                    <a:pt x="381070" y="75911"/>
                  </a:lnTo>
                  <a:lnTo>
                    <a:pt x="387051" y="69689"/>
                  </a:lnTo>
                  <a:lnTo>
                    <a:pt x="361729" y="69689"/>
                  </a:lnTo>
                  <a:lnTo>
                    <a:pt x="357628" y="68097"/>
                  </a:lnTo>
                  <a:lnTo>
                    <a:pt x="354092" y="64915"/>
                  </a:lnTo>
                  <a:lnTo>
                    <a:pt x="350627" y="61662"/>
                  </a:lnTo>
                  <a:lnTo>
                    <a:pt x="348895" y="56819"/>
                  </a:lnTo>
                  <a:lnTo>
                    <a:pt x="348895" y="43878"/>
                  </a:lnTo>
                  <a:lnTo>
                    <a:pt x="350627" y="39034"/>
                  </a:lnTo>
                  <a:lnTo>
                    <a:pt x="354092" y="35852"/>
                  </a:lnTo>
                  <a:lnTo>
                    <a:pt x="357628" y="32670"/>
                  </a:lnTo>
                  <a:lnTo>
                    <a:pt x="361729" y="31078"/>
                  </a:lnTo>
                  <a:lnTo>
                    <a:pt x="387051" y="31078"/>
                  </a:lnTo>
                  <a:lnTo>
                    <a:pt x="381070" y="24856"/>
                  </a:lnTo>
                  <a:lnTo>
                    <a:pt x="374493" y="22275"/>
                  </a:lnTo>
                  <a:close/>
                </a:path>
                <a:path w="1097279" h="244475">
                  <a:moveTo>
                    <a:pt x="387051" y="31078"/>
                  </a:moveTo>
                  <a:lnTo>
                    <a:pt x="371064" y="31078"/>
                  </a:lnTo>
                  <a:lnTo>
                    <a:pt x="375130" y="32670"/>
                  </a:lnTo>
                  <a:lnTo>
                    <a:pt x="378595" y="35852"/>
                  </a:lnTo>
                  <a:lnTo>
                    <a:pt x="382130" y="39034"/>
                  </a:lnTo>
                  <a:lnTo>
                    <a:pt x="383898" y="43878"/>
                  </a:lnTo>
                  <a:lnTo>
                    <a:pt x="383898" y="56819"/>
                  </a:lnTo>
                  <a:lnTo>
                    <a:pt x="382130" y="61662"/>
                  </a:lnTo>
                  <a:lnTo>
                    <a:pt x="375130" y="68097"/>
                  </a:lnTo>
                  <a:lnTo>
                    <a:pt x="371064" y="69689"/>
                  </a:lnTo>
                  <a:lnTo>
                    <a:pt x="387051" y="69689"/>
                  </a:lnTo>
                  <a:lnTo>
                    <a:pt x="391040" y="65587"/>
                  </a:lnTo>
                  <a:lnTo>
                    <a:pt x="393551" y="58799"/>
                  </a:lnTo>
                  <a:lnTo>
                    <a:pt x="393551" y="41969"/>
                  </a:lnTo>
                  <a:lnTo>
                    <a:pt x="391040" y="35180"/>
                  </a:lnTo>
                  <a:lnTo>
                    <a:pt x="387051" y="31078"/>
                  </a:lnTo>
                  <a:close/>
                </a:path>
                <a:path w="1097279" h="244475">
                  <a:moveTo>
                    <a:pt x="415550" y="23335"/>
                  </a:moveTo>
                  <a:lnTo>
                    <a:pt x="407064" y="23335"/>
                  </a:lnTo>
                  <a:lnTo>
                    <a:pt x="407064" y="77432"/>
                  </a:lnTo>
                  <a:lnTo>
                    <a:pt x="416717" y="77432"/>
                  </a:lnTo>
                  <a:lnTo>
                    <a:pt x="416717" y="41367"/>
                  </a:lnTo>
                  <a:lnTo>
                    <a:pt x="422162" y="34579"/>
                  </a:lnTo>
                  <a:lnTo>
                    <a:pt x="427054" y="31715"/>
                  </a:lnTo>
                  <a:lnTo>
                    <a:pt x="416717" y="31715"/>
                  </a:lnTo>
                  <a:lnTo>
                    <a:pt x="416717" y="30124"/>
                  </a:lnTo>
                  <a:lnTo>
                    <a:pt x="415550" y="23335"/>
                  </a:lnTo>
                  <a:close/>
                </a:path>
                <a:path w="1097279" h="244475">
                  <a:moveTo>
                    <a:pt x="452887" y="31185"/>
                  </a:moveTo>
                  <a:lnTo>
                    <a:pt x="441891" y="31185"/>
                  </a:lnTo>
                  <a:lnTo>
                    <a:pt x="445780" y="35498"/>
                  </a:lnTo>
                  <a:lnTo>
                    <a:pt x="445780" y="77432"/>
                  </a:lnTo>
                  <a:lnTo>
                    <a:pt x="455433" y="77432"/>
                  </a:lnTo>
                  <a:lnTo>
                    <a:pt x="455433" y="37125"/>
                  </a:lnTo>
                  <a:lnTo>
                    <a:pt x="453736" y="32175"/>
                  </a:lnTo>
                  <a:lnTo>
                    <a:pt x="452887" y="31185"/>
                  </a:lnTo>
                  <a:close/>
                </a:path>
                <a:path w="1097279" h="244475">
                  <a:moveTo>
                    <a:pt x="442315" y="22275"/>
                  </a:moveTo>
                  <a:lnTo>
                    <a:pt x="429162" y="22275"/>
                  </a:lnTo>
                  <a:lnTo>
                    <a:pt x="422657" y="25421"/>
                  </a:lnTo>
                  <a:lnTo>
                    <a:pt x="416929" y="31715"/>
                  </a:lnTo>
                  <a:lnTo>
                    <a:pt x="427054" y="31715"/>
                  </a:lnTo>
                  <a:lnTo>
                    <a:pt x="427960" y="31185"/>
                  </a:lnTo>
                  <a:lnTo>
                    <a:pt x="452887" y="31185"/>
                  </a:lnTo>
                  <a:lnTo>
                    <a:pt x="446947" y="24255"/>
                  </a:lnTo>
                  <a:lnTo>
                    <a:pt x="442315" y="22275"/>
                  </a:lnTo>
                  <a:close/>
                </a:path>
                <a:path w="1097279" h="244475">
                  <a:moveTo>
                    <a:pt x="480187" y="23335"/>
                  </a:moveTo>
                  <a:lnTo>
                    <a:pt x="471701" y="23335"/>
                  </a:lnTo>
                  <a:lnTo>
                    <a:pt x="471701" y="77432"/>
                  </a:lnTo>
                  <a:lnTo>
                    <a:pt x="481354" y="77432"/>
                  </a:lnTo>
                  <a:lnTo>
                    <a:pt x="481354" y="41367"/>
                  </a:lnTo>
                  <a:lnTo>
                    <a:pt x="486799" y="34579"/>
                  </a:lnTo>
                  <a:lnTo>
                    <a:pt x="491692" y="31715"/>
                  </a:lnTo>
                  <a:lnTo>
                    <a:pt x="481354" y="31715"/>
                  </a:lnTo>
                  <a:lnTo>
                    <a:pt x="481354" y="30124"/>
                  </a:lnTo>
                  <a:lnTo>
                    <a:pt x="480187" y="23335"/>
                  </a:lnTo>
                  <a:close/>
                </a:path>
                <a:path w="1097279" h="244475">
                  <a:moveTo>
                    <a:pt x="517524" y="31185"/>
                  </a:moveTo>
                  <a:lnTo>
                    <a:pt x="506528" y="31185"/>
                  </a:lnTo>
                  <a:lnTo>
                    <a:pt x="510418" y="35498"/>
                  </a:lnTo>
                  <a:lnTo>
                    <a:pt x="510418" y="77432"/>
                  </a:lnTo>
                  <a:lnTo>
                    <a:pt x="520070" y="77432"/>
                  </a:lnTo>
                  <a:lnTo>
                    <a:pt x="520070" y="37125"/>
                  </a:lnTo>
                  <a:lnTo>
                    <a:pt x="518373" y="32175"/>
                  </a:lnTo>
                  <a:lnTo>
                    <a:pt x="517524" y="31185"/>
                  </a:lnTo>
                  <a:close/>
                </a:path>
                <a:path w="1097279" h="244475">
                  <a:moveTo>
                    <a:pt x="506953" y="22275"/>
                  </a:moveTo>
                  <a:lnTo>
                    <a:pt x="493800" y="22275"/>
                  </a:lnTo>
                  <a:lnTo>
                    <a:pt x="487294" y="25421"/>
                  </a:lnTo>
                  <a:lnTo>
                    <a:pt x="481566" y="31715"/>
                  </a:lnTo>
                  <a:lnTo>
                    <a:pt x="491692" y="31715"/>
                  </a:lnTo>
                  <a:lnTo>
                    <a:pt x="492598" y="31185"/>
                  </a:lnTo>
                  <a:lnTo>
                    <a:pt x="517524" y="31185"/>
                  </a:lnTo>
                  <a:lnTo>
                    <a:pt x="511584" y="24255"/>
                  </a:lnTo>
                  <a:lnTo>
                    <a:pt x="506953" y="22275"/>
                  </a:lnTo>
                  <a:close/>
                </a:path>
                <a:path w="1097279" h="244475">
                  <a:moveTo>
                    <a:pt x="566781" y="22275"/>
                  </a:moveTo>
                  <a:lnTo>
                    <a:pt x="550234" y="22275"/>
                  </a:lnTo>
                  <a:lnTo>
                    <a:pt x="543941" y="24997"/>
                  </a:lnTo>
                  <a:lnTo>
                    <a:pt x="535313" y="35887"/>
                  </a:lnTo>
                  <a:lnTo>
                    <a:pt x="533245" y="42534"/>
                  </a:lnTo>
                  <a:lnTo>
                    <a:pt x="533157" y="59576"/>
                  </a:lnTo>
                  <a:lnTo>
                    <a:pt x="535561" y="66224"/>
                  </a:lnTo>
                  <a:lnTo>
                    <a:pt x="540370" y="71174"/>
                  </a:lnTo>
                  <a:lnTo>
                    <a:pt x="545249" y="76053"/>
                  </a:lnTo>
                  <a:lnTo>
                    <a:pt x="551684" y="78492"/>
                  </a:lnTo>
                  <a:lnTo>
                    <a:pt x="567736" y="78492"/>
                  </a:lnTo>
                  <a:lnTo>
                    <a:pt x="574737" y="76831"/>
                  </a:lnTo>
                  <a:lnTo>
                    <a:pt x="580677" y="73507"/>
                  </a:lnTo>
                  <a:lnTo>
                    <a:pt x="580677" y="69476"/>
                  </a:lnTo>
                  <a:lnTo>
                    <a:pt x="556245" y="69476"/>
                  </a:lnTo>
                  <a:lnTo>
                    <a:pt x="551542" y="68097"/>
                  </a:lnTo>
                  <a:lnTo>
                    <a:pt x="545320" y="62582"/>
                  </a:lnTo>
                  <a:lnTo>
                    <a:pt x="543481" y="58728"/>
                  </a:lnTo>
                  <a:lnTo>
                    <a:pt x="542915" y="53778"/>
                  </a:lnTo>
                  <a:lnTo>
                    <a:pt x="583859" y="53778"/>
                  </a:lnTo>
                  <a:lnTo>
                    <a:pt x="583859" y="45929"/>
                  </a:lnTo>
                  <a:lnTo>
                    <a:pt x="542915" y="45929"/>
                  </a:lnTo>
                  <a:lnTo>
                    <a:pt x="543198" y="40837"/>
                  </a:lnTo>
                  <a:lnTo>
                    <a:pt x="544895" y="36983"/>
                  </a:lnTo>
                  <a:lnTo>
                    <a:pt x="551118" y="31750"/>
                  </a:lnTo>
                  <a:lnTo>
                    <a:pt x="554619" y="30442"/>
                  </a:lnTo>
                  <a:lnTo>
                    <a:pt x="577389" y="30442"/>
                  </a:lnTo>
                  <a:lnTo>
                    <a:pt x="573075" y="24997"/>
                  </a:lnTo>
                  <a:lnTo>
                    <a:pt x="566781" y="22275"/>
                  </a:lnTo>
                  <a:close/>
                </a:path>
                <a:path w="1097279" h="244475">
                  <a:moveTo>
                    <a:pt x="580677" y="64173"/>
                  </a:moveTo>
                  <a:lnTo>
                    <a:pt x="580146" y="64173"/>
                  </a:lnTo>
                  <a:lnTo>
                    <a:pt x="574772" y="67709"/>
                  </a:lnTo>
                  <a:lnTo>
                    <a:pt x="568903" y="69476"/>
                  </a:lnTo>
                  <a:lnTo>
                    <a:pt x="580677" y="69476"/>
                  </a:lnTo>
                  <a:lnTo>
                    <a:pt x="580677" y="64173"/>
                  </a:lnTo>
                  <a:close/>
                </a:path>
                <a:path w="1097279" h="244475">
                  <a:moveTo>
                    <a:pt x="577389" y="30442"/>
                  </a:moveTo>
                  <a:lnTo>
                    <a:pt x="562397" y="30442"/>
                  </a:lnTo>
                  <a:lnTo>
                    <a:pt x="565897" y="31750"/>
                  </a:lnTo>
                  <a:lnTo>
                    <a:pt x="569009" y="34367"/>
                  </a:lnTo>
                  <a:lnTo>
                    <a:pt x="572191" y="36983"/>
                  </a:lnTo>
                  <a:lnTo>
                    <a:pt x="573924" y="40837"/>
                  </a:lnTo>
                  <a:lnTo>
                    <a:pt x="574206" y="45929"/>
                  </a:lnTo>
                  <a:lnTo>
                    <a:pt x="583859" y="45929"/>
                  </a:lnTo>
                  <a:lnTo>
                    <a:pt x="583859" y="42534"/>
                  </a:lnTo>
                  <a:lnTo>
                    <a:pt x="581702" y="35887"/>
                  </a:lnTo>
                  <a:lnTo>
                    <a:pt x="577389" y="30442"/>
                  </a:lnTo>
                  <a:close/>
                </a:path>
                <a:path w="1097279" h="244475">
                  <a:moveTo>
                    <a:pt x="605319" y="23335"/>
                  </a:moveTo>
                  <a:lnTo>
                    <a:pt x="596833" y="23335"/>
                  </a:lnTo>
                  <a:lnTo>
                    <a:pt x="596833" y="77432"/>
                  </a:lnTo>
                  <a:lnTo>
                    <a:pt x="606485" y="77432"/>
                  </a:lnTo>
                  <a:lnTo>
                    <a:pt x="606485" y="40731"/>
                  </a:lnTo>
                  <a:lnTo>
                    <a:pt x="608536" y="37832"/>
                  </a:lnTo>
                  <a:lnTo>
                    <a:pt x="611365" y="35569"/>
                  </a:lnTo>
                  <a:lnTo>
                    <a:pt x="618577" y="32316"/>
                  </a:lnTo>
                  <a:lnTo>
                    <a:pt x="621452" y="31715"/>
                  </a:lnTo>
                  <a:lnTo>
                    <a:pt x="606485" y="31715"/>
                  </a:lnTo>
                  <a:lnTo>
                    <a:pt x="606485" y="30124"/>
                  </a:lnTo>
                  <a:lnTo>
                    <a:pt x="605319" y="23335"/>
                  </a:lnTo>
                  <a:close/>
                </a:path>
                <a:path w="1097279" h="244475">
                  <a:moveTo>
                    <a:pt x="627488" y="22275"/>
                  </a:moveTo>
                  <a:lnTo>
                    <a:pt x="618436" y="22275"/>
                  </a:lnTo>
                  <a:lnTo>
                    <a:pt x="611789" y="25421"/>
                  </a:lnTo>
                  <a:lnTo>
                    <a:pt x="606697" y="31715"/>
                  </a:lnTo>
                  <a:lnTo>
                    <a:pt x="621452" y="31715"/>
                  </a:lnTo>
                  <a:lnTo>
                    <a:pt x="622467" y="31503"/>
                  </a:lnTo>
                  <a:lnTo>
                    <a:pt x="627488" y="31503"/>
                  </a:lnTo>
                  <a:lnTo>
                    <a:pt x="627488" y="22275"/>
                  </a:lnTo>
                  <a:close/>
                </a:path>
                <a:path w="1097279" h="244475">
                  <a:moveTo>
                    <a:pt x="674635" y="23335"/>
                  </a:moveTo>
                  <a:lnTo>
                    <a:pt x="664982" y="23335"/>
                  </a:lnTo>
                  <a:lnTo>
                    <a:pt x="664982" y="63642"/>
                  </a:lnTo>
                  <a:lnTo>
                    <a:pt x="666679" y="68592"/>
                  </a:lnTo>
                  <a:lnTo>
                    <a:pt x="673468" y="76512"/>
                  </a:lnTo>
                  <a:lnTo>
                    <a:pt x="678100" y="78492"/>
                  </a:lnTo>
                  <a:lnTo>
                    <a:pt x="691253" y="78492"/>
                  </a:lnTo>
                  <a:lnTo>
                    <a:pt x="697758" y="75346"/>
                  </a:lnTo>
                  <a:lnTo>
                    <a:pt x="703003" y="69582"/>
                  </a:lnTo>
                  <a:lnTo>
                    <a:pt x="678524" y="69582"/>
                  </a:lnTo>
                  <a:lnTo>
                    <a:pt x="674635" y="65269"/>
                  </a:lnTo>
                  <a:lnTo>
                    <a:pt x="674635" y="23335"/>
                  </a:lnTo>
                  <a:close/>
                </a:path>
                <a:path w="1097279" h="244475">
                  <a:moveTo>
                    <a:pt x="713351" y="69052"/>
                  </a:moveTo>
                  <a:lnTo>
                    <a:pt x="703698" y="69052"/>
                  </a:lnTo>
                  <a:lnTo>
                    <a:pt x="703698" y="70643"/>
                  </a:lnTo>
                  <a:lnTo>
                    <a:pt x="704865" y="77432"/>
                  </a:lnTo>
                  <a:lnTo>
                    <a:pt x="713351" y="77432"/>
                  </a:lnTo>
                  <a:lnTo>
                    <a:pt x="713351" y="69052"/>
                  </a:lnTo>
                  <a:close/>
                </a:path>
                <a:path w="1097279" h="244475">
                  <a:moveTo>
                    <a:pt x="713351" y="23335"/>
                  </a:moveTo>
                  <a:lnTo>
                    <a:pt x="703698" y="23335"/>
                  </a:lnTo>
                  <a:lnTo>
                    <a:pt x="703698" y="59400"/>
                  </a:lnTo>
                  <a:lnTo>
                    <a:pt x="698253" y="66188"/>
                  </a:lnTo>
                  <a:lnTo>
                    <a:pt x="692455" y="69582"/>
                  </a:lnTo>
                  <a:lnTo>
                    <a:pt x="703003" y="69582"/>
                  </a:lnTo>
                  <a:lnTo>
                    <a:pt x="703486" y="69052"/>
                  </a:lnTo>
                  <a:lnTo>
                    <a:pt x="713351" y="69052"/>
                  </a:lnTo>
                  <a:lnTo>
                    <a:pt x="713351" y="23335"/>
                  </a:lnTo>
                  <a:close/>
                </a:path>
                <a:path w="1097279" h="244475">
                  <a:moveTo>
                    <a:pt x="738633" y="23335"/>
                  </a:moveTo>
                  <a:lnTo>
                    <a:pt x="730147" y="23335"/>
                  </a:lnTo>
                  <a:lnTo>
                    <a:pt x="730147" y="77432"/>
                  </a:lnTo>
                  <a:lnTo>
                    <a:pt x="739800" y="77432"/>
                  </a:lnTo>
                  <a:lnTo>
                    <a:pt x="739800" y="41367"/>
                  </a:lnTo>
                  <a:lnTo>
                    <a:pt x="745245" y="34579"/>
                  </a:lnTo>
                  <a:lnTo>
                    <a:pt x="750137" y="31715"/>
                  </a:lnTo>
                  <a:lnTo>
                    <a:pt x="739800" y="31715"/>
                  </a:lnTo>
                  <a:lnTo>
                    <a:pt x="739800" y="30124"/>
                  </a:lnTo>
                  <a:lnTo>
                    <a:pt x="738633" y="23335"/>
                  </a:lnTo>
                  <a:close/>
                </a:path>
                <a:path w="1097279" h="244475">
                  <a:moveTo>
                    <a:pt x="775970" y="31185"/>
                  </a:moveTo>
                  <a:lnTo>
                    <a:pt x="764974" y="31185"/>
                  </a:lnTo>
                  <a:lnTo>
                    <a:pt x="768864" y="35498"/>
                  </a:lnTo>
                  <a:lnTo>
                    <a:pt x="768864" y="77432"/>
                  </a:lnTo>
                  <a:lnTo>
                    <a:pt x="778516" y="77432"/>
                  </a:lnTo>
                  <a:lnTo>
                    <a:pt x="778516" y="37125"/>
                  </a:lnTo>
                  <a:lnTo>
                    <a:pt x="776819" y="32175"/>
                  </a:lnTo>
                  <a:lnTo>
                    <a:pt x="775970" y="31185"/>
                  </a:lnTo>
                  <a:close/>
                </a:path>
                <a:path w="1097279" h="244475">
                  <a:moveTo>
                    <a:pt x="765398" y="22275"/>
                  </a:moveTo>
                  <a:lnTo>
                    <a:pt x="752246" y="22275"/>
                  </a:lnTo>
                  <a:lnTo>
                    <a:pt x="745740" y="25421"/>
                  </a:lnTo>
                  <a:lnTo>
                    <a:pt x="740012" y="31715"/>
                  </a:lnTo>
                  <a:lnTo>
                    <a:pt x="750137" y="31715"/>
                  </a:lnTo>
                  <a:lnTo>
                    <a:pt x="751043" y="31185"/>
                  </a:lnTo>
                  <a:lnTo>
                    <a:pt x="775970" y="31185"/>
                  </a:lnTo>
                  <a:lnTo>
                    <a:pt x="770030" y="24255"/>
                  </a:lnTo>
                  <a:lnTo>
                    <a:pt x="765398" y="22275"/>
                  </a:lnTo>
                  <a:close/>
                </a:path>
                <a:path w="1097279" h="244475">
                  <a:moveTo>
                    <a:pt x="825227" y="22275"/>
                  </a:moveTo>
                  <a:lnTo>
                    <a:pt x="808680" y="22275"/>
                  </a:lnTo>
                  <a:lnTo>
                    <a:pt x="802387" y="24997"/>
                  </a:lnTo>
                  <a:lnTo>
                    <a:pt x="793759" y="35887"/>
                  </a:lnTo>
                  <a:lnTo>
                    <a:pt x="791691" y="42534"/>
                  </a:lnTo>
                  <a:lnTo>
                    <a:pt x="791603" y="59576"/>
                  </a:lnTo>
                  <a:lnTo>
                    <a:pt x="794007" y="66224"/>
                  </a:lnTo>
                  <a:lnTo>
                    <a:pt x="798815" y="71174"/>
                  </a:lnTo>
                  <a:lnTo>
                    <a:pt x="803695" y="76053"/>
                  </a:lnTo>
                  <a:lnTo>
                    <a:pt x="810130" y="78492"/>
                  </a:lnTo>
                  <a:lnTo>
                    <a:pt x="826182" y="78492"/>
                  </a:lnTo>
                  <a:lnTo>
                    <a:pt x="833183" y="76831"/>
                  </a:lnTo>
                  <a:lnTo>
                    <a:pt x="839123" y="73507"/>
                  </a:lnTo>
                  <a:lnTo>
                    <a:pt x="839123" y="69476"/>
                  </a:lnTo>
                  <a:lnTo>
                    <a:pt x="814691" y="69476"/>
                  </a:lnTo>
                  <a:lnTo>
                    <a:pt x="809988" y="68097"/>
                  </a:lnTo>
                  <a:lnTo>
                    <a:pt x="803765" y="62582"/>
                  </a:lnTo>
                  <a:lnTo>
                    <a:pt x="801927" y="58728"/>
                  </a:lnTo>
                  <a:lnTo>
                    <a:pt x="801361" y="53778"/>
                  </a:lnTo>
                  <a:lnTo>
                    <a:pt x="842305" y="53778"/>
                  </a:lnTo>
                  <a:lnTo>
                    <a:pt x="842305" y="45929"/>
                  </a:lnTo>
                  <a:lnTo>
                    <a:pt x="801361" y="45929"/>
                  </a:lnTo>
                  <a:lnTo>
                    <a:pt x="801644" y="40837"/>
                  </a:lnTo>
                  <a:lnTo>
                    <a:pt x="803341" y="36983"/>
                  </a:lnTo>
                  <a:lnTo>
                    <a:pt x="809564" y="31750"/>
                  </a:lnTo>
                  <a:lnTo>
                    <a:pt x="813064" y="30442"/>
                  </a:lnTo>
                  <a:lnTo>
                    <a:pt x="835834" y="30442"/>
                  </a:lnTo>
                  <a:lnTo>
                    <a:pt x="831521" y="24997"/>
                  </a:lnTo>
                  <a:lnTo>
                    <a:pt x="825227" y="22275"/>
                  </a:lnTo>
                  <a:close/>
                </a:path>
                <a:path w="1097279" h="244475">
                  <a:moveTo>
                    <a:pt x="839123" y="64173"/>
                  </a:moveTo>
                  <a:lnTo>
                    <a:pt x="838592" y="64173"/>
                  </a:lnTo>
                  <a:lnTo>
                    <a:pt x="833218" y="67709"/>
                  </a:lnTo>
                  <a:lnTo>
                    <a:pt x="827349" y="69476"/>
                  </a:lnTo>
                  <a:lnTo>
                    <a:pt x="839123" y="69476"/>
                  </a:lnTo>
                  <a:lnTo>
                    <a:pt x="839123" y="64173"/>
                  </a:lnTo>
                  <a:close/>
                </a:path>
                <a:path w="1097279" h="244475">
                  <a:moveTo>
                    <a:pt x="835834" y="30442"/>
                  </a:moveTo>
                  <a:lnTo>
                    <a:pt x="820843" y="30442"/>
                  </a:lnTo>
                  <a:lnTo>
                    <a:pt x="824343" y="31750"/>
                  </a:lnTo>
                  <a:lnTo>
                    <a:pt x="827455" y="34367"/>
                  </a:lnTo>
                  <a:lnTo>
                    <a:pt x="830637" y="36983"/>
                  </a:lnTo>
                  <a:lnTo>
                    <a:pt x="832369" y="40837"/>
                  </a:lnTo>
                  <a:lnTo>
                    <a:pt x="832652" y="45929"/>
                  </a:lnTo>
                  <a:lnTo>
                    <a:pt x="842305" y="45929"/>
                  </a:lnTo>
                  <a:lnTo>
                    <a:pt x="842305" y="42534"/>
                  </a:lnTo>
                  <a:lnTo>
                    <a:pt x="840148" y="35887"/>
                  </a:lnTo>
                  <a:lnTo>
                    <a:pt x="835834" y="30442"/>
                  </a:lnTo>
                  <a:close/>
                </a:path>
                <a:path w="1097279" h="244475">
                  <a:moveTo>
                    <a:pt x="912073" y="22275"/>
                  </a:moveTo>
                  <a:lnTo>
                    <a:pt x="898354" y="22275"/>
                  </a:lnTo>
                  <a:lnTo>
                    <a:pt x="892344" y="24820"/>
                  </a:lnTo>
                  <a:lnTo>
                    <a:pt x="887181" y="29912"/>
                  </a:lnTo>
                  <a:lnTo>
                    <a:pt x="882090" y="35003"/>
                  </a:lnTo>
                  <a:lnTo>
                    <a:pt x="879544" y="41827"/>
                  </a:lnTo>
                  <a:lnTo>
                    <a:pt x="879544" y="58940"/>
                  </a:lnTo>
                  <a:lnTo>
                    <a:pt x="882090" y="65764"/>
                  </a:lnTo>
                  <a:lnTo>
                    <a:pt x="887181" y="70855"/>
                  </a:lnTo>
                  <a:lnTo>
                    <a:pt x="892344" y="75947"/>
                  </a:lnTo>
                  <a:lnTo>
                    <a:pt x="898354" y="78492"/>
                  </a:lnTo>
                  <a:lnTo>
                    <a:pt x="912073" y="78492"/>
                  </a:lnTo>
                  <a:lnTo>
                    <a:pt x="918013" y="75876"/>
                  </a:lnTo>
                  <a:lnTo>
                    <a:pt x="923034" y="70643"/>
                  </a:lnTo>
                  <a:lnTo>
                    <a:pt x="933004" y="70643"/>
                  </a:lnTo>
                  <a:lnTo>
                    <a:pt x="933004" y="69476"/>
                  </a:lnTo>
                  <a:lnTo>
                    <a:pt x="901360" y="69476"/>
                  </a:lnTo>
                  <a:lnTo>
                    <a:pt x="897152" y="67815"/>
                  </a:lnTo>
                  <a:lnTo>
                    <a:pt x="890788" y="61167"/>
                  </a:lnTo>
                  <a:lnTo>
                    <a:pt x="889197" y="56465"/>
                  </a:lnTo>
                  <a:lnTo>
                    <a:pt x="889197" y="44302"/>
                  </a:lnTo>
                  <a:lnTo>
                    <a:pt x="890788" y="39600"/>
                  </a:lnTo>
                  <a:lnTo>
                    <a:pt x="897152" y="32952"/>
                  </a:lnTo>
                  <a:lnTo>
                    <a:pt x="901360" y="31291"/>
                  </a:lnTo>
                  <a:lnTo>
                    <a:pt x="933004" y="31291"/>
                  </a:lnTo>
                  <a:lnTo>
                    <a:pt x="933004" y="30124"/>
                  </a:lnTo>
                  <a:lnTo>
                    <a:pt x="923034" y="30124"/>
                  </a:lnTo>
                  <a:lnTo>
                    <a:pt x="918013" y="24891"/>
                  </a:lnTo>
                  <a:lnTo>
                    <a:pt x="912073" y="22275"/>
                  </a:lnTo>
                  <a:close/>
                </a:path>
                <a:path w="1097279" h="244475">
                  <a:moveTo>
                    <a:pt x="933004" y="70643"/>
                  </a:moveTo>
                  <a:lnTo>
                    <a:pt x="923352" y="70643"/>
                  </a:lnTo>
                  <a:lnTo>
                    <a:pt x="924519" y="77432"/>
                  </a:lnTo>
                  <a:lnTo>
                    <a:pt x="933004" y="77432"/>
                  </a:lnTo>
                  <a:lnTo>
                    <a:pt x="933004" y="70643"/>
                  </a:lnTo>
                  <a:close/>
                </a:path>
                <a:path w="1097279" h="244475">
                  <a:moveTo>
                    <a:pt x="933004" y="31291"/>
                  </a:moveTo>
                  <a:lnTo>
                    <a:pt x="912957" y="31291"/>
                  </a:lnTo>
                  <a:lnTo>
                    <a:pt x="918543" y="33942"/>
                  </a:lnTo>
                  <a:lnTo>
                    <a:pt x="923352" y="39246"/>
                  </a:lnTo>
                  <a:lnTo>
                    <a:pt x="923352" y="61521"/>
                  </a:lnTo>
                  <a:lnTo>
                    <a:pt x="918543" y="66825"/>
                  </a:lnTo>
                  <a:lnTo>
                    <a:pt x="912957" y="69476"/>
                  </a:lnTo>
                  <a:lnTo>
                    <a:pt x="933004" y="69476"/>
                  </a:lnTo>
                  <a:lnTo>
                    <a:pt x="933004" y="31291"/>
                  </a:lnTo>
                  <a:close/>
                </a:path>
                <a:path w="1097279" h="244475">
                  <a:moveTo>
                    <a:pt x="933004" y="0"/>
                  </a:moveTo>
                  <a:lnTo>
                    <a:pt x="923352" y="0"/>
                  </a:lnTo>
                  <a:lnTo>
                    <a:pt x="923352" y="30124"/>
                  </a:lnTo>
                  <a:lnTo>
                    <a:pt x="933004" y="30124"/>
                  </a:lnTo>
                  <a:lnTo>
                    <a:pt x="933004" y="0"/>
                  </a:lnTo>
                  <a:close/>
                </a:path>
                <a:path w="1097279" h="244475">
                  <a:moveTo>
                    <a:pt x="989376" y="31397"/>
                  </a:moveTo>
                  <a:lnTo>
                    <a:pt x="972908" y="31397"/>
                  </a:lnTo>
                  <a:lnTo>
                    <a:pt x="976868" y="32422"/>
                  </a:lnTo>
                  <a:lnTo>
                    <a:pt x="979130" y="34473"/>
                  </a:lnTo>
                  <a:lnTo>
                    <a:pt x="981464" y="36523"/>
                  </a:lnTo>
                  <a:lnTo>
                    <a:pt x="982631" y="39882"/>
                  </a:lnTo>
                  <a:lnTo>
                    <a:pt x="982631" y="45398"/>
                  </a:lnTo>
                  <a:lnTo>
                    <a:pt x="961805" y="45398"/>
                  </a:lnTo>
                  <a:lnTo>
                    <a:pt x="955724" y="46954"/>
                  </a:lnTo>
                  <a:lnTo>
                    <a:pt x="951552" y="50065"/>
                  </a:lnTo>
                  <a:lnTo>
                    <a:pt x="947450" y="53177"/>
                  </a:lnTo>
                  <a:lnTo>
                    <a:pt x="945400" y="57243"/>
                  </a:lnTo>
                  <a:lnTo>
                    <a:pt x="945400" y="67284"/>
                  </a:lnTo>
                  <a:lnTo>
                    <a:pt x="947062" y="71244"/>
                  </a:lnTo>
                  <a:lnTo>
                    <a:pt x="950385" y="74144"/>
                  </a:lnTo>
                  <a:lnTo>
                    <a:pt x="953779" y="77043"/>
                  </a:lnTo>
                  <a:lnTo>
                    <a:pt x="957881" y="78492"/>
                  </a:lnTo>
                  <a:lnTo>
                    <a:pt x="970680" y="78492"/>
                  </a:lnTo>
                  <a:lnTo>
                    <a:pt x="977221" y="75876"/>
                  </a:lnTo>
                  <a:lnTo>
                    <a:pt x="982313" y="70643"/>
                  </a:lnTo>
                  <a:lnTo>
                    <a:pt x="992283" y="70643"/>
                  </a:lnTo>
                  <a:lnTo>
                    <a:pt x="992283" y="70007"/>
                  </a:lnTo>
                  <a:lnTo>
                    <a:pt x="958800" y="70007"/>
                  </a:lnTo>
                  <a:lnTo>
                    <a:pt x="955147" y="67284"/>
                  </a:lnTo>
                  <a:lnTo>
                    <a:pt x="955052" y="55970"/>
                  </a:lnTo>
                  <a:lnTo>
                    <a:pt x="960391" y="53141"/>
                  </a:lnTo>
                  <a:lnTo>
                    <a:pt x="992283" y="53141"/>
                  </a:lnTo>
                  <a:lnTo>
                    <a:pt x="992283" y="37443"/>
                  </a:lnTo>
                  <a:lnTo>
                    <a:pt x="990436" y="32599"/>
                  </a:lnTo>
                  <a:lnTo>
                    <a:pt x="990313" y="32422"/>
                  </a:lnTo>
                  <a:lnTo>
                    <a:pt x="989376" y="31397"/>
                  </a:lnTo>
                  <a:close/>
                </a:path>
                <a:path w="1097279" h="244475">
                  <a:moveTo>
                    <a:pt x="992283" y="70643"/>
                  </a:moveTo>
                  <a:lnTo>
                    <a:pt x="982631" y="70643"/>
                  </a:lnTo>
                  <a:lnTo>
                    <a:pt x="983798" y="77432"/>
                  </a:lnTo>
                  <a:lnTo>
                    <a:pt x="992283" y="77432"/>
                  </a:lnTo>
                  <a:lnTo>
                    <a:pt x="992283" y="70643"/>
                  </a:lnTo>
                  <a:close/>
                </a:path>
                <a:path w="1097279" h="244475">
                  <a:moveTo>
                    <a:pt x="992283" y="53141"/>
                  </a:moveTo>
                  <a:lnTo>
                    <a:pt x="982631" y="53141"/>
                  </a:lnTo>
                  <a:lnTo>
                    <a:pt x="982631" y="62051"/>
                  </a:lnTo>
                  <a:lnTo>
                    <a:pt x="980651" y="64314"/>
                  </a:lnTo>
                  <a:lnTo>
                    <a:pt x="978211" y="66224"/>
                  </a:lnTo>
                  <a:lnTo>
                    <a:pt x="975312" y="67779"/>
                  </a:lnTo>
                  <a:lnTo>
                    <a:pt x="972413" y="69264"/>
                  </a:lnTo>
                  <a:lnTo>
                    <a:pt x="969407" y="70007"/>
                  </a:lnTo>
                  <a:lnTo>
                    <a:pt x="992283" y="70007"/>
                  </a:lnTo>
                  <a:lnTo>
                    <a:pt x="992283" y="53141"/>
                  </a:lnTo>
                  <a:close/>
                </a:path>
                <a:path w="1097279" h="244475">
                  <a:moveTo>
                    <a:pt x="977504" y="22275"/>
                  </a:moveTo>
                  <a:lnTo>
                    <a:pt x="963432" y="22275"/>
                  </a:lnTo>
                  <a:lnTo>
                    <a:pt x="956856" y="23618"/>
                  </a:lnTo>
                  <a:lnTo>
                    <a:pt x="950703" y="26305"/>
                  </a:lnTo>
                  <a:lnTo>
                    <a:pt x="950703" y="35003"/>
                  </a:lnTo>
                  <a:lnTo>
                    <a:pt x="951340" y="35003"/>
                  </a:lnTo>
                  <a:lnTo>
                    <a:pt x="956290" y="32599"/>
                  </a:lnTo>
                  <a:lnTo>
                    <a:pt x="961593" y="31397"/>
                  </a:lnTo>
                  <a:lnTo>
                    <a:pt x="989376" y="31397"/>
                  </a:lnTo>
                  <a:lnTo>
                    <a:pt x="982914" y="24325"/>
                  </a:lnTo>
                  <a:lnTo>
                    <a:pt x="977504" y="22275"/>
                  </a:lnTo>
                  <a:close/>
                </a:path>
                <a:path w="1097279" h="244475">
                  <a:moveTo>
                    <a:pt x="1021738" y="31609"/>
                  </a:moveTo>
                  <a:lnTo>
                    <a:pt x="1012086" y="31609"/>
                  </a:lnTo>
                  <a:lnTo>
                    <a:pt x="1012086" y="73825"/>
                  </a:lnTo>
                  <a:lnTo>
                    <a:pt x="1017248" y="78492"/>
                  </a:lnTo>
                  <a:lnTo>
                    <a:pt x="1030966" y="78492"/>
                  </a:lnTo>
                  <a:lnTo>
                    <a:pt x="1034149" y="77715"/>
                  </a:lnTo>
                  <a:lnTo>
                    <a:pt x="1037119" y="76159"/>
                  </a:lnTo>
                  <a:lnTo>
                    <a:pt x="1037119" y="70007"/>
                  </a:lnTo>
                  <a:lnTo>
                    <a:pt x="1027254" y="70007"/>
                  </a:lnTo>
                  <a:lnTo>
                    <a:pt x="1025521" y="69724"/>
                  </a:lnTo>
                  <a:lnTo>
                    <a:pt x="1022551" y="68451"/>
                  </a:lnTo>
                  <a:lnTo>
                    <a:pt x="1021738" y="66612"/>
                  </a:lnTo>
                  <a:lnTo>
                    <a:pt x="1021738" y="31609"/>
                  </a:lnTo>
                  <a:close/>
                </a:path>
                <a:path w="1097279" h="244475">
                  <a:moveTo>
                    <a:pt x="1037119" y="68310"/>
                  </a:moveTo>
                  <a:lnTo>
                    <a:pt x="1036376" y="68310"/>
                  </a:lnTo>
                  <a:lnTo>
                    <a:pt x="1033830" y="69441"/>
                  </a:lnTo>
                  <a:lnTo>
                    <a:pt x="1031497" y="70007"/>
                  </a:lnTo>
                  <a:lnTo>
                    <a:pt x="1037119" y="70007"/>
                  </a:lnTo>
                  <a:lnTo>
                    <a:pt x="1037119" y="68310"/>
                  </a:lnTo>
                  <a:close/>
                </a:path>
                <a:path w="1097279" h="244475">
                  <a:moveTo>
                    <a:pt x="1021738" y="11667"/>
                  </a:moveTo>
                  <a:lnTo>
                    <a:pt x="1002009" y="30972"/>
                  </a:lnTo>
                  <a:lnTo>
                    <a:pt x="1002009" y="31609"/>
                  </a:lnTo>
                  <a:lnTo>
                    <a:pt x="1037119" y="31609"/>
                  </a:lnTo>
                  <a:lnTo>
                    <a:pt x="1037119" y="23335"/>
                  </a:lnTo>
                  <a:lnTo>
                    <a:pt x="1021738" y="23335"/>
                  </a:lnTo>
                  <a:lnTo>
                    <a:pt x="1021738" y="11667"/>
                  </a:lnTo>
                  <a:close/>
                </a:path>
                <a:path w="1097279" h="244475">
                  <a:moveTo>
                    <a:pt x="1079737" y="22275"/>
                  </a:moveTo>
                  <a:lnTo>
                    <a:pt x="1063190" y="22275"/>
                  </a:lnTo>
                  <a:lnTo>
                    <a:pt x="1056896" y="24997"/>
                  </a:lnTo>
                  <a:lnTo>
                    <a:pt x="1048269" y="35887"/>
                  </a:lnTo>
                  <a:lnTo>
                    <a:pt x="1046200" y="42534"/>
                  </a:lnTo>
                  <a:lnTo>
                    <a:pt x="1046112" y="59576"/>
                  </a:lnTo>
                  <a:lnTo>
                    <a:pt x="1048517" y="66224"/>
                  </a:lnTo>
                  <a:lnTo>
                    <a:pt x="1053325" y="71174"/>
                  </a:lnTo>
                  <a:lnTo>
                    <a:pt x="1058204" y="76053"/>
                  </a:lnTo>
                  <a:lnTo>
                    <a:pt x="1064639" y="78492"/>
                  </a:lnTo>
                  <a:lnTo>
                    <a:pt x="1080692" y="78492"/>
                  </a:lnTo>
                  <a:lnTo>
                    <a:pt x="1087692" y="76831"/>
                  </a:lnTo>
                  <a:lnTo>
                    <a:pt x="1093632" y="73507"/>
                  </a:lnTo>
                  <a:lnTo>
                    <a:pt x="1093632" y="69476"/>
                  </a:lnTo>
                  <a:lnTo>
                    <a:pt x="1069200" y="69476"/>
                  </a:lnTo>
                  <a:lnTo>
                    <a:pt x="1064498" y="68097"/>
                  </a:lnTo>
                  <a:lnTo>
                    <a:pt x="1058275" y="62582"/>
                  </a:lnTo>
                  <a:lnTo>
                    <a:pt x="1056437" y="58728"/>
                  </a:lnTo>
                  <a:lnTo>
                    <a:pt x="1055871" y="53778"/>
                  </a:lnTo>
                  <a:lnTo>
                    <a:pt x="1096814" y="53778"/>
                  </a:lnTo>
                  <a:lnTo>
                    <a:pt x="1096814" y="45929"/>
                  </a:lnTo>
                  <a:lnTo>
                    <a:pt x="1055871" y="45929"/>
                  </a:lnTo>
                  <a:lnTo>
                    <a:pt x="1056154" y="40837"/>
                  </a:lnTo>
                  <a:lnTo>
                    <a:pt x="1057851" y="36983"/>
                  </a:lnTo>
                  <a:lnTo>
                    <a:pt x="1064074" y="31750"/>
                  </a:lnTo>
                  <a:lnTo>
                    <a:pt x="1067574" y="30442"/>
                  </a:lnTo>
                  <a:lnTo>
                    <a:pt x="1090344" y="30442"/>
                  </a:lnTo>
                  <a:lnTo>
                    <a:pt x="1086031" y="24997"/>
                  </a:lnTo>
                  <a:lnTo>
                    <a:pt x="1079737" y="22275"/>
                  </a:lnTo>
                  <a:close/>
                </a:path>
                <a:path w="1097279" h="244475">
                  <a:moveTo>
                    <a:pt x="1093632" y="64173"/>
                  </a:moveTo>
                  <a:lnTo>
                    <a:pt x="1093102" y="64173"/>
                  </a:lnTo>
                  <a:lnTo>
                    <a:pt x="1087728" y="67709"/>
                  </a:lnTo>
                  <a:lnTo>
                    <a:pt x="1081858" y="69476"/>
                  </a:lnTo>
                  <a:lnTo>
                    <a:pt x="1093632" y="69476"/>
                  </a:lnTo>
                  <a:lnTo>
                    <a:pt x="1093632" y="64173"/>
                  </a:lnTo>
                  <a:close/>
                </a:path>
                <a:path w="1097279" h="244475">
                  <a:moveTo>
                    <a:pt x="1090344" y="30442"/>
                  </a:moveTo>
                  <a:lnTo>
                    <a:pt x="1075353" y="30442"/>
                  </a:lnTo>
                  <a:lnTo>
                    <a:pt x="1078853" y="31750"/>
                  </a:lnTo>
                  <a:lnTo>
                    <a:pt x="1081964" y="34367"/>
                  </a:lnTo>
                  <a:lnTo>
                    <a:pt x="1085147" y="36983"/>
                  </a:lnTo>
                  <a:lnTo>
                    <a:pt x="1086879" y="40837"/>
                  </a:lnTo>
                  <a:lnTo>
                    <a:pt x="1087162" y="45929"/>
                  </a:lnTo>
                  <a:lnTo>
                    <a:pt x="1096814" y="45929"/>
                  </a:lnTo>
                  <a:lnTo>
                    <a:pt x="1096814" y="42534"/>
                  </a:lnTo>
                  <a:lnTo>
                    <a:pt x="1094658" y="35887"/>
                  </a:lnTo>
                  <a:lnTo>
                    <a:pt x="1090344" y="30442"/>
                  </a:lnTo>
                  <a:close/>
                </a:path>
                <a:path w="1097279" h="244475">
                  <a:moveTo>
                    <a:pt x="32528" y="163703"/>
                  </a:moveTo>
                  <a:lnTo>
                    <a:pt x="18810" y="163703"/>
                  </a:lnTo>
                  <a:lnTo>
                    <a:pt x="12799" y="166249"/>
                  </a:lnTo>
                  <a:lnTo>
                    <a:pt x="7637" y="171340"/>
                  </a:lnTo>
                  <a:lnTo>
                    <a:pt x="2545" y="176432"/>
                  </a:lnTo>
                  <a:lnTo>
                    <a:pt x="0" y="183256"/>
                  </a:lnTo>
                  <a:lnTo>
                    <a:pt x="0" y="200369"/>
                  </a:lnTo>
                  <a:lnTo>
                    <a:pt x="2545" y="207193"/>
                  </a:lnTo>
                  <a:lnTo>
                    <a:pt x="7637" y="212284"/>
                  </a:lnTo>
                  <a:lnTo>
                    <a:pt x="12799" y="217376"/>
                  </a:lnTo>
                  <a:lnTo>
                    <a:pt x="18810" y="219921"/>
                  </a:lnTo>
                  <a:lnTo>
                    <a:pt x="32528" y="219921"/>
                  </a:lnTo>
                  <a:lnTo>
                    <a:pt x="38468" y="217305"/>
                  </a:lnTo>
                  <a:lnTo>
                    <a:pt x="43489" y="212072"/>
                  </a:lnTo>
                  <a:lnTo>
                    <a:pt x="53460" y="212072"/>
                  </a:lnTo>
                  <a:lnTo>
                    <a:pt x="53460" y="210905"/>
                  </a:lnTo>
                  <a:lnTo>
                    <a:pt x="21815" y="210905"/>
                  </a:lnTo>
                  <a:lnTo>
                    <a:pt x="17607" y="209243"/>
                  </a:lnTo>
                  <a:lnTo>
                    <a:pt x="11243" y="202596"/>
                  </a:lnTo>
                  <a:lnTo>
                    <a:pt x="9652" y="197894"/>
                  </a:lnTo>
                  <a:lnTo>
                    <a:pt x="9652" y="185731"/>
                  </a:lnTo>
                  <a:lnTo>
                    <a:pt x="11243" y="181028"/>
                  </a:lnTo>
                  <a:lnTo>
                    <a:pt x="17607" y="174381"/>
                  </a:lnTo>
                  <a:lnTo>
                    <a:pt x="21815" y="172719"/>
                  </a:lnTo>
                  <a:lnTo>
                    <a:pt x="53460" y="172719"/>
                  </a:lnTo>
                  <a:lnTo>
                    <a:pt x="53460" y="171553"/>
                  </a:lnTo>
                  <a:lnTo>
                    <a:pt x="43489" y="171553"/>
                  </a:lnTo>
                  <a:lnTo>
                    <a:pt x="38468" y="166320"/>
                  </a:lnTo>
                  <a:lnTo>
                    <a:pt x="32528" y="163703"/>
                  </a:lnTo>
                  <a:close/>
                </a:path>
                <a:path w="1097279" h="244475">
                  <a:moveTo>
                    <a:pt x="53460" y="212072"/>
                  </a:moveTo>
                  <a:lnTo>
                    <a:pt x="43807" y="212072"/>
                  </a:lnTo>
                  <a:lnTo>
                    <a:pt x="44974" y="218861"/>
                  </a:lnTo>
                  <a:lnTo>
                    <a:pt x="53460" y="218861"/>
                  </a:lnTo>
                  <a:lnTo>
                    <a:pt x="53460" y="212072"/>
                  </a:lnTo>
                  <a:close/>
                </a:path>
                <a:path w="1097279" h="244475">
                  <a:moveTo>
                    <a:pt x="53460" y="172719"/>
                  </a:moveTo>
                  <a:lnTo>
                    <a:pt x="33412" y="172719"/>
                  </a:lnTo>
                  <a:lnTo>
                    <a:pt x="38998" y="175371"/>
                  </a:lnTo>
                  <a:lnTo>
                    <a:pt x="43807" y="180675"/>
                  </a:lnTo>
                  <a:lnTo>
                    <a:pt x="43807" y="202950"/>
                  </a:lnTo>
                  <a:lnTo>
                    <a:pt x="38998" y="208253"/>
                  </a:lnTo>
                  <a:lnTo>
                    <a:pt x="33412" y="210905"/>
                  </a:lnTo>
                  <a:lnTo>
                    <a:pt x="53460" y="210905"/>
                  </a:lnTo>
                  <a:lnTo>
                    <a:pt x="53460" y="172719"/>
                  </a:lnTo>
                  <a:close/>
                </a:path>
                <a:path w="1097279" h="244475">
                  <a:moveTo>
                    <a:pt x="53460" y="141428"/>
                  </a:moveTo>
                  <a:lnTo>
                    <a:pt x="43807" y="141428"/>
                  </a:lnTo>
                  <a:lnTo>
                    <a:pt x="43807" y="171553"/>
                  </a:lnTo>
                  <a:lnTo>
                    <a:pt x="53460" y="171553"/>
                  </a:lnTo>
                  <a:lnTo>
                    <a:pt x="53460" y="141428"/>
                  </a:lnTo>
                  <a:close/>
                </a:path>
                <a:path w="1097279" h="244475">
                  <a:moveTo>
                    <a:pt x="100647" y="163703"/>
                  </a:moveTo>
                  <a:lnTo>
                    <a:pt x="84099" y="163703"/>
                  </a:lnTo>
                  <a:lnTo>
                    <a:pt x="77806" y="166426"/>
                  </a:lnTo>
                  <a:lnTo>
                    <a:pt x="69179" y="177316"/>
                  </a:lnTo>
                  <a:lnTo>
                    <a:pt x="67110" y="183963"/>
                  </a:lnTo>
                  <a:lnTo>
                    <a:pt x="67022" y="201005"/>
                  </a:lnTo>
                  <a:lnTo>
                    <a:pt x="69426" y="207652"/>
                  </a:lnTo>
                  <a:lnTo>
                    <a:pt x="74235" y="212602"/>
                  </a:lnTo>
                  <a:lnTo>
                    <a:pt x="79114" y="217482"/>
                  </a:lnTo>
                  <a:lnTo>
                    <a:pt x="85549" y="219921"/>
                  </a:lnTo>
                  <a:lnTo>
                    <a:pt x="101601" y="219921"/>
                  </a:lnTo>
                  <a:lnTo>
                    <a:pt x="108602" y="218259"/>
                  </a:lnTo>
                  <a:lnTo>
                    <a:pt x="114542" y="214936"/>
                  </a:lnTo>
                  <a:lnTo>
                    <a:pt x="114542" y="210905"/>
                  </a:lnTo>
                  <a:lnTo>
                    <a:pt x="90110" y="210905"/>
                  </a:lnTo>
                  <a:lnTo>
                    <a:pt x="85408" y="209526"/>
                  </a:lnTo>
                  <a:lnTo>
                    <a:pt x="79185" y="204011"/>
                  </a:lnTo>
                  <a:lnTo>
                    <a:pt x="77346" y="200157"/>
                  </a:lnTo>
                  <a:lnTo>
                    <a:pt x="76780" y="195207"/>
                  </a:lnTo>
                  <a:lnTo>
                    <a:pt x="117724" y="195207"/>
                  </a:lnTo>
                  <a:lnTo>
                    <a:pt x="117724" y="187357"/>
                  </a:lnTo>
                  <a:lnTo>
                    <a:pt x="76780" y="187357"/>
                  </a:lnTo>
                  <a:lnTo>
                    <a:pt x="77063" y="182266"/>
                  </a:lnTo>
                  <a:lnTo>
                    <a:pt x="78760" y="178412"/>
                  </a:lnTo>
                  <a:lnTo>
                    <a:pt x="84983" y="173179"/>
                  </a:lnTo>
                  <a:lnTo>
                    <a:pt x="88484" y="171871"/>
                  </a:lnTo>
                  <a:lnTo>
                    <a:pt x="111254" y="171871"/>
                  </a:lnTo>
                  <a:lnTo>
                    <a:pt x="106940" y="166426"/>
                  </a:lnTo>
                  <a:lnTo>
                    <a:pt x="100647" y="163703"/>
                  </a:lnTo>
                  <a:close/>
                </a:path>
                <a:path w="1097279" h="244475">
                  <a:moveTo>
                    <a:pt x="114542" y="205602"/>
                  </a:moveTo>
                  <a:lnTo>
                    <a:pt x="114012" y="205602"/>
                  </a:lnTo>
                  <a:lnTo>
                    <a:pt x="108637" y="209137"/>
                  </a:lnTo>
                  <a:lnTo>
                    <a:pt x="102768" y="210905"/>
                  </a:lnTo>
                  <a:lnTo>
                    <a:pt x="114542" y="210905"/>
                  </a:lnTo>
                  <a:lnTo>
                    <a:pt x="114542" y="205602"/>
                  </a:lnTo>
                  <a:close/>
                </a:path>
                <a:path w="1097279" h="244475">
                  <a:moveTo>
                    <a:pt x="111254" y="171871"/>
                  </a:moveTo>
                  <a:lnTo>
                    <a:pt x="96262" y="171871"/>
                  </a:lnTo>
                  <a:lnTo>
                    <a:pt x="99763" y="173179"/>
                  </a:lnTo>
                  <a:lnTo>
                    <a:pt x="102874" y="175795"/>
                  </a:lnTo>
                  <a:lnTo>
                    <a:pt x="106056" y="178412"/>
                  </a:lnTo>
                  <a:lnTo>
                    <a:pt x="107789" y="182266"/>
                  </a:lnTo>
                  <a:lnTo>
                    <a:pt x="108072" y="187357"/>
                  </a:lnTo>
                  <a:lnTo>
                    <a:pt x="117724" y="187357"/>
                  </a:lnTo>
                  <a:lnTo>
                    <a:pt x="117724" y="183963"/>
                  </a:lnTo>
                  <a:lnTo>
                    <a:pt x="115567" y="177316"/>
                  </a:lnTo>
                  <a:lnTo>
                    <a:pt x="111254" y="171871"/>
                  </a:lnTo>
                  <a:close/>
                </a:path>
                <a:path w="1097279" h="244475">
                  <a:moveTo>
                    <a:pt x="156555" y="205920"/>
                  </a:moveTo>
                  <a:lnTo>
                    <a:pt x="156024" y="205920"/>
                  </a:lnTo>
                  <a:lnTo>
                    <a:pt x="156024" y="215148"/>
                  </a:lnTo>
                  <a:lnTo>
                    <a:pt x="161823" y="218330"/>
                  </a:lnTo>
                  <a:lnTo>
                    <a:pt x="168222" y="219921"/>
                  </a:lnTo>
                  <a:lnTo>
                    <a:pt x="182295" y="219921"/>
                  </a:lnTo>
                  <a:lnTo>
                    <a:pt x="187598" y="218436"/>
                  </a:lnTo>
                  <a:lnTo>
                    <a:pt x="191134" y="215466"/>
                  </a:lnTo>
                  <a:lnTo>
                    <a:pt x="194740" y="212496"/>
                  </a:lnTo>
                  <a:lnTo>
                    <a:pt x="195490" y="211011"/>
                  </a:lnTo>
                  <a:lnTo>
                    <a:pt x="168576" y="211011"/>
                  </a:lnTo>
                  <a:lnTo>
                    <a:pt x="162282" y="209314"/>
                  </a:lnTo>
                  <a:lnTo>
                    <a:pt x="156555" y="205920"/>
                  </a:lnTo>
                  <a:close/>
                </a:path>
                <a:path w="1097279" h="244475">
                  <a:moveTo>
                    <a:pt x="181481" y="163703"/>
                  </a:moveTo>
                  <a:lnTo>
                    <a:pt x="169177" y="163703"/>
                  </a:lnTo>
                  <a:lnTo>
                    <a:pt x="164298" y="165259"/>
                  </a:lnTo>
                  <a:lnTo>
                    <a:pt x="160691" y="168370"/>
                  </a:lnTo>
                  <a:lnTo>
                    <a:pt x="157156" y="171482"/>
                  </a:lnTo>
                  <a:lnTo>
                    <a:pt x="155403" y="175477"/>
                  </a:lnTo>
                  <a:lnTo>
                    <a:pt x="155388" y="184069"/>
                  </a:lnTo>
                  <a:lnTo>
                    <a:pt x="156484" y="187039"/>
                  </a:lnTo>
                  <a:lnTo>
                    <a:pt x="179077" y="197611"/>
                  </a:lnTo>
                  <a:lnTo>
                    <a:pt x="181729" y="198495"/>
                  </a:lnTo>
                  <a:lnTo>
                    <a:pt x="183921" y="199556"/>
                  </a:lnTo>
                  <a:lnTo>
                    <a:pt x="186113" y="200546"/>
                  </a:lnTo>
                  <a:lnTo>
                    <a:pt x="187209" y="201854"/>
                  </a:lnTo>
                  <a:lnTo>
                    <a:pt x="187209" y="208501"/>
                  </a:lnTo>
                  <a:lnTo>
                    <a:pt x="183285" y="211011"/>
                  </a:lnTo>
                  <a:lnTo>
                    <a:pt x="195490" y="211011"/>
                  </a:lnTo>
                  <a:lnTo>
                    <a:pt x="196544" y="208925"/>
                  </a:lnTo>
                  <a:lnTo>
                    <a:pt x="196532" y="200546"/>
                  </a:lnTo>
                  <a:lnTo>
                    <a:pt x="195447" y="197293"/>
                  </a:lnTo>
                  <a:lnTo>
                    <a:pt x="175860" y="187357"/>
                  </a:lnTo>
                  <a:lnTo>
                    <a:pt x="172748" y="186650"/>
                  </a:lnTo>
                  <a:lnTo>
                    <a:pt x="170096" y="185731"/>
                  </a:lnTo>
                  <a:lnTo>
                    <a:pt x="165712" y="183468"/>
                  </a:lnTo>
                  <a:lnTo>
                    <a:pt x="164616" y="181877"/>
                  </a:lnTo>
                  <a:lnTo>
                    <a:pt x="164616" y="177705"/>
                  </a:lnTo>
                  <a:lnTo>
                    <a:pt x="165677" y="175972"/>
                  </a:lnTo>
                  <a:lnTo>
                    <a:pt x="169990" y="173214"/>
                  </a:lnTo>
                  <a:lnTo>
                    <a:pt x="173349" y="172507"/>
                  </a:lnTo>
                  <a:lnTo>
                    <a:pt x="192513" y="172507"/>
                  </a:lnTo>
                  <a:lnTo>
                    <a:pt x="192513" y="166673"/>
                  </a:lnTo>
                  <a:lnTo>
                    <a:pt x="187209" y="164693"/>
                  </a:lnTo>
                  <a:lnTo>
                    <a:pt x="181481" y="163703"/>
                  </a:lnTo>
                  <a:close/>
                </a:path>
                <a:path w="1097279" h="244475">
                  <a:moveTo>
                    <a:pt x="192513" y="172507"/>
                  </a:moveTo>
                  <a:lnTo>
                    <a:pt x="182401" y="172507"/>
                  </a:lnTo>
                  <a:lnTo>
                    <a:pt x="187032" y="173497"/>
                  </a:lnTo>
                  <a:lnTo>
                    <a:pt x="191770" y="175477"/>
                  </a:lnTo>
                  <a:lnTo>
                    <a:pt x="192513" y="175477"/>
                  </a:lnTo>
                  <a:lnTo>
                    <a:pt x="192513" y="172507"/>
                  </a:lnTo>
                  <a:close/>
                </a:path>
                <a:path w="1097279" h="244475">
                  <a:moveTo>
                    <a:pt x="239658" y="163703"/>
                  </a:moveTo>
                  <a:lnTo>
                    <a:pt x="223111" y="163703"/>
                  </a:lnTo>
                  <a:lnTo>
                    <a:pt x="216818" y="166426"/>
                  </a:lnTo>
                  <a:lnTo>
                    <a:pt x="208190" y="177316"/>
                  </a:lnTo>
                  <a:lnTo>
                    <a:pt x="206122" y="183963"/>
                  </a:lnTo>
                  <a:lnTo>
                    <a:pt x="206034" y="201005"/>
                  </a:lnTo>
                  <a:lnTo>
                    <a:pt x="208438" y="207652"/>
                  </a:lnTo>
                  <a:lnTo>
                    <a:pt x="213246" y="212602"/>
                  </a:lnTo>
                  <a:lnTo>
                    <a:pt x="218126" y="217482"/>
                  </a:lnTo>
                  <a:lnTo>
                    <a:pt x="224561" y="219921"/>
                  </a:lnTo>
                  <a:lnTo>
                    <a:pt x="240613" y="219921"/>
                  </a:lnTo>
                  <a:lnTo>
                    <a:pt x="247614" y="218259"/>
                  </a:lnTo>
                  <a:lnTo>
                    <a:pt x="253554" y="214936"/>
                  </a:lnTo>
                  <a:lnTo>
                    <a:pt x="253554" y="210905"/>
                  </a:lnTo>
                  <a:lnTo>
                    <a:pt x="229122" y="210905"/>
                  </a:lnTo>
                  <a:lnTo>
                    <a:pt x="224419" y="209526"/>
                  </a:lnTo>
                  <a:lnTo>
                    <a:pt x="218196" y="204011"/>
                  </a:lnTo>
                  <a:lnTo>
                    <a:pt x="216358" y="200157"/>
                  </a:lnTo>
                  <a:lnTo>
                    <a:pt x="215792" y="195207"/>
                  </a:lnTo>
                  <a:lnTo>
                    <a:pt x="256736" y="195207"/>
                  </a:lnTo>
                  <a:lnTo>
                    <a:pt x="256736" y="187357"/>
                  </a:lnTo>
                  <a:lnTo>
                    <a:pt x="215792" y="187357"/>
                  </a:lnTo>
                  <a:lnTo>
                    <a:pt x="216075" y="182266"/>
                  </a:lnTo>
                  <a:lnTo>
                    <a:pt x="217772" y="178412"/>
                  </a:lnTo>
                  <a:lnTo>
                    <a:pt x="223995" y="173179"/>
                  </a:lnTo>
                  <a:lnTo>
                    <a:pt x="227495" y="171871"/>
                  </a:lnTo>
                  <a:lnTo>
                    <a:pt x="250265" y="171871"/>
                  </a:lnTo>
                  <a:lnTo>
                    <a:pt x="245952" y="166426"/>
                  </a:lnTo>
                  <a:lnTo>
                    <a:pt x="239658" y="163703"/>
                  </a:lnTo>
                  <a:close/>
                </a:path>
                <a:path w="1097279" h="244475">
                  <a:moveTo>
                    <a:pt x="253554" y="205602"/>
                  </a:moveTo>
                  <a:lnTo>
                    <a:pt x="253023" y="205602"/>
                  </a:lnTo>
                  <a:lnTo>
                    <a:pt x="247649" y="209137"/>
                  </a:lnTo>
                  <a:lnTo>
                    <a:pt x="241780" y="210905"/>
                  </a:lnTo>
                  <a:lnTo>
                    <a:pt x="253554" y="210905"/>
                  </a:lnTo>
                  <a:lnTo>
                    <a:pt x="253554" y="205602"/>
                  </a:lnTo>
                  <a:close/>
                </a:path>
                <a:path w="1097279" h="244475">
                  <a:moveTo>
                    <a:pt x="250265" y="171871"/>
                  </a:moveTo>
                  <a:lnTo>
                    <a:pt x="235274" y="171871"/>
                  </a:lnTo>
                  <a:lnTo>
                    <a:pt x="238774" y="173179"/>
                  </a:lnTo>
                  <a:lnTo>
                    <a:pt x="241886" y="175795"/>
                  </a:lnTo>
                  <a:lnTo>
                    <a:pt x="245068" y="178412"/>
                  </a:lnTo>
                  <a:lnTo>
                    <a:pt x="246800" y="182266"/>
                  </a:lnTo>
                  <a:lnTo>
                    <a:pt x="247083" y="187357"/>
                  </a:lnTo>
                  <a:lnTo>
                    <a:pt x="256736" y="187357"/>
                  </a:lnTo>
                  <a:lnTo>
                    <a:pt x="256736" y="183963"/>
                  </a:lnTo>
                  <a:lnTo>
                    <a:pt x="254579" y="177316"/>
                  </a:lnTo>
                  <a:lnTo>
                    <a:pt x="250265" y="171871"/>
                  </a:lnTo>
                  <a:close/>
                </a:path>
                <a:path w="1097279" h="244475">
                  <a:moveTo>
                    <a:pt x="243265" y="143444"/>
                  </a:moveTo>
                  <a:lnTo>
                    <a:pt x="232764" y="143444"/>
                  </a:lnTo>
                  <a:lnTo>
                    <a:pt x="224702" y="157551"/>
                  </a:lnTo>
                  <a:lnTo>
                    <a:pt x="231279" y="157551"/>
                  </a:lnTo>
                  <a:lnTo>
                    <a:pt x="243265" y="143444"/>
                  </a:lnTo>
                  <a:close/>
                </a:path>
                <a:path w="1097279" h="244475">
                  <a:moveTo>
                    <a:pt x="280211" y="142913"/>
                  </a:moveTo>
                  <a:lnTo>
                    <a:pt x="269816" y="142913"/>
                  </a:lnTo>
                  <a:lnTo>
                    <a:pt x="269816" y="153308"/>
                  </a:lnTo>
                  <a:lnTo>
                    <a:pt x="280211" y="153308"/>
                  </a:lnTo>
                  <a:lnTo>
                    <a:pt x="280211" y="142913"/>
                  </a:lnTo>
                  <a:close/>
                </a:path>
                <a:path w="1097279" h="244475">
                  <a:moveTo>
                    <a:pt x="258784" y="234983"/>
                  </a:moveTo>
                  <a:lnTo>
                    <a:pt x="257936" y="234983"/>
                  </a:lnTo>
                  <a:lnTo>
                    <a:pt x="258023" y="242974"/>
                  </a:lnTo>
                  <a:lnTo>
                    <a:pt x="260199" y="243858"/>
                  </a:lnTo>
                  <a:lnTo>
                    <a:pt x="262850" y="244318"/>
                  </a:lnTo>
                  <a:lnTo>
                    <a:pt x="270700" y="244318"/>
                  </a:lnTo>
                  <a:lnTo>
                    <a:pt x="274200" y="242974"/>
                  </a:lnTo>
                  <a:lnTo>
                    <a:pt x="276392" y="240287"/>
                  </a:lnTo>
                  <a:lnTo>
                    <a:pt x="278655" y="237671"/>
                  </a:lnTo>
                  <a:lnTo>
                    <a:pt x="279249" y="235832"/>
                  </a:lnTo>
                  <a:lnTo>
                    <a:pt x="262249" y="235832"/>
                  </a:lnTo>
                  <a:lnTo>
                    <a:pt x="260481" y="235549"/>
                  </a:lnTo>
                  <a:lnTo>
                    <a:pt x="258784" y="234983"/>
                  </a:lnTo>
                  <a:close/>
                </a:path>
                <a:path w="1097279" h="244475">
                  <a:moveTo>
                    <a:pt x="279787" y="164764"/>
                  </a:moveTo>
                  <a:lnTo>
                    <a:pt x="270134" y="164764"/>
                  </a:lnTo>
                  <a:lnTo>
                    <a:pt x="270134" y="232190"/>
                  </a:lnTo>
                  <a:lnTo>
                    <a:pt x="269604" y="233887"/>
                  </a:lnTo>
                  <a:lnTo>
                    <a:pt x="267482" y="235443"/>
                  </a:lnTo>
                  <a:lnTo>
                    <a:pt x="265997" y="235832"/>
                  </a:lnTo>
                  <a:lnTo>
                    <a:pt x="279249" y="235832"/>
                  </a:lnTo>
                  <a:lnTo>
                    <a:pt x="279787" y="234170"/>
                  </a:lnTo>
                  <a:lnTo>
                    <a:pt x="279787" y="164764"/>
                  </a:lnTo>
                  <a:close/>
                </a:path>
                <a:path w="1097279" h="244475">
                  <a:moveTo>
                    <a:pt x="328916" y="163703"/>
                  </a:moveTo>
                  <a:lnTo>
                    <a:pt x="312581" y="163703"/>
                  </a:lnTo>
                  <a:lnTo>
                    <a:pt x="306040" y="166284"/>
                  </a:lnTo>
                  <a:lnTo>
                    <a:pt x="296139" y="176609"/>
                  </a:lnTo>
                  <a:lnTo>
                    <a:pt x="293664" y="183397"/>
                  </a:lnTo>
                  <a:lnTo>
                    <a:pt x="293664" y="200227"/>
                  </a:lnTo>
                  <a:lnTo>
                    <a:pt x="296139" y="207016"/>
                  </a:lnTo>
                  <a:lnTo>
                    <a:pt x="306040" y="217340"/>
                  </a:lnTo>
                  <a:lnTo>
                    <a:pt x="312581" y="219921"/>
                  </a:lnTo>
                  <a:lnTo>
                    <a:pt x="328916" y="219921"/>
                  </a:lnTo>
                  <a:lnTo>
                    <a:pt x="335492" y="217340"/>
                  </a:lnTo>
                  <a:lnTo>
                    <a:pt x="341474" y="211117"/>
                  </a:lnTo>
                  <a:lnTo>
                    <a:pt x="316152" y="211117"/>
                  </a:lnTo>
                  <a:lnTo>
                    <a:pt x="312050" y="209526"/>
                  </a:lnTo>
                  <a:lnTo>
                    <a:pt x="308514" y="206344"/>
                  </a:lnTo>
                  <a:lnTo>
                    <a:pt x="305049" y="203091"/>
                  </a:lnTo>
                  <a:lnTo>
                    <a:pt x="303317" y="198247"/>
                  </a:lnTo>
                  <a:lnTo>
                    <a:pt x="303317" y="185307"/>
                  </a:lnTo>
                  <a:lnTo>
                    <a:pt x="305049" y="180463"/>
                  </a:lnTo>
                  <a:lnTo>
                    <a:pt x="308514" y="177280"/>
                  </a:lnTo>
                  <a:lnTo>
                    <a:pt x="312050" y="174098"/>
                  </a:lnTo>
                  <a:lnTo>
                    <a:pt x="316152" y="172507"/>
                  </a:lnTo>
                  <a:lnTo>
                    <a:pt x="341474" y="172507"/>
                  </a:lnTo>
                  <a:lnTo>
                    <a:pt x="335492" y="166284"/>
                  </a:lnTo>
                  <a:lnTo>
                    <a:pt x="328916" y="163703"/>
                  </a:lnTo>
                  <a:close/>
                </a:path>
                <a:path w="1097279" h="244475">
                  <a:moveTo>
                    <a:pt x="341474" y="172507"/>
                  </a:moveTo>
                  <a:lnTo>
                    <a:pt x="325486" y="172507"/>
                  </a:lnTo>
                  <a:lnTo>
                    <a:pt x="329552" y="174098"/>
                  </a:lnTo>
                  <a:lnTo>
                    <a:pt x="333017" y="177280"/>
                  </a:lnTo>
                  <a:lnTo>
                    <a:pt x="336553" y="180463"/>
                  </a:lnTo>
                  <a:lnTo>
                    <a:pt x="338321" y="185307"/>
                  </a:lnTo>
                  <a:lnTo>
                    <a:pt x="338321" y="198247"/>
                  </a:lnTo>
                  <a:lnTo>
                    <a:pt x="336553" y="203091"/>
                  </a:lnTo>
                  <a:lnTo>
                    <a:pt x="329552" y="209526"/>
                  </a:lnTo>
                  <a:lnTo>
                    <a:pt x="325486" y="211117"/>
                  </a:lnTo>
                  <a:lnTo>
                    <a:pt x="341474" y="211117"/>
                  </a:lnTo>
                  <a:lnTo>
                    <a:pt x="345463" y="207016"/>
                  </a:lnTo>
                  <a:lnTo>
                    <a:pt x="347973" y="200227"/>
                  </a:lnTo>
                  <a:lnTo>
                    <a:pt x="347973" y="183397"/>
                  </a:lnTo>
                  <a:lnTo>
                    <a:pt x="345463" y="176609"/>
                  </a:lnTo>
                  <a:lnTo>
                    <a:pt x="341474" y="172507"/>
                  </a:lnTo>
                  <a:close/>
                </a:path>
                <a:path w="1097279" h="244475">
                  <a:moveTo>
                    <a:pt x="370715" y="164764"/>
                  </a:moveTo>
                  <a:lnTo>
                    <a:pt x="361062" y="164764"/>
                  </a:lnTo>
                  <a:lnTo>
                    <a:pt x="361062" y="205071"/>
                  </a:lnTo>
                  <a:lnTo>
                    <a:pt x="362759" y="210021"/>
                  </a:lnTo>
                  <a:lnTo>
                    <a:pt x="369548" y="217941"/>
                  </a:lnTo>
                  <a:lnTo>
                    <a:pt x="374180" y="219921"/>
                  </a:lnTo>
                  <a:lnTo>
                    <a:pt x="387333" y="219921"/>
                  </a:lnTo>
                  <a:lnTo>
                    <a:pt x="393838" y="216774"/>
                  </a:lnTo>
                  <a:lnTo>
                    <a:pt x="399083" y="211011"/>
                  </a:lnTo>
                  <a:lnTo>
                    <a:pt x="374604" y="211011"/>
                  </a:lnTo>
                  <a:lnTo>
                    <a:pt x="370715" y="206698"/>
                  </a:lnTo>
                  <a:lnTo>
                    <a:pt x="370715" y="164764"/>
                  </a:lnTo>
                  <a:close/>
                </a:path>
                <a:path w="1097279" h="244475">
                  <a:moveTo>
                    <a:pt x="409431" y="210481"/>
                  </a:moveTo>
                  <a:lnTo>
                    <a:pt x="399778" y="210481"/>
                  </a:lnTo>
                  <a:lnTo>
                    <a:pt x="399778" y="212072"/>
                  </a:lnTo>
                  <a:lnTo>
                    <a:pt x="400945" y="218861"/>
                  </a:lnTo>
                  <a:lnTo>
                    <a:pt x="409431" y="218861"/>
                  </a:lnTo>
                  <a:lnTo>
                    <a:pt x="409431" y="210481"/>
                  </a:lnTo>
                  <a:close/>
                </a:path>
                <a:path w="1097279" h="244475">
                  <a:moveTo>
                    <a:pt x="409431" y="164764"/>
                  </a:moveTo>
                  <a:lnTo>
                    <a:pt x="399778" y="164764"/>
                  </a:lnTo>
                  <a:lnTo>
                    <a:pt x="399778" y="200828"/>
                  </a:lnTo>
                  <a:lnTo>
                    <a:pt x="394333" y="207617"/>
                  </a:lnTo>
                  <a:lnTo>
                    <a:pt x="388535" y="211011"/>
                  </a:lnTo>
                  <a:lnTo>
                    <a:pt x="399083" y="211011"/>
                  </a:lnTo>
                  <a:lnTo>
                    <a:pt x="399566" y="210481"/>
                  </a:lnTo>
                  <a:lnTo>
                    <a:pt x="409431" y="210481"/>
                  </a:lnTo>
                  <a:lnTo>
                    <a:pt x="409431" y="164764"/>
                  </a:lnTo>
                  <a:close/>
                </a:path>
                <a:path w="1097279" h="244475">
                  <a:moveTo>
                    <a:pt x="434713" y="164764"/>
                  </a:moveTo>
                  <a:lnTo>
                    <a:pt x="426227" y="164764"/>
                  </a:lnTo>
                  <a:lnTo>
                    <a:pt x="426227" y="218861"/>
                  </a:lnTo>
                  <a:lnTo>
                    <a:pt x="435880" y="218861"/>
                  </a:lnTo>
                  <a:lnTo>
                    <a:pt x="435880" y="182160"/>
                  </a:lnTo>
                  <a:lnTo>
                    <a:pt x="437931" y="179260"/>
                  </a:lnTo>
                  <a:lnTo>
                    <a:pt x="440759" y="176998"/>
                  </a:lnTo>
                  <a:lnTo>
                    <a:pt x="447972" y="173745"/>
                  </a:lnTo>
                  <a:lnTo>
                    <a:pt x="450847" y="173144"/>
                  </a:lnTo>
                  <a:lnTo>
                    <a:pt x="435880" y="173144"/>
                  </a:lnTo>
                  <a:lnTo>
                    <a:pt x="435880" y="171553"/>
                  </a:lnTo>
                  <a:lnTo>
                    <a:pt x="434713" y="164764"/>
                  </a:lnTo>
                  <a:close/>
                </a:path>
                <a:path w="1097279" h="244475">
                  <a:moveTo>
                    <a:pt x="456882" y="163703"/>
                  </a:moveTo>
                  <a:lnTo>
                    <a:pt x="447831" y="163703"/>
                  </a:lnTo>
                  <a:lnTo>
                    <a:pt x="441184" y="166850"/>
                  </a:lnTo>
                  <a:lnTo>
                    <a:pt x="436092" y="173144"/>
                  </a:lnTo>
                  <a:lnTo>
                    <a:pt x="450847" y="173144"/>
                  </a:lnTo>
                  <a:lnTo>
                    <a:pt x="451861" y="172932"/>
                  </a:lnTo>
                  <a:lnTo>
                    <a:pt x="456882" y="172932"/>
                  </a:lnTo>
                  <a:lnTo>
                    <a:pt x="456882" y="163703"/>
                  </a:lnTo>
                  <a:close/>
                </a:path>
                <a:path w="1097279" h="244475">
                  <a:moveTo>
                    <a:pt x="478597" y="206981"/>
                  </a:moveTo>
                  <a:lnTo>
                    <a:pt x="466717" y="206981"/>
                  </a:lnTo>
                  <a:lnTo>
                    <a:pt x="466717" y="218861"/>
                  </a:lnTo>
                  <a:lnTo>
                    <a:pt x="478597" y="218861"/>
                  </a:lnTo>
                  <a:lnTo>
                    <a:pt x="478597" y="206981"/>
                  </a:lnTo>
                  <a:close/>
                </a:path>
                <a:path w="1097279" h="244475">
                  <a:moveTo>
                    <a:pt x="506151" y="206981"/>
                  </a:moveTo>
                  <a:lnTo>
                    <a:pt x="494271" y="206981"/>
                  </a:lnTo>
                  <a:lnTo>
                    <a:pt x="494271" y="218861"/>
                  </a:lnTo>
                  <a:lnTo>
                    <a:pt x="506151" y="218861"/>
                  </a:lnTo>
                  <a:lnTo>
                    <a:pt x="506151" y="206981"/>
                  </a:lnTo>
                  <a:close/>
                </a:path>
                <a:path w="1097279" h="244475">
                  <a:moveTo>
                    <a:pt x="533704" y="206981"/>
                  </a:moveTo>
                  <a:lnTo>
                    <a:pt x="521824" y="206981"/>
                  </a:lnTo>
                  <a:lnTo>
                    <a:pt x="521824" y="218861"/>
                  </a:lnTo>
                  <a:lnTo>
                    <a:pt x="533704" y="218861"/>
                  </a:lnTo>
                  <a:lnTo>
                    <a:pt x="533704" y="206981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79364" y="5819774"/>
              <a:ext cx="2424430" cy="339090"/>
            </a:xfrm>
            <a:custGeom>
              <a:avLst/>
              <a:gdLst/>
              <a:ahLst/>
              <a:cxnLst/>
              <a:rect l="l" t="t" r="r" b="b"/>
              <a:pathLst>
                <a:path w="2424429" h="339089">
                  <a:moveTo>
                    <a:pt x="400951" y="165188"/>
                  </a:moveTo>
                  <a:lnTo>
                    <a:pt x="13690" y="342"/>
                  </a:lnTo>
                  <a:lnTo>
                    <a:pt x="11925" y="0"/>
                  </a:lnTo>
                  <a:lnTo>
                    <a:pt x="8343" y="50"/>
                  </a:lnTo>
                  <a:lnTo>
                    <a:pt x="0" y="6477"/>
                  </a:lnTo>
                  <a:lnTo>
                    <a:pt x="0" y="150952"/>
                  </a:lnTo>
                  <a:lnTo>
                    <a:pt x="123609" y="150952"/>
                  </a:lnTo>
                  <a:lnTo>
                    <a:pt x="123609" y="182219"/>
                  </a:lnTo>
                  <a:lnTo>
                    <a:pt x="0" y="182219"/>
                  </a:lnTo>
                  <a:lnTo>
                    <a:pt x="0" y="326694"/>
                  </a:lnTo>
                  <a:lnTo>
                    <a:pt x="11925" y="333171"/>
                  </a:lnTo>
                  <a:lnTo>
                    <a:pt x="13690" y="332841"/>
                  </a:lnTo>
                  <a:lnTo>
                    <a:pt x="397243" y="172758"/>
                  </a:lnTo>
                  <a:lnTo>
                    <a:pt x="398589" y="171767"/>
                  </a:lnTo>
                  <a:lnTo>
                    <a:pt x="400456" y="169367"/>
                  </a:lnTo>
                  <a:lnTo>
                    <a:pt x="400951" y="167982"/>
                  </a:lnTo>
                  <a:lnTo>
                    <a:pt x="400951" y="165188"/>
                  </a:lnTo>
                  <a:close/>
                </a:path>
                <a:path w="2424429" h="339089">
                  <a:moveTo>
                    <a:pt x="906780" y="170738"/>
                  </a:moveTo>
                  <a:lnTo>
                    <a:pt x="519518" y="5892"/>
                  </a:lnTo>
                  <a:lnTo>
                    <a:pt x="517753" y="5562"/>
                  </a:lnTo>
                  <a:lnTo>
                    <a:pt x="514172" y="5600"/>
                  </a:lnTo>
                  <a:lnTo>
                    <a:pt x="505828" y="12039"/>
                  </a:lnTo>
                  <a:lnTo>
                    <a:pt x="505828" y="156502"/>
                  </a:lnTo>
                  <a:lnTo>
                    <a:pt x="629437" y="156502"/>
                  </a:lnTo>
                  <a:lnTo>
                    <a:pt x="629437" y="187769"/>
                  </a:lnTo>
                  <a:lnTo>
                    <a:pt x="505828" y="187769"/>
                  </a:lnTo>
                  <a:lnTo>
                    <a:pt x="505828" y="332244"/>
                  </a:lnTo>
                  <a:lnTo>
                    <a:pt x="517753" y="338721"/>
                  </a:lnTo>
                  <a:lnTo>
                    <a:pt x="519518" y="338391"/>
                  </a:lnTo>
                  <a:lnTo>
                    <a:pt x="903071" y="178320"/>
                  </a:lnTo>
                  <a:lnTo>
                    <a:pt x="904417" y="177317"/>
                  </a:lnTo>
                  <a:lnTo>
                    <a:pt x="906284" y="174917"/>
                  </a:lnTo>
                  <a:lnTo>
                    <a:pt x="906780" y="173545"/>
                  </a:lnTo>
                  <a:lnTo>
                    <a:pt x="906780" y="170738"/>
                  </a:lnTo>
                  <a:close/>
                </a:path>
                <a:path w="2424429" h="339089">
                  <a:moveTo>
                    <a:pt x="1918436" y="165188"/>
                  </a:moveTo>
                  <a:lnTo>
                    <a:pt x="1531175" y="342"/>
                  </a:lnTo>
                  <a:lnTo>
                    <a:pt x="1529410" y="0"/>
                  </a:lnTo>
                  <a:lnTo>
                    <a:pt x="1525828" y="50"/>
                  </a:lnTo>
                  <a:lnTo>
                    <a:pt x="1517472" y="6477"/>
                  </a:lnTo>
                  <a:lnTo>
                    <a:pt x="1517472" y="150952"/>
                  </a:lnTo>
                  <a:lnTo>
                    <a:pt x="1641094" y="150952"/>
                  </a:lnTo>
                  <a:lnTo>
                    <a:pt x="1641094" y="182219"/>
                  </a:lnTo>
                  <a:lnTo>
                    <a:pt x="1517472" y="182219"/>
                  </a:lnTo>
                  <a:lnTo>
                    <a:pt x="1517472" y="326694"/>
                  </a:lnTo>
                  <a:lnTo>
                    <a:pt x="1529410" y="333171"/>
                  </a:lnTo>
                  <a:lnTo>
                    <a:pt x="1531175" y="332841"/>
                  </a:lnTo>
                  <a:lnTo>
                    <a:pt x="1914715" y="172758"/>
                  </a:lnTo>
                  <a:lnTo>
                    <a:pt x="1916061" y="171767"/>
                  </a:lnTo>
                  <a:lnTo>
                    <a:pt x="1917941" y="169367"/>
                  </a:lnTo>
                  <a:lnTo>
                    <a:pt x="1918436" y="167982"/>
                  </a:lnTo>
                  <a:lnTo>
                    <a:pt x="1918436" y="165188"/>
                  </a:lnTo>
                  <a:close/>
                </a:path>
                <a:path w="2424429" h="339089">
                  <a:moveTo>
                    <a:pt x="2424265" y="165188"/>
                  </a:moveTo>
                  <a:lnTo>
                    <a:pt x="2037003" y="342"/>
                  </a:lnTo>
                  <a:lnTo>
                    <a:pt x="2035238" y="0"/>
                  </a:lnTo>
                  <a:lnTo>
                    <a:pt x="2031657" y="50"/>
                  </a:lnTo>
                  <a:lnTo>
                    <a:pt x="2023300" y="150952"/>
                  </a:lnTo>
                  <a:lnTo>
                    <a:pt x="2146922" y="150952"/>
                  </a:lnTo>
                  <a:lnTo>
                    <a:pt x="2146922" y="182219"/>
                  </a:lnTo>
                  <a:lnTo>
                    <a:pt x="2023300" y="182219"/>
                  </a:lnTo>
                  <a:lnTo>
                    <a:pt x="2023313" y="326694"/>
                  </a:lnTo>
                  <a:lnTo>
                    <a:pt x="2023770" y="328028"/>
                  </a:lnTo>
                  <a:lnTo>
                    <a:pt x="2035238" y="333171"/>
                  </a:lnTo>
                  <a:lnTo>
                    <a:pt x="2037003" y="332841"/>
                  </a:lnTo>
                  <a:lnTo>
                    <a:pt x="2420556" y="172758"/>
                  </a:lnTo>
                  <a:lnTo>
                    <a:pt x="2421902" y="171767"/>
                  </a:lnTo>
                  <a:lnTo>
                    <a:pt x="2423769" y="169367"/>
                  </a:lnTo>
                  <a:lnTo>
                    <a:pt x="2424265" y="167982"/>
                  </a:lnTo>
                  <a:lnTo>
                    <a:pt x="2424265" y="165188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91019" y="5825326"/>
              <a:ext cx="401320" cy="333375"/>
            </a:xfrm>
            <a:custGeom>
              <a:avLst/>
              <a:gdLst/>
              <a:ahLst/>
              <a:cxnLst/>
              <a:rect l="l" t="t" r="r" b="b"/>
              <a:pathLst>
                <a:path w="401320" h="333375">
                  <a:moveTo>
                    <a:pt x="11931" y="0"/>
                  </a:moveTo>
                  <a:lnTo>
                    <a:pt x="0" y="150950"/>
                  </a:lnTo>
                  <a:lnTo>
                    <a:pt x="123614" y="150950"/>
                  </a:lnTo>
                  <a:lnTo>
                    <a:pt x="123614" y="182218"/>
                  </a:lnTo>
                  <a:lnTo>
                    <a:pt x="0" y="182218"/>
                  </a:lnTo>
                  <a:lnTo>
                    <a:pt x="0" y="326690"/>
                  </a:lnTo>
                  <a:lnTo>
                    <a:pt x="467" y="328025"/>
                  </a:lnTo>
                  <a:lnTo>
                    <a:pt x="11931" y="333168"/>
                  </a:lnTo>
                  <a:lnTo>
                    <a:pt x="13698" y="332835"/>
                  </a:lnTo>
                  <a:lnTo>
                    <a:pt x="397243" y="172757"/>
                  </a:lnTo>
                  <a:lnTo>
                    <a:pt x="398590" y="171765"/>
                  </a:lnTo>
                  <a:lnTo>
                    <a:pt x="400466" y="169356"/>
                  </a:lnTo>
                  <a:lnTo>
                    <a:pt x="400961" y="167983"/>
                  </a:lnTo>
                  <a:lnTo>
                    <a:pt x="400961" y="165185"/>
                  </a:lnTo>
                  <a:lnTo>
                    <a:pt x="400466" y="163811"/>
                  </a:lnTo>
                  <a:lnTo>
                    <a:pt x="398590" y="161402"/>
                  </a:lnTo>
                  <a:lnTo>
                    <a:pt x="397243" y="160411"/>
                  </a:lnTo>
                  <a:lnTo>
                    <a:pt x="13698" y="333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261643" y="2531574"/>
            <a:ext cx="980440" cy="243840"/>
            <a:chOff x="261643" y="2531574"/>
            <a:chExt cx="980440" cy="243840"/>
          </a:xfrm>
        </p:grpSpPr>
        <p:sp>
          <p:nvSpPr>
            <p:cNvPr id="18" name="object 18"/>
            <p:cNvSpPr/>
            <p:nvPr/>
          </p:nvSpPr>
          <p:spPr>
            <a:xfrm>
              <a:off x="261643" y="2552789"/>
              <a:ext cx="184150" cy="222250"/>
            </a:xfrm>
            <a:custGeom>
              <a:avLst/>
              <a:gdLst/>
              <a:ahLst/>
              <a:cxnLst/>
              <a:rect l="l" t="t" r="r" b="b"/>
              <a:pathLst>
                <a:path w="184150" h="222250">
                  <a:moveTo>
                    <a:pt x="0" y="0"/>
                  </a:moveTo>
                  <a:lnTo>
                    <a:pt x="2022" y="222245"/>
                  </a:lnTo>
                  <a:lnTo>
                    <a:pt x="184037" y="109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2830" y="2531574"/>
              <a:ext cx="899160" cy="215265"/>
            </a:xfrm>
            <a:custGeom>
              <a:avLst/>
              <a:gdLst/>
              <a:ahLst/>
              <a:cxnLst/>
              <a:rect l="l" t="t" r="r" b="b"/>
              <a:pathLst>
                <a:path w="899160" h="215264">
                  <a:moveTo>
                    <a:pt x="99994" y="11049"/>
                  </a:moveTo>
                  <a:lnTo>
                    <a:pt x="76791" y="11049"/>
                  </a:lnTo>
                  <a:lnTo>
                    <a:pt x="0" y="212143"/>
                  </a:lnTo>
                  <a:lnTo>
                    <a:pt x="27346" y="212143"/>
                  </a:lnTo>
                  <a:lnTo>
                    <a:pt x="46268" y="159659"/>
                  </a:lnTo>
                  <a:lnTo>
                    <a:pt x="156846" y="159659"/>
                  </a:lnTo>
                  <a:lnTo>
                    <a:pt x="148498" y="137837"/>
                  </a:lnTo>
                  <a:lnTo>
                    <a:pt x="54278" y="137837"/>
                  </a:lnTo>
                  <a:lnTo>
                    <a:pt x="88392" y="43782"/>
                  </a:lnTo>
                  <a:lnTo>
                    <a:pt x="112516" y="43782"/>
                  </a:lnTo>
                  <a:lnTo>
                    <a:pt x="99994" y="11049"/>
                  </a:lnTo>
                  <a:close/>
                </a:path>
                <a:path w="899160" h="215264">
                  <a:moveTo>
                    <a:pt x="156846" y="159659"/>
                  </a:moveTo>
                  <a:lnTo>
                    <a:pt x="130517" y="159659"/>
                  </a:lnTo>
                  <a:lnTo>
                    <a:pt x="149715" y="212143"/>
                  </a:lnTo>
                  <a:lnTo>
                    <a:pt x="176924" y="212143"/>
                  </a:lnTo>
                  <a:lnTo>
                    <a:pt x="156846" y="159659"/>
                  </a:lnTo>
                  <a:close/>
                </a:path>
                <a:path w="899160" h="215264">
                  <a:moveTo>
                    <a:pt x="112516" y="43782"/>
                  </a:moveTo>
                  <a:lnTo>
                    <a:pt x="88392" y="43782"/>
                  </a:lnTo>
                  <a:lnTo>
                    <a:pt x="122645" y="137837"/>
                  </a:lnTo>
                  <a:lnTo>
                    <a:pt x="148498" y="137837"/>
                  </a:lnTo>
                  <a:lnTo>
                    <a:pt x="112516" y="43782"/>
                  </a:lnTo>
                  <a:close/>
                </a:path>
                <a:path w="899160" h="215264">
                  <a:moveTo>
                    <a:pt x="259792" y="59941"/>
                  </a:moveTo>
                  <a:lnTo>
                    <a:pt x="217270" y="74503"/>
                  </a:lnTo>
                  <a:lnTo>
                    <a:pt x="195362" y="113909"/>
                  </a:lnTo>
                  <a:lnTo>
                    <a:pt x="193359" y="134523"/>
                  </a:lnTo>
                  <a:lnTo>
                    <a:pt x="193461" y="140323"/>
                  </a:lnTo>
                  <a:lnTo>
                    <a:pt x="203459" y="183449"/>
                  </a:lnTo>
                  <a:lnTo>
                    <a:pt x="232514" y="209829"/>
                  </a:lnTo>
                  <a:lnTo>
                    <a:pt x="259930" y="214905"/>
                  </a:lnTo>
                  <a:lnTo>
                    <a:pt x="267423" y="214473"/>
                  </a:lnTo>
                  <a:lnTo>
                    <a:pt x="306060" y="194999"/>
                  </a:lnTo>
                  <a:lnTo>
                    <a:pt x="306822" y="194050"/>
                  </a:lnTo>
                  <a:lnTo>
                    <a:pt x="259930" y="194050"/>
                  </a:lnTo>
                  <a:lnTo>
                    <a:pt x="250625" y="193178"/>
                  </a:lnTo>
                  <a:lnTo>
                    <a:pt x="221569" y="163181"/>
                  </a:lnTo>
                  <a:lnTo>
                    <a:pt x="218910" y="140323"/>
                  </a:lnTo>
                  <a:lnTo>
                    <a:pt x="218962" y="134523"/>
                  </a:lnTo>
                  <a:lnTo>
                    <a:pt x="229545" y="95022"/>
                  </a:lnTo>
                  <a:lnTo>
                    <a:pt x="259792" y="80934"/>
                  </a:lnTo>
                  <a:lnTo>
                    <a:pt x="306922" y="80934"/>
                  </a:lnTo>
                  <a:lnTo>
                    <a:pt x="301502" y="74995"/>
                  </a:lnTo>
                  <a:lnTo>
                    <a:pt x="292680" y="68409"/>
                  </a:lnTo>
                  <a:lnTo>
                    <a:pt x="282788" y="63705"/>
                  </a:lnTo>
                  <a:lnTo>
                    <a:pt x="271825" y="60882"/>
                  </a:lnTo>
                  <a:lnTo>
                    <a:pt x="259792" y="59941"/>
                  </a:lnTo>
                  <a:close/>
                </a:path>
                <a:path w="899160" h="215264">
                  <a:moveTo>
                    <a:pt x="319319" y="165046"/>
                  </a:moveTo>
                  <a:lnTo>
                    <a:pt x="295149" y="165046"/>
                  </a:lnTo>
                  <a:lnTo>
                    <a:pt x="294413" y="173333"/>
                  </a:lnTo>
                  <a:lnTo>
                    <a:pt x="290637" y="180238"/>
                  </a:lnTo>
                  <a:lnTo>
                    <a:pt x="277010" y="191287"/>
                  </a:lnTo>
                  <a:lnTo>
                    <a:pt x="269046" y="194050"/>
                  </a:lnTo>
                  <a:lnTo>
                    <a:pt x="306822" y="194050"/>
                  </a:lnTo>
                  <a:lnTo>
                    <a:pt x="310480" y="189492"/>
                  </a:lnTo>
                  <a:lnTo>
                    <a:pt x="314088" y="183613"/>
                  </a:lnTo>
                  <a:lnTo>
                    <a:pt x="316764" y="177580"/>
                  </a:lnTo>
                  <a:lnTo>
                    <a:pt x="318508" y="171390"/>
                  </a:lnTo>
                  <a:lnTo>
                    <a:pt x="319319" y="165046"/>
                  </a:lnTo>
                  <a:close/>
                </a:path>
                <a:path w="899160" h="215264">
                  <a:moveTo>
                    <a:pt x="306922" y="80934"/>
                  </a:moveTo>
                  <a:lnTo>
                    <a:pt x="259792" y="80934"/>
                  </a:lnTo>
                  <a:lnTo>
                    <a:pt x="266749" y="81521"/>
                  </a:lnTo>
                  <a:lnTo>
                    <a:pt x="273120" y="83282"/>
                  </a:lnTo>
                  <a:lnTo>
                    <a:pt x="295149" y="114082"/>
                  </a:lnTo>
                  <a:lnTo>
                    <a:pt x="319319" y="114082"/>
                  </a:lnTo>
                  <a:lnTo>
                    <a:pt x="317791" y="102627"/>
                  </a:lnTo>
                  <a:lnTo>
                    <a:pt x="314313" y="92294"/>
                  </a:lnTo>
                  <a:lnTo>
                    <a:pt x="308883" y="83084"/>
                  </a:lnTo>
                  <a:lnTo>
                    <a:pt x="306922" y="80934"/>
                  </a:lnTo>
                  <a:close/>
                </a:path>
                <a:path w="899160" h="215264">
                  <a:moveTo>
                    <a:pt x="407850" y="59941"/>
                  </a:moveTo>
                  <a:lnTo>
                    <a:pt x="365328" y="74503"/>
                  </a:lnTo>
                  <a:lnTo>
                    <a:pt x="343420" y="113909"/>
                  </a:lnTo>
                  <a:lnTo>
                    <a:pt x="341417" y="134523"/>
                  </a:lnTo>
                  <a:lnTo>
                    <a:pt x="341519" y="140323"/>
                  </a:lnTo>
                  <a:lnTo>
                    <a:pt x="351517" y="183449"/>
                  </a:lnTo>
                  <a:lnTo>
                    <a:pt x="380573" y="209829"/>
                  </a:lnTo>
                  <a:lnTo>
                    <a:pt x="407988" y="214905"/>
                  </a:lnTo>
                  <a:lnTo>
                    <a:pt x="415481" y="214473"/>
                  </a:lnTo>
                  <a:lnTo>
                    <a:pt x="454118" y="194999"/>
                  </a:lnTo>
                  <a:lnTo>
                    <a:pt x="454880" y="194050"/>
                  </a:lnTo>
                  <a:lnTo>
                    <a:pt x="407988" y="194050"/>
                  </a:lnTo>
                  <a:lnTo>
                    <a:pt x="398683" y="193178"/>
                  </a:lnTo>
                  <a:lnTo>
                    <a:pt x="369627" y="163181"/>
                  </a:lnTo>
                  <a:lnTo>
                    <a:pt x="366968" y="140323"/>
                  </a:lnTo>
                  <a:lnTo>
                    <a:pt x="367020" y="134523"/>
                  </a:lnTo>
                  <a:lnTo>
                    <a:pt x="377603" y="95022"/>
                  </a:lnTo>
                  <a:lnTo>
                    <a:pt x="407850" y="80934"/>
                  </a:lnTo>
                  <a:lnTo>
                    <a:pt x="454980" y="80934"/>
                  </a:lnTo>
                  <a:lnTo>
                    <a:pt x="449561" y="74995"/>
                  </a:lnTo>
                  <a:lnTo>
                    <a:pt x="440739" y="68409"/>
                  </a:lnTo>
                  <a:lnTo>
                    <a:pt x="430846" y="63705"/>
                  </a:lnTo>
                  <a:lnTo>
                    <a:pt x="419883" y="60882"/>
                  </a:lnTo>
                  <a:lnTo>
                    <a:pt x="407850" y="59941"/>
                  </a:lnTo>
                  <a:close/>
                </a:path>
                <a:path w="899160" h="215264">
                  <a:moveTo>
                    <a:pt x="467377" y="165046"/>
                  </a:moveTo>
                  <a:lnTo>
                    <a:pt x="443207" y="165046"/>
                  </a:lnTo>
                  <a:lnTo>
                    <a:pt x="442471" y="173333"/>
                  </a:lnTo>
                  <a:lnTo>
                    <a:pt x="438696" y="180238"/>
                  </a:lnTo>
                  <a:lnTo>
                    <a:pt x="425068" y="191287"/>
                  </a:lnTo>
                  <a:lnTo>
                    <a:pt x="417104" y="194050"/>
                  </a:lnTo>
                  <a:lnTo>
                    <a:pt x="454880" y="194050"/>
                  </a:lnTo>
                  <a:lnTo>
                    <a:pt x="458538" y="189492"/>
                  </a:lnTo>
                  <a:lnTo>
                    <a:pt x="462146" y="183613"/>
                  </a:lnTo>
                  <a:lnTo>
                    <a:pt x="464822" y="177580"/>
                  </a:lnTo>
                  <a:lnTo>
                    <a:pt x="466566" y="171390"/>
                  </a:lnTo>
                  <a:lnTo>
                    <a:pt x="467377" y="165046"/>
                  </a:lnTo>
                  <a:close/>
                </a:path>
                <a:path w="899160" h="215264">
                  <a:moveTo>
                    <a:pt x="454980" y="80934"/>
                  </a:moveTo>
                  <a:lnTo>
                    <a:pt x="407850" y="80934"/>
                  </a:lnTo>
                  <a:lnTo>
                    <a:pt x="414808" y="81521"/>
                  </a:lnTo>
                  <a:lnTo>
                    <a:pt x="421178" y="83282"/>
                  </a:lnTo>
                  <a:lnTo>
                    <a:pt x="443207" y="114082"/>
                  </a:lnTo>
                  <a:lnTo>
                    <a:pt x="467377" y="114082"/>
                  </a:lnTo>
                  <a:lnTo>
                    <a:pt x="465850" y="102627"/>
                  </a:lnTo>
                  <a:lnTo>
                    <a:pt x="462371" y="92294"/>
                  </a:lnTo>
                  <a:lnTo>
                    <a:pt x="456941" y="83084"/>
                  </a:lnTo>
                  <a:lnTo>
                    <a:pt x="454980" y="80934"/>
                  </a:lnTo>
                  <a:close/>
                </a:path>
                <a:path w="899160" h="215264">
                  <a:moveTo>
                    <a:pt x="521104" y="62703"/>
                  </a:moveTo>
                  <a:lnTo>
                    <a:pt x="495553" y="62703"/>
                  </a:lnTo>
                  <a:lnTo>
                    <a:pt x="495553" y="159936"/>
                  </a:lnTo>
                  <a:lnTo>
                    <a:pt x="508121" y="201094"/>
                  </a:lnTo>
                  <a:lnTo>
                    <a:pt x="544583" y="214905"/>
                  </a:lnTo>
                  <a:lnTo>
                    <a:pt x="558144" y="213809"/>
                  </a:lnTo>
                  <a:lnTo>
                    <a:pt x="569962" y="210520"/>
                  </a:lnTo>
                  <a:lnTo>
                    <a:pt x="580035" y="205038"/>
                  </a:lnTo>
                  <a:lnTo>
                    <a:pt x="588365" y="197364"/>
                  </a:lnTo>
                  <a:lnTo>
                    <a:pt x="613226" y="197364"/>
                  </a:lnTo>
                  <a:lnTo>
                    <a:pt x="613226" y="193221"/>
                  </a:lnTo>
                  <a:lnTo>
                    <a:pt x="548727" y="193221"/>
                  </a:lnTo>
                  <a:lnTo>
                    <a:pt x="536642" y="191098"/>
                  </a:lnTo>
                  <a:lnTo>
                    <a:pt x="528009" y="184727"/>
                  </a:lnTo>
                  <a:lnTo>
                    <a:pt x="522830" y="174110"/>
                  </a:lnTo>
                  <a:lnTo>
                    <a:pt x="521184" y="159936"/>
                  </a:lnTo>
                  <a:lnTo>
                    <a:pt x="521104" y="62703"/>
                  </a:lnTo>
                  <a:close/>
                </a:path>
                <a:path w="899160" h="215264">
                  <a:moveTo>
                    <a:pt x="613226" y="197364"/>
                  </a:moveTo>
                  <a:lnTo>
                    <a:pt x="588365" y="197364"/>
                  </a:lnTo>
                  <a:lnTo>
                    <a:pt x="588918" y="212143"/>
                  </a:lnTo>
                  <a:lnTo>
                    <a:pt x="613226" y="212143"/>
                  </a:lnTo>
                  <a:lnTo>
                    <a:pt x="613226" y="197364"/>
                  </a:lnTo>
                  <a:close/>
                </a:path>
                <a:path w="899160" h="215264">
                  <a:moveTo>
                    <a:pt x="613226" y="62703"/>
                  </a:moveTo>
                  <a:lnTo>
                    <a:pt x="587675" y="62703"/>
                  </a:lnTo>
                  <a:lnTo>
                    <a:pt x="587675" y="171399"/>
                  </a:lnTo>
                  <a:lnTo>
                    <a:pt x="581615" y="180946"/>
                  </a:lnTo>
                  <a:lnTo>
                    <a:pt x="573104" y="187766"/>
                  </a:lnTo>
                  <a:lnTo>
                    <a:pt x="562141" y="191857"/>
                  </a:lnTo>
                  <a:lnTo>
                    <a:pt x="548727" y="193221"/>
                  </a:lnTo>
                  <a:lnTo>
                    <a:pt x="613226" y="193221"/>
                  </a:lnTo>
                  <a:lnTo>
                    <a:pt x="613226" y="62703"/>
                  </a:lnTo>
                  <a:close/>
                </a:path>
                <a:path w="899160" h="215264">
                  <a:moveTo>
                    <a:pt x="711011" y="59941"/>
                  </a:moveTo>
                  <a:lnTo>
                    <a:pt x="670681" y="75272"/>
                  </a:lnTo>
                  <a:lnTo>
                    <a:pt x="647789" y="115843"/>
                  </a:lnTo>
                  <a:lnTo>
                    <a:pt x="645683" y="136871"/>
                  </a:lnTo>
                  <a:lnTo>
                    <a:pt x="645683" y="141566"/>
                  </a:lnTo>
                  <a:lnTo>
                    <a:pt x="656404" y="184166"/>
                  </a:lnTo>
                  <a:lnTo>
                    <a:pt x="686633" y="209933"/>
                  </a:lnTo>
                  <a:lnTo>
                    <a:pt x="714187" y="214905"/>
                  </a:lnTo>
                  <a:lnTo>
                    <a:pt x="731797" y="213101"/>
                  </a:lnTo>
                  <a:lnTo>
                    <a:pt x="747058" y="207688"/>
                  </a:lnTo>
                  <a:lnTo>
                    <a:pt x="759972" y="198668"/>
                  </a:lnTo>
                  <a:lnTo>
                    <a:pt x="763836" y="194050"/>
                  </a:lnTo>
                  <a:lnTo>
                    <a:pt x="715568" y="194050"/>
                  </a:lnTo>
                  <a:lnTo>
                    <a:pt x="706453" y="193204"/>
                  </a:lnTo>
                  <a:lnTo>
                    <a:pt x="674721" y="164735"/>
                  </a:lnTo>
                  <a:lnTo>
                    <a:pt x="671234" y="144743"/>
                  </a:lnTo>
                  <a:lnTo>
                    <a:pt x="772471" y="144743"/>
                  </a:lnTo>
                  <a:lnTo>
                    <a:pt x="772471" y="134108"/>
                  </a:lnTo>
                  <a:lnTo>
                    <a:pt x="771850" y="123750"/>
                  </a:lnTo>
                  <a:lnTo>
                    <a:pt x="672062" y="123750"/>
                  </a:lnTo>
                  <a:lnTo>
                    <a:pt x="673806" y="114168"/>
                  </a:lnTo>
                  <a:lnTo>
                    <a:pt x="696785" y="83766"/>
                  </a:lnTo>
                  <a:lnTo>
                    <a:pt x="711011" y="80934"/>
                  </a:lnTo>
                  <a:lnTo>
                    <a:pt x="757506" y="80934"/>
                  </a:lnTo>
                  <a:lnTo>
                    <a:pt x="756312" y="79139"/>
                  </a:lnTo>
                  <a:lnTo>
                    <a:pt x="747421" y="70740"/>
                  </a:lnTo>
                  <a:lnTo>
                    <a:pt x="736907" y="64740"/>
                  </a:lnTo>
                  <a:lnTo>
                    <a:pt x="724770" y="61141"/>
                  </a:lnTo>
                  <a:lnTo>
                    <a:pt x="711011" y="59941"/>
                  </a:lnTo>
                  <a:close/>
                </a:path>
                <a:path w="899160" h="215264">
                  <a:moveTo>
                    <a:pt x="754931" y="173885"/>
                  </a:moveTo>
                  <a:lnTo>
                    <a:pt x="750235" y="179962"/>
                  </a:lnTo>
                  <a:lnTo>
                    <a:pt x="744756" y="184842"/>
                  </a:lnTo>
                  <a:lnTo>
                    <a:pt x="732234" y="192208"/>
                  </a:lnTo>
                  <a:lnTo>
                    <a:pt x="724592" y="194050"/>
                  </a:lnTo>
                  <a:lnTo>
                    <a:pt x="763836" y="194050"/>
                  </a:lnTo>
                  <a:lnTo>
                    <a:pt x="770538" y="186039"/>
                  </a:lnTo>
                  <a:lnTo>
                    <a:pt x="754931" y="173885"/>
                  </a:lnTo>
                  <a:close/>
                </a:path>
                <a:path w="899160" h="215264">
                  <a:moveTo>
                    <a:pt x="757506" y="80934"/>
                  </a:moveTo>
                  <a:lnTo>
                    <a:pt x="711011" y="80934"/>
                  </a:lnTo>
                  <a:lnTo>
                    <a:pt x="718607" y="81608"/>
                  </a:lnTo>
                  <a:lnTo>
                    <a:pt x="725374" y="83628"/>
                  </a:lnTo>
                  <a:lnTo>
                    <a:pt x="746920" y="121816"/>
                  </a:lnTo>
                  <a:lnTo>
                    <a:pt x="746920" y="123750"/>
                  </a:lnTo>
                  <a:lnTo>
                    <a:pt x="771850" y="123750"/>
                  </a:lnTo>
                  <a:lnTo>
                    <a:pt x="771461" y="117258"/>
                  </a:lnTo>
                  <a:lnTo>
                    <a:pt x="768431" y="102480"/>
                  </a:lnTo>
                  <a:lnTo>
                    <a:pt x="763382" y="89774"/>
                  </a:lnTo>
                  <a:lnTo>
                    <a:pt x="757506" y="80934"/>
                  </a:lnTo>
                  <a:close/>
                </a:path>
                <a:path w="899160" h="215264">
                  <a:moveTo>
                    <a:pt x="829927" y="62703"/>
                  </a:moveTo>
                  <a:lnTo>
                    <a:pt x="804376" y="62703"/>
                  </a:lnTo>
                  <a:lnTo>
                    <a:pt x="804376" y="212143"/>
                  </a:lnTo>
                  <a:lnTo>
                    <a:pt x="829927" y="212143"/>
                  </a:lnTo>
                  <a:lnTo>
                    <a:pt x="829927" y="62703"/>
                  </a:lnTo>
                  <a:close/>
                </a:path>
                <a:path w="899160" h="215264">
                  <a:moveTo>
                    <a:pt x="822330" y="8286"/>
                  </a:moveTo>
                  <a:lnTo>
                    <a:pt x="812386" y="8286"/>
                  </a:lnTo>
                  <a:lnTo>
                    <a:pt x="808611" y="9714"/>
                  </a:lnTo>
                  <a:lnTo>
                    <a:pt x="806033" y="12568"/>
                  </a:lnTo>
                  <a:lnTo>
                    <a:pt x="803547" y="15422"/>
                  </a:lnTo>
                  <a:lnTo>
                    <a:pt x="802304" y="18921"/>
                  </a:lnTo>
                  <a:lnTo>
                    <a:pt x="802304" y="27208"/>
                  </a:lnTo>
                  <a:lnTo>
                    <a:pt x="803547" y="30661"/>
                  </a:lnTo>
                  <a:lnTo>
                    <a:pt x="806033" y="33423"/>
                  </a:lnTo>
                  <a:lnTo>
                    <a:pt x="808611" y="36185"/>
                  </a:lnTo>
                  <a:lnTo>
                    <a:pt x="812386" y="37567"/>
                  </a:lnTo>
                  <a:lnTo>
                    <a:pt x="822330" y="37567"/>
                  </a:lnTo>
                  <a:lnTo>
                    <a:pt x="826106" y="36185"/>
                  </a:lnTo>
                  <a:lnTo>
                    <a:pt x="831262" y="30661"/>
                  </a:lnTo>
                  <a:lnTo>
                    <a:pt x="832551" y="27208"/>
                  </a:lnTo>
                  <a:lnTo>
                    <a:pt x="832551" y="18921"/>
                  </a:lnTo>
                  <a:lnTo>
                    <a:pt x="831262" y="15422"/>
                  </a:lnTo>
                  <a:lnTo>
                    <a:pt x="826106" y="9714"/>
                  </a:lnTo>
                  <a:lnTo>
                    <a:pt x="822330" y="8286"/>
                  </a:lnTo>
                  <a:close/>
                </a:path>
                <a:path w="899160" h="215264">
                  <a:moveTo>
                    <a:pt x="898708" y="0"/>
                  </a:moveTo>
                  <a:lnTo>
                    <a:pt x="873156" y="0"/>
                  </a:lnTo>
                  <a:lnTo>
                    <a:pt x="873156" y="212143"/>
                  </a:lnTo>
                  <a:lnTo>
                    <a:pt x="898708" y="212143"/>
                  </a:lnTo>
                  <a:lnTo>
                    <a:pt x="8987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38209" y="2539861"/>
            <a:ext cx="2061051" cy="26131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02821" y="2535369"/>
            <a:ext cx="2451572" cy="26959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7458585" y="2531574"/>
            <a:ext cx="623570" cy="271145"/>
            <a:chOff x="7458585" y="2531574"/>
            <a:chExt cx="623570" cy="271145"/>
          </a:xfrm>
        </p:grpSpPr>
        <p:sp>
          <p:nvSpPr>
            <p:cNvPr id="23" name="object 23"/>
            <p:cNvSpPr/>
            <p:nvPr/>
          </p:nvSpPr>
          <p:spPr>
            <a:xfrm>
              <a:off x="7458585" y="2552789"/>
              <a:ext cx="184150" cy="222250"/>
            </a:xfrm>
            <a:custGeom>
              <a:avLst/>
              <a:gdLst/>
              <a:ahLst/>
              <a:cxnLst/>
              <a:rect l="l" t="t" r="r" b="b"/>
              <a:pathLst>
                <a:path w="184150" h="222250">
                  <a:moveTo>
                    <a:pt x="0" y="0"/>
                  </a:moveTo>
                  <a:lnTo>
                    <a:pt x="2022" y="222245"/>
                  </a:lnTo>
                  <a:lnTo>
                    <a:pt x="184037" y="109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559246" y="2531574"/>
              <a:ext cx="522605" cy="271145"/>
            </a:xfrm>
            <a:custGeom>
              <a:avLst/>
              <a:gdLst/>
              <a:ahLst/>
              <a:cxnLst/>
              <a:rect l="l" t="t" r="r" b="b"/>
              <a:pathLst>
                <a:path w="522604" h="271144">
                  <a:moveTo>
                    <a:pt x="65742" y="11049"/>
                  </a:moveTo>
                  <a:lnTo>
                    <a:pt x="0" y="11049"/>
                  </a:lnTo>
                  <a:lnTo>
                    <a:pt x="0" y="212143"/>
                  </a:lnTo>
                  <a:lnTo>
                    <a:pt x="69747" y="212143"/>
                  </a:lnTo>
                  <a:lnTo>
                    <a:pt x="84862" y="211176"/>
                  </a:lnTo>
                  <a:lnTo>
                    <a:pt x="98164" y="208275"/>
                  </a:lnTo>
                  <a:lnTo>
                    <a:pt x="109653" y="203441"/>
                  </a:lnTo>
                  <a:lnTo>
                    <a:pt x="119330" y="196674"/>
                  </a:lnTo>
                  <a:lnTo>
                    <a:pt x="124968" y="190459"/>
                  </a:lnTo>
                  <a:lnTo>
                    <a:pt x="26517" y="190459"/>
                  </a:lnTo>
                  <a:lnTo>
                    <a:pt x="26517" y="118087"/>
                  </a:lnTo>
                  <a:lnTo>
                    <a:pt x="122423" y="118087"/>
                  </a:lnTo>
                  <a:lnTo>
                    <a:pt x="122213" y="117845"/>
                  </a:lnTo>
                  <a:lnTo>
                    <a:pt x="116222" y="112977"/>
                  </a:lnTo>
                  <a:lnTo>
                    <a:pt x="109369" y="109144"/>
                  </a:lnTo>
                  <a:lnTo>
                    <a:pt x="101651" y="106347"/>
                  </a:lnTo>
                  <a:lnTo>
                    <a:pt x="108195" y="103076"/>
                  </a:lnTo>
                  <a:lnTo>
                    <a:pt x="114013" y="99200"/>
                  </a:lnTo>
                  <a:lnTo>
                    <a:pt x="116721" y="96817"/>
                  </a:lnTo>
                  <a:lnTo>
                    <a:pt x="26517" y="96817"/>
                  </a:lnTo>
                  <a:lnTo>
                    <a:pt x="26517" y="32871"/>
                  </a:lnTo>
                  <a:lnTo>
                    <a:pt x="122560" y="32871"/>
                  </a:lnTo>
                  <a:lnTo>
                    <a:pt x="122161" y="32163"/>
                  </a:lnTo>
                  <a:lnTo>
                    <a:pt x="114910" y="24584"/>
                  </a:lnTo>
                  <a:lnTo>
                    <a:pt x="105674" y="18662"/>
                  </a:lnTo>
                  <a:lnTo>
                    <a:pt x="94400" y="14432"/>
                  </a:lnTo>
                  <a:lnTo>
                    <a:pt x="81090" y="11895"/>
                  </a:lnTo>
                  <a:lnTo>
                    <a:pt x="65742" y="11049"/>
                  </a:lnTo>
                  <a:close/>
                </a:path>
                <a:path w="522604" h="271144">
                  <a:moveTo>
                    <a:pt x="122423" y="118087"/>
                  </a:moveTo>
                  <a:lnTo>
                    <a:pt x="70714" y="118087"/>
                  </a:lnTo>
                  <a:lnTo>
                    <a:pt x="87995" y="120357"/>
                  </a:lnTo>
                  <a:lnTo>
                    <a:pt x="100339" y="127168"/>
                  </a:lnTo>
                  <a:lnTo>
                    <a:pt x="107746" y="138519"/>
                  </a:lnTo>
                  <a:lnTo>
                    <a:pt x="110215" y="154411"/>
                  </a:lnTo>
                  <a:lnTo>
                    <a:pt x="109541" y="162387"/>
                  </a:lnTo>
                  <a:lnTo>
                    <a:pt x="79061" y="189863"/>
                  </a:lnTo>
                  <a:lnTo>
                    <a:pt x="70300" y="190459"/>
                  </a:lnTo>
                  <a:lnTo>
                    <a:pt x="124968" y="190459"/>
                  </a:lnTo>
                  <a:lnTo>
                    <a:pt x="127004" y="188214"/>
                  </a:lnTo>
                  <a:lnTo>
                    <a:pt x="132485" y="178305"/>
                  </a:lnTo>
                  <a:lnTo>
                    <a:pt x="135774" y="166945"/>
                  </a:lnTo>
                  <a:lnTo>
                    <a:pt x="136871" y="154135"/>
                  </a:lnTo>
                  <a:lnTo>
                    <a:pt x="136275" y="145606"/>
                  </a:lnTo>
                  <a:lnTo>
                    <a:pt x="134488" y="137699"/>
                  </a:lnTo>
                  <a:lnTo>
                    <a:pt x="131510" y="130414"/>
                  </a:lnTo>
                  <a:lnTo>
                    <a:pt x="127341" y="123750"/>
                  </a:lnTo>
                  <a:lnTo>
                    <a:pt x="122423" y="118087"/>
                  </a:lnTo>
                  <a:close/>
                </a:path>
                <a:path w="522604" h="271144">
                  <a:moveTo>
                    <a:pt x="122560" y="32871"/>
                  </a:moveTo>
                  <a:lnTo>
                    <a:pt x="65742" y="32871"/>
                  </a:lnTo>
                  <a:lnTo>
                    <a:pt x="74987" y="33345"/>
                  </a:lnTo>
                  <a:lnTo>
                    <a:pt x="82972" y="34770"/>
                  </a:lnTo>
                  <a:lnTo>
                    <a:pt x="104828" y="64499"/>
                  </a:lnTo>
                  <a:lnTo>
                    <a:pt x="104172" y="71568"/>
                  </a:lnTo>
                  <a:lnTo>
                    <a:pt x="74831" y="96274"/>
                  </a:lnTo>
                  <a:lnTo>
                    <a:pt x="66570" y="96817"/>
                  </a:lnTo>
                  <a:lnTo>
                    <a:pt x="116721" y="96817"/>
                  </a:lnTo>
                  <a:lnTo>
                    <a:pt x="131484" y="64637"/>
                  </a:lnTo>
                  <a:lnTo>
                    <a:pt x="130448" y="52189"/>
                  </a:lnTo>
                  <a:lnTo>
                    <a:pt x="127341" y="41365"/>
                  </a:lnTo>
                  <a:lnTo>
                    <a:pt x="122560" y="32871"/>
                  </a:lnTo>
                  <a:close/>
                </a:path>
                <a:path w="522604" h="271144">
                  <a:moveTo>
                    <a:pt x="199989" y="0"/>
                  </a:moveTo>
                  <a:lnTo>
                    <a:pt x="174438" y="0"/>
                  </a:lnTo>
                  <a:lnTo>
                    <a:pt x="174438" y="212143"/>
                  </a:lnTo>
                  <a:lnTo>
                    <a:pt x="199989" y="212143"/>
                  </a:lnTo>
                  <a:lnTo>
                    <a:pt x="199989" y="0"/>
                  </a:lnTo>
                  <a:close/>
                </a:path>
                <a:path w="522604" h="271144">
                  <a:moveTo>
                    <a:pt x="302055" y="59941"/>
                  </a:moveTo>
                  <a:lnTo>
                    <a:pt x="259585" y="74736"/>
                  </a:lnTo>
                  <a:lnTo>
                    <a:pt x="236382" y="115187"/>
                  </a:lnTo>
                  <a:lnTo>
                    <a:pt x="234241" y="136042"/>
                  </a:lnTo>
                  <a:lnTo>
                    <a:pt x="234329" y="139080"/>
                  </a:lnTo>
                  <a:lnTo>
                    <a:pt x="244807" y="182353"/>
                  </a:lnTo>
                  <a:lnTo>
                    <a:pt x="274812" y="209622"/>
                  </a:lnTo>
                  <a:lnTo>
                    <a:pt x="302331" y="214905"/>
                  </a:lnTo>
                  <a:lnTo>
                    <a:pt x="312120" y="214301"/>
                  </a:lnTo>
                  <a:lnTo>
                    <a:pt x="351351" y="194050"/>
                  </a:lnTo>
                  <a:lnTo>
                    <a:pt x="302331" y="194050"/>
                  </a:lnTo>
                  <a:lnTo>
                    <a:pt x="293121" y="193100"/>
                  </a:lnTo>
                  <a:lnTo>
                    <a:pt x="262796" y="161489"/>
                  </a:lnTo>
                  <a:lnTo>
                    <a:pt x="259930" y="139080"/>
                  </a:lnTo>
                  <a:lnTo>
                    <a:pt x="260655" y="125873"/>
                  </a:lnTo>
                  <a:lnTo>
                    <a:pt x="277790" y="89402"/>
                  </a:lnTo>
                  <a:lnTo>
                    <a:pt x="302055" y="80934"/>
                  </a:lnTo>
                  <a:lnTo>
                    <a:pt x="351210" y="80934"/>
                  </a:lnTo>
                  <a:lnTo>
                    <a:pt x="341236" y="71827"/>
                  </a:lnTo>
                  <a:lnTo>
                    <a:pt x="329643" y="65224"/>
                  </a:lnTo>
                  <a:lnTo>
                    <a:pt x="316583" y="61262"/>
                  </a:lnTo>
                  <a:lnTo>
                    <a:pt x="302055" y="59941"/>
                  </a:lnTo>
                  <a:close/>
                </a:path>
                <a:path w="522604" h="271144">
                  <a:moveTo>
                    <a:pt x="351210" y="80934"/>
                  </a:moveTo>
                  <a:lnTo>
                    <a:pt x="302055" y="80934"/>
                  </a:lnTo>
                  <a:lnTo>
                    <a:pt x="311239" y="81892"/>
                  </a:lnTo>
                  <a:lnTo>
                    <a:pt x="319457" y="84767"/>
                  </a:lnTo>
                  <a:lnTo>
                    <a:pt x="343998" y="124337"/>
                  </a:lnTo>
                  <a:lnTo>
                    <a:pt x="344732" y="136042"/>
                  </a:lnTo>
                  <a:lnTo>
                    <a:pt x="344016" y="149025"/>
                  </a:lnTo>
                  <a:lnTo>
                    <a:pt x="327036" y="185504"/>
                  </a:lnTo>
                  <a:lnTo>
                    <a:pt x="302331" y="194050"/>
                  </a:lnTo>
                  <a:lnTo>
                    <a:pt x="351351" y="194050"/>
                  </a:lnTo>
                  <a:lnTo>
                    <a:pt x="368177" y="159797"/>
                  </a:lnTo>
                  <a:lnTo>
                    <a:pt x="370283" y="139080"/>
                  </a:lnTo>
                  <a:lnTo>
                    <a:pt x="370195" y="136042"/>
                  </a:lnTo>
                  <a:lnTo>
                    <a:pt x="369101" y="120616"/>
                  </a:lnTo>
                  <a:lnTo>
                    <a:pt x="365553" y="105691"/>
                  </a:lnTo>
                  <a:lnTo>
                    <a:pt x="359640" y="92510"/>
                  </a:lnTo>
                  <a:lnTo>
                    <a:pt x="351362" y="81072"/>
                  </a:lnTo>
                  <a:lnTo>
                    <a:pt x="351210" y="80934"/>
                  </a:lnTo>
                  <a:close/>
                </a:path>
                <a:path w="522604" h="271144">
                  <a:moveTo>
                    <a:pt x="417104" y="229821"/>
                  </a:moveTo>
                  <a:lnTo>
                    <a:pt x="403845" y="245152"/>
                  </a:lnTo>
                  <a:lnTo>
                    <a:pt x="408377" y="250840"/>
                  </a:lnTo>
                  <a:lnTo>
                    <a:pt x="413824" y="255890"/>
                  </a:lnTo>
                  <a:lnTo>
                    <a:pt x="451054" y="270548"/>
                  </a:lnTo>
                  <a:lnTo>
                    <a:pt x="459091" y="270979"/>
                  </a:lnTo>
                  <a:lnTo>
                    <a:pt x="472850" y="269935"/>
                  </a:lnTo>
                  <a:lnTo>
                    <a:pt x="485125" y="266801"/>
                  </a:lnTo>
                  <a:lnTo>
                    <a:pt x="495915" y="261579"/>
                  </a:lnTo>
                  <a:lnTo>
                    <a:pt x="505221" y="254267"/>
                  </a:lnTo>
                  <a:lnTo>
                    <a:pt x="508651" y="250124"/>
                  </a:lnTo>
                  <a:lnTo>
                    <a:pt x="457295" y="250124"/>
                  </a:lnTo>
                  <a:lnTo>
                    <a:pt x="445875" y="248855"/>
                  </a:lnTo>
                  <a:lnTo>
                    <a:pt x="435369" y="245048"/>
                  </a:lnTo>
                  <a:lnTo>
                    <a:pt x="425779" y="238704"/>
                  </a:lnTo>
                  <a:lnTo>
                    <a:pt x="417104" y="229821"/>
                  </a:lnTo>
                  <a:close/>
                </a:path>
                <a:path w="522604" h="271144">
                  <a:moveTo>
                    <a:pt x="522485" y="197226"/>
                  </a:moveTo>
                  <a:lnTo>
                    <a:pt x="496796" y="197226"/>
                  </a:lnTo>
                  <a:lnTo>
                    <a:pt x="496765" y="210485"/>
                  </a:lnTo>
                  <a:lnTo>
                    <a:pt x="496140" y="219066"/>
                  </a:lnTo>
                  <a:lnTo>
                    <a:pt x="466100" y="249468"/>
                  </a:lnTo>
                  <a:lnTo>
                    <a:pt x="457295" y="250124"/>
                  </a:lnTo>
                  <a:lnTo>
                    <a:pt x="508651" y="250124"/>
                  </a:lnTo>
                  <a:lnTo>
                    <a:pt x="512767" y="245152"/>
                  </a:lnTo>
                  <a:lnTo>
                    <a:pt x="518169" y="234483"/>
                  </a:lnTo>
                  <a:lnTo>
                    <a:pt x="521406" y="222285"/>
                  </a:lnTo>
                  <a:lnTo>
                    <a:pt x="522401" y="209622"/>
                  </a:lnTo>
                  <a:lnTo>
                    <a:pt x="522485" y="197226"/>
                  </a:lnTo>
                  <a:close/>
                </a:path>
                <a:path w="522604" h="271144">
                  <a:moveTo>
                    <a:pt x="455223" y="59941"/>
                  </a:moveTo>
                  <a:lnTo>
                    <a:pt x="412408" y="80658"/>
                  </a:lnTo>
                  <a:lnTo>
                    <a:pt x="397259" y="119606"/>
                  </a:lnTo>
                  <a:lnTo>
                    <a:pt x="396249" y="136180"/>
                  </a:lnTo>
                  <a:lnTo>
                    <a:pt x="397259" y="153453"/>
                  </a:lnTo>
                  <a:lnTo>
                    <a:pt x="412408" y="193773"/>
                  </a:lnTo>
                  <a:lnTo>
                    <a:pt x="454947" y="214905"/>
                  </a:lnTo>
                  <a:lnTo>
                    <a:pt x="467507" y="213800"/>
                  </a:lnTo>
                  <a:lnTo>
                    <a:pt x="478668" y="210485"/>
                  </a:lnTo>
                  <a:lnTo>
                    <a:pt x="488431" y="204961"/>
                  </a:lnTo>
                  <a:lnTo>
                    <a:pt x="496796" y="197226"/>
                  </a:lnTo>
                  <a:lnTo>
                    <a:pt x="522485" y="197226"/>
                  </a:lnTo>
                  <a:lnTo>
                    <a:pt x="522485" y="193221"/>
                  </a:lnTo>
                  <a:lnTo>
                    <a:pt x="461300" y="193221"/>
                  </a:lnTo>
                  <a:lnTo>
                    <a:pt x="452496" y="192323"/>
                  </a:lnTo>
                  <a:lnTo>
                    <a:pt x="424528" y="161662"/>
                  </a:lnTo>
                  <a:lnTo>
                    <a:pt x="421938" y="139080"/>
                  </a:lnTo>
                  <a:lnTo>
                    <a:pt x="422594" y="125726"/>
                  </a:lnTo>
                  <a:lnTo>
                    <a:pt x="438192" y="89782"/>
                  </a:lnTo>
                  <a:lnTo>
                    <a:pt x="461577" y="81625"/>
                  </a:lnTo>
                  <a:lnTo>
                    <a:pt x="522485" y="81625"/>
                  </a:lnTo>
                  <a:lnTo>
                    <a:pt x="522485" y="79277"/>
                  </a:lnTo>
                  <a:lnTo>
                    <a:pt x="497901" y="79277"/>
                  </a:lnTo>
                  <a:lnTo>
                    <a:pt x="489484" y="70817"/>
                  </a:lnTo>
                  <a:lnTo>
                    <a:pt x="479566" y="64775"/>
                  </a:lnTo>
                  <a:lnTo>
                    <a:pt x="468146" y="61149"/>
                  </a:lnTo>
                  <a:lnTo>
                    <a:pt x="455223" y="59941"/>
                  </a:lnTo>
                  <a:close/>
                </a:path>
                <a:path w="522604" h="271144">
                  <a:moveTo>
                    <a:pt x="522485" y="81625"/>
                  </a:moveTo>
                  <a:lnTo>
                    <a:pt x="461577" y="81625"/>
                  </a:lnTo>
                  <a:lnTo>
                    <a:pt x="472583" y="82963"/>
                  </a:lnTo>
                  <a:lnTo>
                    <a:pt x="482121" y="86977"/>
                  </a:lnTo>
                  <a:lnTo>
                    <a:pt x="490192" y="93667"/>
                  </a:lnTo>
                  <a:lnTo>
                    <a:pt x="496796" y="103033"/>
                  </a:lnTo>
                  <a:lnTo>
                    <a:pt x="496796" y="171261"/>
                  </a:lnTo>
                  <a:lnTo>
                    <a:pt x="490330" y="180868"/>
                  </a:lnTo>
                  <a:lnTo>
                    <a:pt x="482259" y="187731"/>
                  </a:lnTo>
                  <a:lnTo>
                    <a:pt x="472583" y="191849"/>
                  </a:lnTo>
                  <a:lnTo>
                    <a:pt x="461300" y="193221"/>
                  </a:lnTo>
                  <a:lnTo>
                    <a:pt x="522485" y="193221"/>
                  </a:lnTo>
                  <a:lnTo>
                    <a:pt x="522485" y="81625"/>
                  </a:lnTo>
                  <a:close/>
                </a:path>
                <a:path w="522604" h="271144">
                  <a:moveTo>
                    <a:pt x="522485" y="62703"/>
                  </a:moveTo>
                  <a:lnTo>
                    <a:pt x="499144" y="62703"/>
                  </a:lnTo>
                  <a:lnTo>
                    <a:pt x="497901" y="79277"/>
                  </a:lnTo>
                  <a:lnTo>
                    <a:pt x="522485" y="79277"/>
                  </a:lnTo>
                  <a:lnTo>
                    <a:pt x="522485" y="62703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675260" y="2488759"/>
            <a:ext cx="2266565" cy="31241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1445430" y="2542624"/>
            <a:ext cx="1590040" cy="261620"/>
            <a:chOff x="11445430" y="2542624"/>
            <a:chExt cx="1590040" cy="261620"/>
          </a:xfrm>
        </p:grpSpPr>
        <p:sp>
          <p:nvSpPr>
            <p:cNvPr id="27" name="object 27"/>
            <p:cNvSpPr/>
            <p:nvPr/>
          </p:nvSpPr>
          <p:spPr>
            <a:xfrm>
              <a:off x="11445430" y="2552789"/>
              <a:ext cx="184150" cy="222250"/>
            </a:xfrm>
            <a:custGeom>
              <a:avLst/>
              <a:gdLst/>
              <a:ahLst/>
              <a:cxnLst/>
              <a:rect l="l" t="t" r="r" b="b"/>
              <a:pathLst>
                <a:path w="184150" h="222250">
                  <a:moveTo>
                    <a:pt x="0" y="0"/>
                  </a:moveTo>
                  <a:lnTo>
                    <a:pt x="2022" y="222245"/>
                  </a:lnTo>
                  <a:lnTo>
                    <a:pt x="184037" y="109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546091" y="2542624"/>
              <a:ext cx="1489710" cy="261620"/>
            </a:xfrm>
            <a:custGeom>
              <a:avLst/>
              <a:gdLst/>
              <a:ahLst/>
              <a:cxnLst/>
              <a:rect l="l" t="t" r="r" b="b"/>
              <a:pathLst>
                <a:path w="1489709" h="261619">
                  <a:moveTo>
                    <a:pt x="34252" y="0"/>
                  </a:moveTo>
                  <a:lnTo>
                    <a:pt x="0" y="0"/>
                  </a:lnTo>
                  <a:lnTo>
                    <a:pt x="0" y="201094"/>
                  </a:lnTo>
                  <a:lnTo>
                    <a:pt x="26517" y="201094"/>
                  </a:lnTo>
                  <a:lnTo>
                    <a:pt x="26517" y="122783"/>
                  </a:lnTo>
                  <a:lnTo>
                    <a:pt x="23893" y="38671"/>
                  </a:lnTo>
                  <a:lnTo>
                    <a:pt x="49747" y="38671"/>
                  </a:lnTo>
                  <a:lnTo>
                    <a:pt x="34252" y="0"/>
                  </a:lnTo>
                  <a:close/>
                </a:path>
                <a:path w="1489709" h="261619">
                  <a:moveTo>
                    <a:pt x="49747" y="38671"/>
                  </a:moveTo>
                  <a:lnTo>
                    <a:pt x="23893" y="38671"/>
                  </a:lnTo>
                  <a:lnTo>
                    <a:pt x="89774" y="201094"/>
                  </a:lnTo>
                  <a:lnTo>
                    <a:pt x="110076" y="201094"/>
                  </a:lnTo>
                  <a:lnTo>
                    <a:pt x="125083" y="164079"/>
                  </a:lnTo>
                  <a:lnTo>
                    <a:pt x="99994" y="164079"/>
                  </a:lnTo>
                  <a:lnTo>
                    <a:pt x="49747" y="38671"/>
                  </a:lnTo>
                  <a:close/>
                </a:path>
                <a:path w="1489709" h="261619">
                  <a:moveTo>
                    <a:pt x="200127" y="38257"/>
                  </a:moveTo>
                  <a:lnTo>
                    <a:pt x="176095" y="38257"/>
                  </a:lnTo>
                  <a:lnTo>
                    <a:pt x="173609" y="122783"/>
                  </a:lnTo>
                  <a:lnTo>
                    <a:pt x="173609" y="201094"/>
                  </a:lnTo>
                  <a:lnTo>
                    <a:pt x="200127" y="201094"/>
                  </a:lnTo>
                  <a:lnTo>
                    <a:pt x="200127" y="38257"/>
                  </a:lnTo>
                  <a:close/>
                </a:path>
                <a:path w="1489709" h="261619">
                  <a:moveTo>
                    <a:pt x="200127" y="0"/>
                  </a:moveTo>
                  <a:lnTo>
                    <a:pt x="165736" y="0"/>
                  </a:lnTo>
                  <a:lnTo>
                    <a:pt x="99994" y="164079"/>
                  </a:lnTo>
                  <a:lnTo>
                    <a:pt x="125083" y="164079"/>
                  </a:lnTo>
                  <a:lnTo>
                    <a:pt x="176095" y="38257"/>
                  </a:lnTo>
                  <a:lnTo>
                    <a:pt x="200127" y="38257"/>
                  </a:lnTo>
                  <a:lnTo>
                    <a:pt x="200127" y="0"/>
                  </a:lnTo>
                  <a:close/>
                </a:path>
                <a:path w="1489709" h="261619">
                  <a:moveTo>
                    <a:pt x="303988" y="48892"/>
                  </a:moveTo>
                  <a:lnTo>
                    <a:pt x="261518" y="63687"/>
                  </a:lnTo>
                  <a:lnTo>
                    <a:pt x="238315" y="104137"/>
                  </a:lnTo>
                  <a:lnTo>
                    <a:pt x="236175" y="124993"/>
                  </a:lnTo>
                  <a:lnTo>
                    <a:pt x="236263" y="128031"/>
                  </a:lnTo>
                  <a:lnTo>
                    <a:pt x="246740" y="171304"/>
                  </a:lnTo>
                  <a:lnTo>
                    <a:pt x="276746" y="198573"/>
                  </a:lnTo>
                  <a:lnTo>
                    <a:pt x="304265" y="203856"/>
                  </a:lnTo>
                  <a:lnTo>
                    <a:pt x="314054" y="203252"/>
                  </a:lnTo>
                  <a:lnTo>
                    <a:pt x="353285" y="183001"/>
                  </a:lnTo>
                  <a:lnTo>
                    <a:pt x="304265" y="183001"/>
                  </a:lnTo>
                  <a:lnTo>
                    <a:pt x="295055" y="182051"/>
                  </a:lnTo>
                  <a:lnTo>
                    <a:pt x="264730" y="150440"/>
                  </a:lnTo>
                  <a:lnTo>
                    <a:pt x="261864" y="128031"/>
                  </a:lnTo>
                  <a:lnTo>
                    <a:pt x="262589" y="114824"/>
                  </a:lnTo>
                  <a:lnTo>
                    <a:pt x="279724" y="78353"/>
                  </a:lnTo>
                  <a:lnTo>
                    <a:pt x="303988" y="69885"/>
                  </a:lnTo>
                  <a:lnTo>
                    <a:pt x="353144" y="69885"/>
                  </a:lnTo>
                  <a:lnTo>
                    <a:pt x="343170" y="60778"/>
                  </a:lnTo>
                  <a:lnTo>
                    <a:pt x="331577" y="54175"/>
                  </a:lnTo>
                  <a:lnTo>
                    <a:pt x="318516" y="50213"/>
                  </a:lnTo>
                  <a:lnTo>
                    <a:pt x="303988" y="48892"/>
                  </a:lnTo>
                  <a:close/>
                </a:path>
                <a:path w="1489709" h="261619">
                  <a:moveTo>
                    <a:pt x="353144" y="69885"/>
                  </a:moveTo>
                  <a:lnTo>
                    <a:pt x="303988" y="69885"/>
                  </a:lnTo>
                  <a:lnTo>
                    <a:pt x="313173" y="70843"/>
                  </a:lnTo>
                  <a:lnTo>
                    <a:pt x="321391" y="73718"/>
                  </a:lnTo>
                  <a:lnTo>
                    <a:pt x="345932" y="113288"/>
                  </a:lnTo>
                  <a:lnTo>
                    <a:pt x="346666" y="124993"/>
                  </a:lnTo>
                  <a:lnTo>
                    <a:pt x="345949" y="137975"/>
                  </a:lnTo>
                  <a:lnTo>
                    <a:pt x="328970" y="174455"/>
                  </a:lnTo>
                  <a:lnTo>
                    <a:pt x="304265" y="183001"/>
                  </a:lnTo>
                  <a:lnTo>
                    <a:pt x="353285" y="183001"/>
                  </a:lnTo>
                  <a:lnTo>
                    <a:pt x="370111" y="148748"/>
                  </a:lnTo>
                  <a:lnTo>
                    <a:pt x="372217" y="128031"/>
                  </a:lnTo>
                  <a:lnTo>
                    <a:pt x="372129" y="124993"/>
                  </a:lnTo>
                  <a:lnTo>
                    <a:pt x="371034" y="109567"/>
                  </a:lnTo>
                  <a:lnTo>
                    <a:pt x="367486" y="94642"/>
                  </a:lnTo>
                  <a:lnTo>
                    <a:pt x="361573" y="81461"/>
                  </a:lnTo>
                  <a:lnTo>
                    <a:pt x="353295" y="70023"/>
                  </a:lnTo>
                  <a:lnTo>
                    <a:pt x="353144" y="69885"/>
                  </a:lnTo>
                  <a:close/>
                </a:path>
                <a:path w="1489709" h="261619">
                  <a:moveTo>
                    <a:pt x="428429" y="51654"/>
                  </a:moveTo>
                  <a:lnTo>
                    <a:pt x="404259" y="51654"/>
                  </a:lnTo>
                  <a:lnTo>
                    <a:pt x="404259" y="201094"/>
                  </a:lnTo>
                  <a:lnTo>
                    <a:pt x="429810" y="201094"/>
                  </a:lnTo>
                  <a:lnTo>
                    <a:pt x="429810" y="94608"/>
                  </a:lnTo>
                  <a:lnTo>
                    <a:pt x="433309" y="87426"/>
                  </a:lnTo>
                  <a:lnTo>
                    <a:pt x="438189" y="81625"/>
                  </a:lnTo>
                  <a:lnTo>
                    <a:pt x="450712" y="72786"/>
                  </a:lnTo>
                  <a:lnTo>
                    <a:pt x="457986" y="70576"/>
                  </a:lnTo>
                  <a:lnTo>
                    <a:pt x="514130" y="70576"/>
                  </a:lnTo>
                  <a:lnTo>
                    <a:pt x="514055" y="70438"/>
                  </a:lnTo>
                  <a:lnTo>
                    <a:pt x="429258" y="70438"/>
                  </a:lnTo>
                  <a:lnTo>
                    <a:pt x="428429" y="51654"/>
                  </a:lnTo>
                  <a:close/>
                </a:path>
                <a:path w="1489709" h="261619">
                  <a:moveTo>
                    <a:pt x="514130" y="70576"/>
                  </a:moveTo>
                  <a:lnTo>
                    <a:pt x="476493" y="70576"/>
                  </a:lnTo>
                  <a:lnTo>
                    <a:pt x="483997" y="73154"/>
                  </a:lnTo>
                  <a:lnTo>
                    <a:pt x="488785" y="78310"/>
                  </a:lnTo>
                  <a:lnTo>
                    <a:pt x="493665" y="83466"/>
                  </a:lnTo>
                  <a:lnTo>
                    <a:pt x="496151" y="91431"/>
                  </a:lnTo>
                  <a:lnTo>
                    <a:pt x="496243" y="201094"/>
                  </a:lnTo>
                  <a:lnTo>
                    <a:pt x="521794" y="201094"/>
                  </a:lnTo>
                  <a:lnTo>
                    <a:pt x="521776" y="102204"/>
                  </a:lnTo>
                  <a:lnTo>
                    <a:pt x="518652" y="78958"/>
                  </a:lnTo>
                  <a:lnTo>
                    <a:pt x="514130" y="70576"/>
                  </a:lnTo>
                  <a:close/>
                </a:path>
                <a:path w="1489709" h="261619">
                  <a:moveTo>
                    <a:pt x="474007" y="48892"/>
                  </a:moveTo>
                  <a:lnTo>
                    <a:pt x="460852" y="50238"/>
                  </a:lnTo>
                  <a:lnTo>
                    <a:pt x="449008" y="54278"/>
                  </a:lnTo>
                  <a:lnTo>
                    <a:pt x="438477" y="61011"/>
                  </a:lnTo>
                  <a:lnTo>
                    <a:pt x="429258" y="70438"/>
                  </a:lnTo>
                  <a:lnTo>
                    <a:pt x="514055" y="70438"/>
                  </a:lnTo>
                  <a:lnTo>
                    <a:pt x="509640" y="62254"/>
                  </a:lnTo>
                  <a:lnTo>
                    <a:pt x="494759" y="52232"/>
                  </a:lnTo>
                  <a:lnTo>
                    <a:pt x="474007" y="48892"/>
                  </a:lnTo>
                  <a:close/>
                </a:path>
                <a:path w="1489709" h="261619">
                  <a:moveTo>
                    <a:pt x="641815" y="51654"/>
                  </a:moveTo>
                  <a:lnTo>
                    <a:pt x="615712" y="51654"/>
                  </a:lnTo>
                  <a:lnTo>
                    <a:pt x="669853" y="201094"/>
                  </a:lnTo>
                  <a:lnTo>
                    <a:pt x="689327" y="201094"/>
                  </a:lnTo>
                  <a:lnTo>
                    <a:pt x="701758" y="166427"/>
                  </a:lnTo>
                  <a:lnTo>
                    <a:pt x="679797" y="166427"/>
                  </a:lnTo>
                  <a:lnTo>
                    <a:pt x="641815" y="51654"/>
                  </a:lnTo>
                  <a:close/>
                </a:path>
                <a:path w="1489709" h="261619">
                  <a:moveTo>
                    <a:pt x="742915" y="51654"/>
                  </a:moveTo>
                  <a:lnTo>
                    <a:pt x="716811" y="51654"/>
                  </a:lnTo>
                  <a:lnTo>
                    <a:pt x="679797" y="166427"/>
                  </a:lnTo>
                  <a:lnTo>
                    <a:pt x="701758" y="166427"/>
                  </a:lnTo>
                  <a:lnTo>
                    <a:pt x="742915" y="51654"/>
                  </a:lnTo>
                  <a:close/>
                </a:path>
                <a:path w="1489709" h="261619">
                  <a:moveTo>
                    <a:pt x="826336" y="48892"/>
                  </a:moveTo>
                  <a:lnTo>
                    <a:pt x="783866" y="63687"/>
                  </a:lnTo>
                  <a:lnTo>
                    <a:pt x="760663" y="104137"/>
                  </a:lnTo>
                  <a:lnTo>
                    <a:pt x="758522" y="124993"/>
                  </a:lnTo>
                  <a:lnTo>
                    <a:pt x="758610" y="128031"/>
                  </a:lnTo>
                  <a:lnTo>
                    <a:pt x="769088" y="171304"/>
                  </a:lnTo>
                  <a:lnTo>
                    <a:pt x="799093" y="198573"/>
                  </a:lnTo>
                  <a:lnTo>
                    <a:pt x="826612" y="203856"/>
                  </a:lnTo>
                  <a:lnTo>
                    <a:pt x="836401" y="203252"/>
                  </a:lnTo>
                  <a:lnTo>
                    <a:pt x="875632" y="183001"/>
                  </a:lnTo>
                  <a:lnTo>
                    <a:pt x="826612" y="183001"/>
                  </a:lnTo>
                  <a:lnTo>
                    <a:pt x="817402" y="182051"/>
                  </a:lnTo>
                  <a:lnTo>
                    <a:pt x="787077" y="150440"/>
                  </a:lnTo>
                  <a:lnTo>
                    <a:pt x="784211" y="128031"/>
                  </a:lnTo>
                  <a:lnTo>
                    <a:pt x="784936" y="114824"/>
                  </a:lnTo>
                  <a:lnTo>
                    <a:pt x="802071" y="78353"/>
                  </a:lnTo>
                  <a:lnTo>
                    <a:pt x="826336" y="69885"/>
                  </a:lnTo>
                  <a:lnTo>
                    <a:pt x="875491" y="69885"/>
                  </a:lnTo>
                  <a:lnTo>
                    <a:pt x="865517" y="60778"/>
                  </a:lnTo>
                  <a:lnTo>
                    <a:pt x="853924" y="54175"/>
                  </a:lnTo>
                  <a:lnTo>
                    <a:pt x="840864" y="50213"/>
                  </a:lnTo>
                  <a:lnTo>
                    <a:pt x="826336" y="48892"/>
                  </a:lnTo>
                  <a:close/>
                </a:path>
                <a:path w="1489709" h="261619">
                  <a:moveTo>
                    <a:pt x="875491" y="69885"/>
                  </a:moveTo>
                  <a:lnTo>
                    <a:pt x="826336" y="69885"/>
                  </a:lnTo>
                  <a:lnTo>
                    <a:pt x="835520" y="70843"/>
                  </a:lnTo>
                  <a:lnTo>
                    <a:pt x="843738" y="73718"/>
                  </a:lnTo>
                  <a:lnTo>
                    <a:pt x="868279" y="113288"/>
                  </a:lnTo>
                  <a:lnTo>
                    <a:pt x="869013" y="124993"/>
                  </a:lnTo>
                  <a:lnTo>
                    <a:pt x="868297" y="137975"/>
                  </a:lnTo>
                  <a:lnTo>
                    <a:pt x="851317" y="174455"/>
                  </a:lnTo>
                  <a:lnTo>
                    <a:pt x="826612" y="183001"/>
                  </a:lnTo>
                  <a:lnTo>
                    <a:pt x="875632" y="183001"/>
                  </a:lnTo>
                  <a:lnTo>
                    <a:pt x="892458" y="148748"/>
                  </a:lnTo>
                  <a:lnTo>
                    <a:pt x="894564" y="128031"/>
                  </a:lnTo>
                  <a:lnTo>
                    <a:pt x="894476" y="124993"/>
                  </a:lnTo>
                  <a:lnTo>
                    <a:pt x="893382" y="109567"/>
                  </a:lnTo>
                  <a:lnTo>
                    <a:pt x="889834" y="94642"/>
                  </a:lnTo>
                  <a:lnTo>
                    <a:pt x="883921" y="81461"/>
                  </a:lnTo>
                  <a:lnTo>
                    <a:pt x="875642" y="70023"/>
                  </a:lnTo>
                  <a:lnTo>
                    <a:pt x="875491" y="69885"/>
                  </a:lnTo>
                  <a:close/>
                </a:path>
                <a:path w="1489709" h="261619">
                  <a:moveTo>
                    <a:pt x="916662" y="238522"/>
                  </a:moveTo>
                  <a:lnTo>
                    <a:pt x="916662" y="259240"/>
                  </a:lnTo>
                  <a:lnTo>
                    <a:pt x="926192" y="261035"/>
                  </a:lnTo>
                  <a:lnTo>
                    <a:pt x="931026" y="261449"/>
                  </a:lnTo>
                  <a:lnTo>
                    <a:pt x="945192" y="259119"/>
                  </a:lnTo>
                  <a:lnTo>
                    <a:pt x="957302" y="252127"/>
                  </a:lnTo>
                  <a:lnTo>
                    <a:pt x="967359" y="240473"/>
                  </a:lnTo>
                  <a:lnTo>
                    <a:pt x="968045" y="239075"/>
                  </a:lnTo>
                  <a:lnTo>
                    <a:pt x="923568" y="239075"/>
                  </a:lnTo>
                  <a:lnTo>
                    <a:pt x="916662" y="238522"/>
                  </a:lnTo>
                  <a:close/>
                </a:path>
                <a:path w="1489709" h="261619">
                  <a:moveTo>
                    <a:pt x="935998" y="51654"/>
                  </a:moveTo>
                  <a:lnTo>
                    <a:pt x="908099" y="51654"/>
                  </a:lnTo>
                  <a:lnTo>
                    <a:pt x="961411" y="199436"/>
                  </a:lnTo>
                  <a:lnTo>
                    <a:pt x="955749" y="214629"/>
                  </a:lnTo>
                  <a:lnTo>
                    <a:pt x="952618" y="223928"/>
                  </a:lnTo>
                  <a:lnTo>
                    <a:pt x="948613" y="230328"/>
                  </a:lnTo>
                  <a:lnTo>
                    <a:pt x="943733" y="233827"/>
                  </a:lnTo>
                  <a:lnTo>
                    <a:pt x="938945" y="237325"/>
                  </a:lnTo>
                  <a:lnTo>
                    <a:pt x="932223" y="239075"/>
                  </a:lnTo>
                  <a:lnTo>
                    <a:pt x="968045" y="239075"/>
                  </a:lnTo>
                  <a:lnTo>
                    <a:pt x="975361" y="224159"/>
                  </a:lnTo>
                  <a:lnTo>
                    <a:pt x="996430" y="163665"/>
                  </a:lnTo>
                  <a:lnTo>
                    <a:pt x="973289" y="163665"/>
                  </a:lnTo>
                  <a:lnTo>
                    <a:pt x="935998" y="51654"/>
                  </a:lnTo>
                  <a:close/>
                </a:path>
                <a:path w="1489709" h="261619">
                  <a:moveTo>
                    <a:pt x="1035440" y="51654"/>
                  </a:moveTo>
                  <a:lnTo>
                    <a:pt x="1008094" y="51654"/>
                  </a:lnTo>
                  <a:lnTo>
                    <a:pt x="973289" y="163665"/>
                  </a:lnTo>
                  <a:lnTo>
                    <a:pt x="996430" y="163665"/>
                  </a:lnTo>
                  <a:lnTo>
                    <a:pt x="1035440" y="51654"/>
                  </a:lnTo>
                  <a:close/>
                </a:path>
                <a:path w="1489709" h="261619">
                  <a:moveTo>
                    <a:pt x="1161528" y="69471"/>
                  </a:moveTo>
                  <a:lnTo>
                    <a:pt x="1123189" y="69471"/>
                  </a:lnTo>
                  <a:lnTo>
                    <a:pt x="1131061" y="72141"/>
                  </a:lnTo>
                  <a:lnTo>
                    <a:pt x="1136402" y="77481"/>
                  </a:lnTo>
                  <a:lnTo>
                    <a:pt x="1141742" y="82730"/>
                  </a:lnTo>
                  <a:lnTo>
                    <a:pt x="1144412" y="89820"/>
                  </a:lnTo>
                  <a:lnTo>
                    <a:pt x="1144412" y="110491"/>
                  </a:lnTo>
                  <a:lnTo>
                    <a:pt x="1119552" y="110491"/>
                  </a:lnTo>
                  <a:lnTo>
                    <a:pt x="1104359" y="111302"/>
                  </a:lnTo>
                  <a:lnTo>
                    <a:pt x="1061820" y="130552"/>
                  </a:lnTo>
                  <a:lnTo>
                    <a:pt x="1051876" y="159659"/>
                  </a:lnTo>
                  <a:lnTo>
                    <a:pt x="1052756" y="168844"/>
                  </a:lnTo>
                  <a:lnTo>
                    <a:pt x="1082158" y="200748"/>
                  </a:lnTo>
                  <a:lnTo>
                    <a:pt x="1102288" y="203856"/>
                  </a:lnTo>
                  <a:lnTo>
                    <a:pt x="1114217" y="202699"/>
                  </a:lnTo>
                  <a:lnTo>
                    <a:pt x="1125284" y="199229"/>
                  </a:lnTo>
                  <a:lnTo>
                    <a:pt x="1135487" y="193445"/>
                  </a:lnTo>
                  <a:lnTo>
                    <a:pt x="1144827" y="185349"/>
                  </a:lnTo>
                  <a:lnTo>
                    <a:pt x="1171431" y="185349"/>
                  </a:lnTo>
                  <a:lnTo>
                    <a:pt x="1171276" y="184623"/>
                  </a:lnTo>
                  <a:lnTo>
                    <a:pt x="1170936" y="181619"/>
                  </a:lnTo>
                  <a:lnTo>
                    <a:pt x="1097638" y="181619"/>
                  </a:lnTo>
                  <a:lnTo>
                    <a:pt x="1090778" y="179364"/>
                  </a:lnTo>
                  <a:lnTo>
                    <a:pt x="1080097" y="170340"/>
                  </a:lnTo>
                  <a:lnTo>
                    <a:pt x="1077427" y="164079"/>
                  </a:lnTo>
                  <a:lnTo>
                    <a:pt x="1077427" y="156068"/>
                  </a:lnTo>
                  <a:lnTo>
                    <a:pt x="1080362" y="144044"/>
                  </a:lnTo>
                  <a:lnTo>
                    <a:pt x="1089167" y="135455"/>
                  </a:lnTo>
                  <a:lnTo>
                    <a:pt x="1103841" y="130301"/>
                  </a:lnTo>
                  <a:lnTo>
                    <a:pt x="1124386" y="128584"/>
                  </a:lnTo>
                  <a:lnTo>
                    <a:pt x="1169964" y="128584"/>
                  </a:lnTo>
                  <a:lnTo>
                    <a:pt x="1169964" y="97370"/>
                  </a:lnTo>
                  <a:lnTo>
                    <a:pt x="1168807" y="86657"/>
                  </a:lnTo>
                  <a:lnTo>
                    <a:pt x="1165889" y="77171"/>
                  </a:lnTo>
                  <a:lnTo>
                    <a:pt x="1161528" y="69471"/>
                  </a:lnTo>
                  <a:close/>
                </a:path>
                <a:path w="1489709" h="261619">
                  <a:moveTo>
                    <a:pt x="1171431" y="185349"/>
                  </a:moveTo>
                  <a:lnTo>
                    <a:pt x="1144827" y="185349"/>
                  </a:lnTo>
                  <a:lnTo>
                    <a:pt x="1145747" y="192899"/>
                  </a:lnTo>
                  <a:lnTo>
                    <a:pt x="1146945" y="198147"/>
                  </a:lnTo>
                  <a:lnTo>
                    <a:pt x="1148418" y="201094"/>
                  </a:lnTo>
                  <a:lnTo>
                    <a:pt x="1175212" y="201094"/>
                  </a:lnTo>
                  <a:lnTo>
                    <a:pt x="1175212" y="198884"/>
                  </a:lnTo>
                  <a:lnTo>
                    <a:pt x="1172916" y="192280"/>
                  </a:lnTo>
                  <a:lnTo>
                    <a:pt x="1171431" y="185349"/>
                  </a:lnTo>
                  <a:close/>
                </a:path>
                <a:path w="1489709" h="261619">
                  <a:moveTo>
                    <a:pt x="1169964" y="128584"/>
                  </a:moveTo>
                  <a:lnTo>
                    <a:pt x="1144412" y="128584"/>
                  </a:lnTo>
                  <a:lnTo>
                    <a:pt x="1144412" y="159245"/>
                  </a:lnTo>
                  <a:lnTo>
                    <a:pt x="1141190" y="165874"/>
                  </a:lnTo>
                  <a:lnTo>
                    <a:pt x="1135987" y="171261"/>
                  </a:lnTo>
                  <a:lnTo>
                    <a:pt x="1121624" y="179548"/>
                  </a:lnTo>
                  <a:lnTo>
                    <a:pt x="1114027" y="181619"/>
                  </a:lnTo>
                  <a:lnTo>
                    <a:pt x="1170936" y="181619"/>
                  </a:lnTo>
                  <a:lnTo>
                    <a:pt x="1170292" y="175914"/>
                  </a:lnTo>
                  <a:lnTo>
                    <a:pt x="1170054" y="168844"/>
                  </a:lnTo>
                  <a:lnTo>
                    <a:pt x="1169964" y="128584"/>
                  </a:lnTo>
                  <a:close/>
                </a:path>
                <a:path w="1489709" h="261619">
                  <a:moveTo>
                    <a:pt x="1114304" y="48892"/>
                  </a:moveTo>
                  <a:lnTo>
                    <a:pt x="1072179" y="62151"/>
                  </a:lnTo>
                  <a:lnTo>
                    <a:pt x="1054915" y="85630"/>
                  </a:lnTo>
                  <a:lnTo>
                    <a:pt x="1054915" y="93088"/>
                  </a:lnTo>
                  <a:lnTo>
                    <a:pt x="1080604" y="93088"/>
                  </a:lnTo>
                  <a:lnTo>
                    <a:pt x="1080604" y="86551"/>
                  </a:lnTo>
                  <a:lnTo>
                    <a:pt x="1083688" y="80980"/>
                  </a:lnTo>
                  <a:lnTo>
                    <a:pt x="1096026" y="71773"/>
                  </a:lnTo>
                  <a:lnTo>
                    <a:pt x="1103669" y="69471"/>
                  </a:lnTo>
                  <a:lnTo>
                    <a:pt x="1161528" y="69471"/>
                  </a:lnTo>
                  <a:lnTo>
                    <a:pt x="1161211" y="68910"/>
                  </a:lnTo>
                  <a:lnTo>
                    <a:pt x="1154771" y="61875"/>
                  </a:lnTo>
                  <a:lnTo>
                    <a:pt x="1146752" y="56195"/>
                  </a:lnTo>
                  <a:lnTo>
                    <a:pt x="1137334" y="52138"/>
                  </a:lnTo>
                  <a:lnTo>
                    <a:pt x="1126518" y="49703"/>
                  </a:lnTo>
                  <a:lnTo>
                    <a:pt x="1114304" y="48892"/>
                  </a:lnTo>
                  <a:close/>
                </a:path>
                <a:path w="1489709" h="261619">
                  <a:moveTo>
                    <a:pt x="1224795" y="218772"/>
                  </a:moveTo>
                  <a:lnTo>
                    <a:pt x="1211536" y="234103"/>
                  </a:lnTo>
                  <a:lnTo>
                    <a:pt x="1216068" y="239791"/>
                  </a:lnTo>
                  <a:lnTo>
                    <a:pt x="1221515" y="244841"/>
                  </a:lnTo>
                  <a:lnTo>
                    <a:pt x="1258745" y="259499"/>
                  </a:lnTo>
                  <a:lnTo>
                    <a:pt x="1266781" y="259930"/>
                  </a:lnTo>
                  <a:lnTo>
                    <a:pt x="1280541" y="258886"/>
                  </a:lnTo>
                  <a:lnTo>
                    <a:pt x="1292816" y="255752"/>
                  </a:lnTo>
                  <a:lnTo>
                    <a:pt x="1303606" y="250530"/>
                  </a:lnTo>
                  <a:lnTo>
                    <a:pt x="1312912" y="243218"/>
                  </a:lnTo>
                  <a:lnTo>
                    <a:pt x="1316342" y="239075"/>
                  </a:lnTo>
                  <a:lnTo>
                    <a:pt x="1264986" y="239075"/>
                  </a:lnTo>
                  <a:lnTo>
                    <a:pt x="1253566" y="237806"/>
                  </a:lnTo>
                  <a:lnTo>
                    <a:pt x="1243060" y="233999"/>
                  </a:lnTo>
                  <a:lnTo>
                    <a:pt x="1233470" y="227655"/>
                  </a:lnTo>
                  <a:lnTo>
                    <a:pt x="1224795" y="218772"/>
                  </a:lnTo>
                  <a:close/>
                </a:path>
                <a:path w="1489709" h="261619">
                  <a:moveTo>
                    <a:pt x="1330176" y="186177"/>
                  </a:moveTo>
                  <a:lnTo>
                    <a:pt x="1304487" y="186177"/>
                  </a:lnTo>
                  <a:lnTo>
                    <a:pt x="1304456" y="199436"/>
                  </a:lnTo>
                  <a:lnTo>
                    <a:pt x="1303831" y="208017"/>
                  </a:lnTo>
                  <a:lnTo>
                    <a:pt x="1273791" y="238419"/>
                  </a:lnTo>
                  <a:lnTo>
                    <a:pt x="1264986" y="239075"/>
                  </a:lnTo>
                  <a:lnTo>
                    <a:pt x="1316342" y="239075"/>
                  </a:lnTo>
                  <a:lnTo>
                    <a:pt x="1320458" y="234103"/>
                  </a:lnTo>
                  <a:lnTo>
                    <a:pt x="1325860" y="223433"/>
                  </a:lnTo>
                  <a:lnTo>
                    <a:pt x="1329097" y="211236"/>
                  </a:lnTo>
                  <a:lnTo>
                    <a:pt x="1330092" y="198573"/>
                  </a:lnTo>
                  <a:lnTo>
                    <a:pt x="1330176" y="186177"/>
                  </a:lnTo>
                  <a:close/>
                </a:path>
                <a:path w="1489709" h="261619">
                  <a:moveTo>
                    <a:pt x="1262914" y="48892"/>
                  </a:moveTo>
                  <a:lnTo>
                    <a:pt x="1220099" y="69609"/>
                  </a:lnTo>
                  <a:lnTo>
                    <a:pt x="1204950" y="108557"/>
                  </a:lnTo>
                  <a:lnTo>
                    <a:pt x="1203940" y="125131"/>
                  </a:lnTo>
                  <a:lnTo>
                    <a:pt x="1204950" y="142404"/>
                  </a:lnTo>
                  <a:lnTo>
                    <a:pt x="1220099" y="182724"/>
                  </a:lnTo>
                  <a:lnTo>
                    <a:pt x="1262638" y="203856"/>
                  </a:lnTo>
                  <a:lnTo>
                    <a:pt x="1275198" y="202751"/>
                  </a:lnTo>
                  <a:lnTo>
                    <a:pt x="1286359" y="199436"/>
                  </a:lnTo>
                  <a:lnTo>
                    <a:pt x="1296122" y="193912"/>
                  </a:lnTo>
                  <a:lnTo>
                    <a:pt x="1304487" y="186177"/>
                  </a:lnTo>
                  <a:lnTo>
                    <a:pt x="1330176" y="186177"/>
                  </a:lnTo>
                  <a:lnTo>
                    <a:pt x="1330176" y="182172"/>
                  </a:lnTo>
                  <a:lnTo>
                    <a:pt x="1268991" y="182172"/>
                  </a:lnTo>
                  <a:lnTo>
                    <a:pt x="1260187" y="181274"/>
                  </a:lnTo>
                  <a:lnTo>
                    <a:pt x="1232218" y="150613"/>
                  </a:lnTo>
                  <a:lnTo>
                    <a:pt x="1229629" y="128031"/>
                  </a:lnTo>
                  <a:lnTo>
                    <a:pt x="1230285" y="114677"/>
                  </a:lnTo>
                  <a:lnTo>
                    <a:pt x="1245883" y="78733"/>
                  </a:lnTo>
                  <a:lnTo>
                    <a:pt x="1269268" y="70576"/>
                  </a:lnTo>
                  <a:lnTo>
                    <a:pt x="1330176" y="70576"/>
                  </a:lnTo>
                  <a:lnTo>
                    <a:pt x="1330176" y="68228"/>
                  </a:lnTo>
                  <a:lnTo>
                    <a:pt x="1305592" y="68228"/>
                  </a:lnTo>
                  <a:lnTo>
                    <a:pt x="1297175" y="59768"/>
                  </a:lnTo>
                  <a:lnTo>
                    <a:pt x="1287257" y="53726"/>
                  </a:lnTo>
                  <a:lnTo>
                    <a:pt x="1275837" y="50100"/>
                  </a:lnTo>
                  <a:lnTo>
                    <a:pt x="1262914" y="48892"/>
                  </a:lnTo>
                  <a:close/>
                </a:path>
                <a:path w="1489709" h="261619">
                  <a:moveTo>
                    <a:pt x="1330176" y="70576"/>
                  </a:moveTo>
                  <a:lnTo>
                    <a:pt x="1269268" y="70576"/>
                  </a:lnTo>
                  <a:lnTo>
                    <a:pt x="1280273" y="71914"/>
                  </a:lnTo>
                  <a:lnTo>
                    <a:pt x="1289812" y="75928"/>
                  </a:lnTo>
                  <a:lnTo>
                    <a:pt x="1297883" y="82618"/>
                  </a:lnTo>
                  <a:lnTo>
                    <a:pt x="1304487" y="91983"/>
                  </a:lnTo>
                  <a:lnTo>
                    <a:pt x="1304487" y="160212"/>
                  </a:lnTo>
                  <a:lnTo>
                    <a:pt x="1298021" y="169819"/>
                  </a:lnTo>
                  <a:lnTo>
                    <a:pt x="1289950" y="176682"/>
                  </a:lnTo>
                  <a:lnTo>
                    <a:pt x="1280273" y="180799"/>
                  </a:lnTo>
                  <a:lnTo>
                    <a:pt x="1268991" y="182172"/>
                  </a:lnTo>
                  <a:lnTo>
                    <a:pt x="1330176" y="182172"/>
                  </a:lnTo>
                  <a:lnTo>
                    <a:pt x="1330176" y="70576"/>
                  </a:lnTo>
                  <a:close/>
                </a:path>
                <a:path w="1489709" h="261619">
                  <a:moveTo>
                    <a:pt x="1330176" y="51654"/>
                  </a:moveTo>
                  <a:lnTo>
                    <a:pt x="1306835" y="51654"/>
                  </a:lnTo>
                  <a:lnTo>
                    <a:pt x="1305592" y="68228"/>
                  </a:lnTo>
                  <a:lnTo>
                    <a:pt x="1330176" y="68228"/>
                  </a:lnTo>
                  <a:lnTo>
                    <a:pt x="1330176" y="51654"/>
                  </a:lnTo>
                  <a:close/>
                </a:path>
                <a:path w="1489709" h="261619">
                  <a:moveTo>
                    <a:pt x="1427684" y="48892"/>
                  </a:moveTo>
                  <a:lnTo>
                    <a:pt x="1387355" y="64223"/>
                  </a:lnTo>
                  <a:lnTo>
                    <a:pt x="1364463" y="104794"/>
                  </a:lnTo>
                  <a:lnTo>
                    <a:pt x="1362356" y="125821"/>
                  </a:lnTo>
                  <a:lnTo>
                    <a:pt x="1362356" y="130517"/>
                  </a:lnTo>
                  <a:lnTo>
                    <a:pt x="1373077" y="173117"/>
                  </a:lnTo>
                  <a:lnTo>
                    <a:pt x="1403307" y="198884"/>
                  </a:lnTo>
                  <a:lnTo>
                    <a:pt x="1430861" y="203856"/>
                  </a:lnTo>
                  <a:lnTo>
                    <a:pt x="1448470" y="202052"/>
                  </a:lnTo>
                  <a:lnTo>
                    <a:pt x="1463732" y="196639"/>
                  </a:lnTo>
                  <a:lnTo>
                    <a:pt x="1476646" y="187619"/>
                  </a:lnTo>
                  <a:lnTo>
                    <a:pt x="1480510" y="183001"/>
                  </a:lnTo>
                  <a:lnTo>
                    <a:pt x="1432242" y="183001"/>
                  </a:lnTo>
                  <a:lnTo>
                    <a:pt x="1423127" y="182155"/>
                  </a:lnTo>
                  <a:lnTo>
                    <a:pt x="1391395" y="153686"/>
                  </a:lnTo>
                  <a:lnTo>
                    <a:pt x="1387907" y="133694"/>
                  </a:lnTo>
                  <a:lnTo>
                    <a:pt x="1489145" y="133694"/>
                  </a:lnTo>
                  <a:lnTo>
                    <a:pt x="1489145" y="123059"/>
                  </a:lnTo>
                  <a:lnTo>
                    <a:pt x="1488524" y="112701"/>
                  </a:lnTo>
                  <a:lnTo>
                    <a:pt x="1388736" y="112701"/>
                  </a:lnTo>
                  <a:lnTo>
                    <a:pt x="1390480" y="103119"/>
                  </a:lnTo>
                  <a:lnTo>
                    <a:pt x="1413459" y="72717"/>
                  </a:lnTo>
                  <a:lnTo>
                    <a:pt x="1427684" y="69885"/>
                  </a:lnTo>
                  <a:lnTo>
                    <a:pt x="1474179" y="69885"/>
                  </a:lnTo>
                  <a:lnTo>
                    <a:pt x="1472986" y="68090"/>
                  </a:lnTo>
                  <a:lnTo>
                    <a:pt x="1464095" y="59691"/>
                  </a:lnTo>
                  <a:lnTo>
                    <a:pt x="1453581" y="53691"/>
                  </a:lnTo>
                  <a:lnTo>
                    <a:pt x="1441444" y="50092"/>
                  </a:lnTo>
                  <a:lnTo>
                    <a:pt x="1427684" y="48892"/>
                  </a:lnTo>
                  <a:close/>
                </a:path>
                <a:path w="1489709" h="261619">
                  <a:moveTo>
                    <a:pt x="1471605" y="162836"/>
                  </a:moveTo>
                  <a:lnTo>
                    <a:pt x="1466909" y="168913"/>
                  </a:lnTo>
                  <a:lnTo>
                    <a:pt x="1461430" y="173793"/>
                  </a:lnTo>
                  <a:lnTo>
                    <a:pt x="1448908" y="181159"/>
                  </a:lnTo>
                  <a:lnTo>
                    <a:pt x="1441266" y="183001"/>
                  </a:lnTo>
                  <a:lnTo>
                    <a:pt x="1480510" y="183001"/>
                  </a:lnTo>
                  <a:lnTo>
                    <a:pt x="1487211" y="174990"/>
                  </a:lnTo>
                  <a:lnTo>
                    <a:pt x="1471605" y="162836"/>
                  </a:lnTo>
                  <a:close/>
                </a:path>
                <a:path w="1489709" h="261619">
                  <a:moveTo>
                    <a:pt x="1474179" y="69885"/>
                  </a:moveTo>
                  <a:lnTo>
                    <a:pt x="1427684" y="69885"/>
                  </a:lnTo>
                  <a:lnTo>
                    <a:pt x="1435281" y="70559"/>
                  </a:lnTo>
                  <a:lnTo>
                    <a:pt x="1442048" y="72578"/>
                  </a:lnTo>
                  <a:lnTo>
                    <a:pt x="1463594" y="110767"/>
                  </a:lnTo>
                  <a:lnTo>
                    <a:pt x="1463594" y="112701"/>
                  </a:lnTo>
                  <a:lnTo>
                    <a:pt x="1488524" y="112701"/>
                  </a:lnTo>
                  <a:lnTo>
                    <a:pt x="1488135" y="106209"/>
                  </a:lnTo>
                  <a:lnTo>
                    <a:pt x="1485105" y="91431"/>
                  </a:lnTo>
                  <a:lnTo>
                    <a:pt x="1480055" y="78724"/>
                  </a:lnTo>
                  <a:lnTo>
                    <a:pt x="1474179" y="698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111571" y="2575230"/>
            <a:ext cx="180262" cy="146047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269914" y="7274152"/>
            <a:ext cx="5433060" cy="666750"/>
            <a:chOff x="2269914" y="7274152"/>
            <a:chExt cx="5433060" cy="666750"/>
          </a:xfrm>
        </p:grpSpPr>
        <p:sp>
          <p:nvSpPr>
            <p:cNvPr id="31" name="object 31"/>
            <p:cNvSpPr/>
            <p:nvPr/>
          </p:nvSpPr>
          <p:spPr>
            <a:xfrm>
              <a:off x="2269914" y="7274152"/>
              <a:ext cx="485140" cy="666750"/>
            </a:xfrm>
            <a:custGeom>
              <a:avLst/>
              <a:gdLst/>
              <a:ahLst/>
              <a:cxnLst/>
              <a:rect l="l" t="t" r="r" b="b"/>
              <a:pathLst>
                <a:path w="485139" h="666750">
                  <a:moveTo>
                    <a:pt x="0" y="0"/>
                  </a:moveTo>
                  <a:lnTo>
                    <a:pt x="5327" y="666735"/>
                  </a:lnTo>
                  <a:lnTo>
                    <a:pt x="484840" y="32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43775" y="7500817"/>
              <a:ext cx="5058661" cy="3094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72061" y="7500816"/>
              <a:ext cx="5002012" cy="252874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426093" y="9311175"/>
            <a:ext cx="2473615" cy="18117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574594" y="7250169"/>
            <a:ext cx="2147562" cy="184387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1151337" y="9736763"/>
            <a:ext cx="294640" cy="294640"/>
            <a:chOff x="11151337" y="9736763"/>
            <a:chExt cx="294640" cy="294640"/>
          </a:xfrm>
        </p:grpSpPr>
        <p:sp>
          <p:nvSpPr>
            <p:cNvPr id="37" name="object 37"/>
            <p:cNvSpPr/>
            <p:nvPr/>
          </p:nvSpPr>
          <p:spPr>
            <a:xfrm>
              <a:off x="11151337" y="9736763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40">
                  <a:moveTo>
                    <a:pt x="147261" y="0"/>
                  </a:moveTo>
                  <a:lnTo>
                    <a:pt x="100768" y="7518"/>
                  </a:lnTo>
                  <a:lnTo>
                    <a:pt x="60349" y="28446"/>
                  </a:lnTo>
                  <a:lnTo>
                    <a:pt x="28452" y="60340"/>
                  </a:lnTo>
                  <a:lnTo>
                    <a:pt x="7520" y="100756"/>
                  </a:lnTo>
                  <a:lnTo>
                    <a:pt x="0" y="147252"/>
                  </a:lnTo>
                  <a:lnTo>
                    <a:pt x="7520" y="193748"/>
                  </a:lnTo>
                  <a:lnTo>
                    <a:pt x="28452" y="234165"/>
                  </a:lnTo>
                  <a:lnTo>
                    <a:pt x="60349" y="266058"/>
                  </a:lnTo>
                  <a:lnTo>
                    <a:pt x="100768" y="286986"/>
                  </a:lnTo>
                  <a:lnTo>
                    <a:pt x="147261" y="294505"/>
                  </a:lnTo>
                  <a:lnTo>
                    <a:pt x="193755" y="286986"/>
                  </a:lnTo>
                  <a:lnTo>
                    <a:pt x="198177" y="284696"/>
                  </a:lnTo>
                  <a:lnTo>
                    <a:pt x="147261" y="284696"/>
                  </a:lnTo>
                  <a:lnTo>
                    <a:pt x="103867" y="277678"/>
                  </a:lnTo>
                  <a:lnTo>
                    <a:pt x="66145" y="258142"/>
                  </a:lnTo>
                  <a:lnTo>
                    <a:pt x="36377" y="228371"/>
                  </a:lnTo>
                  <a:lnTo>
                    <a:pt x="16844" y="190648"/>
                  </a:lnTo>
                  <a:lnTo>
                    <a:pt x="9826" y="147252"/>
                  </a:lnTo>
                  <a:lnTo>
                    <a:pt x="16844" y="103857"/>
                  </a:lnTo>
                  <a:lnTo>
                    <a:pt x="36377" y="66133"/>
                  </a:lnTo>
                  <a:lnTo>
                    <a:pt x="66145" y="36362"/>
                  </a:lnTo>
                  <a:lnTo>
                    <a:pt x="103867" y="16827"/>
                  </a:lnTo>
                  <a:lnTo>
                    <a:pt x="147261" y="9808"/>
                  </a:lnTo>
                  <a:lnTo>
                    <a:pt x="198177" y="9808"/>
                  </a:lnTo>
                  <a:lnTo>
                    <a:pt x="193755" y="7518"/>
                  </a:lnTo>
                  <a:lnTo>
                    <a:pt x="147261" y="0"/>
                  </a:lnTo>
                  <a:close/>
                </a:path>
                <a:path w="294640" h="294640">
                  <a:moveTo>
                    <a:pt x="198177" y="9808"/>
                  </a:moveTo>
                  <a:lnTo>
                    <a:pt x="147261" y="9808"/>
                  </a:lnTo>
                  <a:lnTo>
                    <a:pt x="190656" y="16827"/>
                  </a:lnTo>
                  <a:lnTo>
                    <a:pt x="228377" y="36362"/>
                  </a:lnTo>
                  <a:lnTo>
                    <a:pt x="258145" y="66133"/>
                  </a:lnTo>
                  <a:lnTo>
                    <a:pt x="277678" y="103857"/>
                  </a:lnTo>
                  <a:lnTo>
                    <a:pt x="284696" y="147252"/>
                  </a:lnTo>
                  <a:lnTo>
                    <a:pt x="277678" y="190648"/>
                  </a:lnTo>
                  <a:lnTo>
                    <a:pt x="258145" y="228371"/>
                  </a:lnTo>
                  <a:lnTo>
                    <a:pt x="228377" y="258142"/>
                  </a:lnTo>
                  <a:lnTo>
                    <a:pt x="190656" y="277678"/>
                  </a:lnTo>
                  <a:lnTo>
                    <a:pt x="147261" y="284696"/>
                  </a:lnTo>
                  <a:lnTo>
                    <a:pt x="198177" y="284696"/>
                  </a:lnTo>
                  <a:lnTo>
                    <a:pt x="234173" y="266058"/>
                  </a:lnTo>
                  <a:lnTo>
                    <a:pt x="266071" y="234165"/>
                  </a:lnTo>
                  <a:lnTo>
                    <a:pt x="287002" y="193748"/>
                  </a:lnTo>
                  <a:lnTo>
                    <a:pt x="294523" y="147252"/>
                  </a:lnTo>
                  <a:lnTo>
                    <a:pt x="287002" y="100756"/>
                  </a:lnTo>
                  <a:lnTo>
                    <a:pt x="266071" y="60340"/>
                  </a:lnTo>
                  <a:lnTo>
                    <a:pt x="234173" y="28446"/>
                  </a:lnTo>
                  <a:lnTo>
                    <a:pt x="198177" y="9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52658" y="9801277"/>
              <a:ext cx="82987" cy="165703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11957558" y="9790931"/>
            <a:ext cx="289560" cy="220979"/>
          </a:xfrm>
          <a:custGeom>
            <a:avLst/>
            <a:gdLst/>
            <a:ahLst/>
            <a:cxnLst/>
            <a:rect l="l" t="t" r="r" b="b"/>
            <a:pathLst>
              <a:path w="289559" h="220979">
                <a:moveTo>
                  <a:pt x="28704" y="0"/>
                </a:moveTo>
                <a:lnTo>
                  <a:pt x="17723" y="49914"/>
                </a:lnTo>
                <a:lnTo>
                  <a:pt x="20309" y="73180"/>
                </a:lnTo>
                <a:lnTo>
                  <a:pt x="36347" y="117454"/>
                </a:lnTo>
                <a:lnTo>
                  <a:pt x="65395" y="155134"/>
                </a:lnTo>
                <a:lnTo>
                  <a:pt x="84160" y="170587"/>
                </a:lnTo>
                <a:lnTo>
                  <a:pt x="65669" y="179753"/>
                </a:lnTo>
                <a:lnTo>
                  <a:pt x="46128" y="186472"/>
                </a:lnTo>
                <a:lnTo>
                  <a:pt x="25808" y="190667"/>
                </a:lnTo>
                <a:lnTo>
                  <a:pt x="4982" y="192265"/>
                </a:lnTo>
                <a:lnTo>
                  <a:pt x="3874" y="192283"/>
                </a:lnTo>
                <a:lnTo>
                  <a:pt x="2802" y="192644"/>
                </a:lnTo>
                <a:lnTo>
                  <a:pt x="1065" y="193942"/>
                </a:lnTo>
                <a:lnTo>
                  <a:pt x="448" y="194843"/>
                </a:lnTo>
                <a:lnTo>
                  <a:pt x="121" y="196068"/>
                </a:lnTo>
                <a:lnTo>
                  <a:pt x="0" y="197937"/>
                </a:lnTo>
                <a:lnTo>
                  <a:pt x="879" y="199855"/>
                </a:lnTo>
                <a:lnTo>
                  <a:pt x="41502" y="215746"/>
                </a:lnTo>
                <a:lnTo>
                  <a:pt x="83030" y="220709"/>
                </a:lnTo>
                <a:lnTo>
                  <a:pt x="114507" y="217870"/>
                </a:lnTo>
                <a:lnTo>
                  <a:pt x="138522" y="211232"/>
                </a:lnTo>
                <a:lnTo>
                  <a:pt x="83030" y="211232"/>
                </a:lnTo>
                <a:lnTo>
                  <a:pt x="67976" y="210546"/>
                </a:lnTo>
                <a:lnTo>
                  <a:pt x="53096" y="208505"/>
                </a:lnTo>
                <a:lnTo>
                  <a:pt x="38492" y="205127"/>
                </a:lnTo>
                <a:lnTo>
                  <a:pt x="24268" y="200432"/>
                </a:lnTo>
                <a:lnTo>
                  <a:pt x="43295" y="197012"/>
                </a:lnTo>
                <a:lnTo>
                  <a:pt x="61704" y="191538"/>
                </a:lnTo>
                <a:lnTo>
                  <a:pt x="95922" y="174693"/>
                </a:lnTo>
                <a:lnTo>
                  <a:pt x="98118" y="171550"/>
                </a:lnTo>
                <a:lnTo>
                  <a:pt x="98118" y="170007"/>
                </a:lnTo>
                <a:lnTo>
                  <a:pt x="97918" y="169247"/>
                </a:lnTo>
                <a:lnTo>
                  <a:pt x="97152" y="167883"/>
                </a:lnTo>
                <a:lnTo>
                  <a:pt x="96598" y="167299"/>
                </a:lnTo>
                <a:lnTo>
                  <a:pt x="95922" y="166864"/>
                </a:lnTo>
                <a:lnTo>
                  <a:pt x="77983" y="153429"/>
                </a:lnTo>
                <a:lnTo>
                  <a:pt x="49408" y="120109"/>
                </a:lnTo>
                <a:lnTo>
                  <a:pt x="32174" y="80225"/>
                </a:lnTo>
                <a:lnTo>
                  <a:pt x="27924" y="37577"/>
                </a:lnTo>
                <a:lnTo>
                  <a:pt x="30802" y="16159"/>
                </a:lnTo>
                <a:lnTo>
                  <a:pt x="43714" y="16159"/>
                </a:lnTo>
                <a:lnTo>
                  <a:pt x="42275" y="14649"/>
                </a:lnTo>
                <a:lnTo>
                  <a:pt x="32730" y="2237"/>
                </a:lnTo>
                <a:lnTo>
                  <a:pt x="32201" y="1472"/>
                </a:lnTo>
                <a:lnTo>
                  <a:pt x="31450" y="868"/>
                </a:lnTo>
                <a:lnTo>
                  <a:pt x="29683" y="123"/>
                </a:lnTo>
                <a:lnTo>
                  <a:pt x="28704" y="0"/>
                </a:lnTo>
                <a:close/>
              </a:path>
              <a:path w="289559" h="220979">
                <a:moveTo>
                  <a:pt x="283636" y="40485"/>
                </a:moveTo>
                <a:lnTo>
                  <a:pt x="270876" y="40485"/>
                </a:lnTo>
                <a:lnTo>
                  <a:pt x="264082" y="47519"/>
                </a:lnTo>
                <a:lnTo>
                  <a:pt x="256822" y="54114"/>
                </a:lnTo>
                <a:lnTo>
                  <a:pt x="249122" y="60249"/>
                </a:lnTo>
                <a:lnTo>
                  <a:pt x="241005" y="65905"/>
                </a:lnTo>
                <a:lnTo>
                  <a:pt x="240360" y="66324"/>
                </a:lnTo>
                <a:lnTo>
                  <a:pt x="239829" y="66880"/>
                </a:lnTo>
                <a:lnTo>
                  <a:pt x="239076" y="68176"/>
                </a:lnTo>
                <a:lnTo>
                  <a:pt x="238865" y="68898"/>
                </a:lnTo>
                <a:lnTo>
                  <a:pt x="238838" y="69636"/>
                </a:lnTo>
                <a:lnTo>
                  <a:pt x="234882" y="97651"/>
                </a:lnTo>
                <a:lnTo>
                  <a:pt x="210765" y="148575"/>
                </a:lnTo>
                <a:lnTo>
                  <a:pt x="167782" y="187638"/>
                </a:lnTo>
                <a:lnTo>
                  <a:pt x="112893" y="208514"/>
                </a:lnTo>
                <a:lnTo>
                  <a:pt x="83030" y="211232"/>
                </a:lnTo>
                <a:lnTo>
                  <a:pt x="138522" y="211232"/>
                </a:lnTo>
                <a:lnTo>
                  <a:pt x="197354" y="177700"/>
                </a:lnTo>
                <a:lnTo>
                  <a:pt x="233821" y="129677"/>
                </a:lnTo>
                <a:lnTo>
                  <a:pt x="248782" y="72338"/>
                </a:lnTo>
                <a:lnTo>
                  <a:pt x="259945" y="64130"/>
                </a:lnTo>
                <a:lnTo>
                  <a:pt x="270262" y="55114"/>
                </a:lnTo>
                <a:lnTo>
                  <a:pt x="279747" y="45281"/>
                </a:lnTo>
                <a:lnTo>
                  <a:pt x="283636" y="40485"/>
                </a:lnTo>
                <a:close/>
              </a:path>
              <a:path w="289559" h="220979">
                <a:moveTo>
                  <a:pt x="43714" y="16159"/>
                </a:moveTo>
                <a:lnTo>
                  <a:pt x="30802" y="16159"/>
                </a:lnTo>
                <a:lnTo>
                  <a:pt x="41566" y="28350"/>
                </a:lnTo>
                <a:lnTo>
                  <a:pt x="80575" y="57743"/>
                </a:lnTo>
                <a:lnTo>
                  <a:pt x="127194" y="74832"/>
                </a:lnTo>
                <a:lnTo>
                  <a:pt x="144533" y="77588"/>
                </a:lnTo>
                <a:lnTo>
                  <a:pt x="145365" y="77506"/>
                </a:lnTo>
                <a:lnTo>
                  <a:pt x="149502" y="73180"/>
                </a:lnTo>
                <a:lnTo>
                  <a:pt x="149488" y="72338"/>
                </a:lnTo>
                <a:lnTo>
                  <a:pt x="149303" y="71638"/>
                </a:lnTo>
                <a:lnTo>
                  <a:pt x="148772" y="67228"/>
                </a:lnTo>
                <a:lnTo>
                  <a:pt x="138503" y="67228"/>
                </a:lnTo>
                <a:lnTo>
                  <a:pt x="122597" y="64002"/>
                </a:lnTo>
                <a:lnTo>
                  <a:pt x="78259" y="45281"/>
                </a:lnTo>
                <a:lnTo>
                  <a:pt x="53113" y="26023"/>
                </a:lnTo>
                <a:lnTo>
                  <a:pt x="43714" y="16159"/>
                </a:lnTo>
                <a:close/>
              </a:path>
              <a:path w="289559" h="220979">
                <a:moveTo>
                  <a:pt x="195736" y="10973"/>
                </a:moveTo>
                <a:lnTo>
                  <a:pt x="155297" y="25494"/>
                </a:lnTo>
                <a:lnTo>
                  <a:pt x="138327" y="63049"/>
                </a:lnTo>
                <a:lnTo>
                  <a:pt x="138385" y="65839"/>
                </a:lnTo>
                <a:lnTo>
                  <a:pt x="138503" y="67228"/>
                </a:lnTo>
                <a:lnTo>
                  <a:pt x="148772" y="67228"/>
                </a:lnTo>
                <a:lnTo>
                  <a:pt x="148495" y="64925"/>
                </a:lnTo>
                <a:lnTo>
                  <a:pt x="148472" y="63049"/>
                </a:lnTo>
                <a:lnTo>
                  <a:pt x="170535" y="26428"/>
                </a:lnTo>
                <a:lnTo>
                  <a:pt x="193422" y="20443"/>
                </a:lnTo>
                <a:lnTo>
                  <a:pt x="225202" y="20443"/>
                </a:lnTo>
                <a:lnTo>
                  <a:pt x="221175" y="17843"/>
                </a:lnTo>
                <a:lnTo>
                  <a:pt x="213108" y="14265"/>
                </a:lnTo>
                <a:lnTo>
                  <a:pt x="204535" y="11954"/>
                </a:lnTo>
                <a:lnTo>
                  <a:pt x="195736" y="10973"/>
                </a:lnTo>
                <a:close/>
              </a:path>
              <a:path w="289559" h="220979">
                <a:moveTo>
                  <a:pt x="225202" y="20443"/>
                </a:moveTo>
                <a:lnTo>
                  <a:pt x="193422" y="20443"/>
                </a:lnTo>
                <a:lnTo>
                  <a:pt x="201355" y="21061"/>
                </a:lnTo>
                <a:lnTo>
                  <a:pt x="209108" y="22999"/>
                </a:lnTo>
                <a:lnTo>
                  <a:pt x="233489" y="42839"/>
                </a:lnTo>
                <a:lnTo>
                  <a:pt x="234153" y="43494"/>
                </a:lnTo>
                <a:lnTo>
                  <a:pt x="235781" y="44392"/>
                </a:lnTo>
                <a:lnTo>
                  <a:pt x="236713" y="44616"/>
                </a:lnTo>
                <a:lnTo>
                  <a:pt x="237656" y="44590"/>
                </a:lnTo>
                <a:lnTo>
                  <a:pt x="246036" y="44157"/>
                </a:lnTo>
                <a:lnTo>
                  <a:pt x="254376" y="43327"/>
                </a:lnTo>
                <a:lnTo>
                  <a:pt x="262662" y="42102"/>
                </a:lnTo>
                <a:lnTo>
                  <a:pt x="270876" y="40485"/>
                </a:lnTo>
                <a:lnTo>
                  <a:pt x="283636" y="40485"/>
                </a:lnTo>
                <a:lnTo>
                  <a:pt x="288073" y="35012"/>
                </a:lnTo>
                <a:lnTo>
                  <a:pt x="240287" y="35012"/>
                </a:lnTo>
                <a:lnTo>
                  <a:pt x="234881" y="28302"/>
                </a:lnTo>
                <a:lnTo>
                  <a:pt x="228484" y="22561"/>
                </a:lnTo>
                <a:lnTo>
                  <a:pt x="225202" y="20443"/>
                </a:lnTo>
                <a:close/>
              </a:path>
              <a:path w="289559" h="220979">
                <a:moveTo>
                  <a:pt x="284691" y="27166"/>
                </a:moveTo>
                <a:lnTo>
                  <a:pt x="283607" y="27177"/>
                </a:lnTo>
                <a:lnTo>
                  <a:pt x="282603" y="27494"/>
                </a:lnTo>
                <a:lnTo>
                  <a:pt x="272250" y="30403"/>
                </a:lnTo>
                <a:lnTo>
                  <a:pt x="261721" y="32630"/>
                </a:lnTo>
                <a:lnTo>
                  <a:pt x="251054" y="34169"/>
                </a:lnTo>
                <a:lnTo>
                  <a:pt x="240287" y="35012"/>
                </a:lnTo>
                <a:lnTo>
                  <a:pt x="288073" y="35012"/>
                </a:lnTo>
                <a:lnTo>
                  <a:pt x="288931" y="33885"/>
                </a:lnTo>
                <a:lnTo>
                  <a:pt x="289249" y="32909"/>
                </a:lnTo>
                <a:lnTo>
                  <a:pt x="289178" y="30810"/>
                </a:lnTo>
                <a:lnTo>
                  <a:pt x="288866" y="29947"/>
                </a:lnTo>
                <a:lnTo>
                  <a:pt x="287598" y="28350"/>
                </a:lnTo>
                <a:lnTo>
                  <a:pt x="286713" y="27760"/>
                </a:lnTo>
                <a:lnTo>
                  <a:pt x="284691" y="271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567990" y="9752235"/>
            <a:ext cx="287020" cy="259079"/>
          </a:xfrm>
          <a:custGeom>
            <a:avLst/>
            <a:gdLst/>
            <a:ahLst/>
            <a:cxnLst/>
            <a:rect l="l" t="t" r="r" b="b"/>
            <a:pathLst>
              <a:path w="287020" h="259079">
                <a:moveTo>
                  <a:pt x="209185" y="0"/>
                </a:moveTo>
                <a:lnTo>
                  <a:pt x="77697" y="0"/>
                </a:lnTo>
                <a:lnTo>
                  <a:pt x="62475" y="1372"/>
                </a:lnTo>
                <a:lnTo>
                  <a:pt x="22782" y="20560"/>
                </a:lnTo>
                <a:lnTo>
                  <a:pt x="1521" y="56379"/>
                </a:lnTo>
                <a:lnTo>
                  <a:pt x="0" y="188777"/>
                </a:lnTo>
                <a:lnTo>
                  <a:pt x="1521" y="202514"/>
                </a:lnTo>
                <a:lnTo>
                  <a:pt x="22782" y="238334"/>
                </a:lnTo>
                <a:lnTo>
                  <a:pt x="62475" y="257522"/>
                </a:lnTo>
                <a:lnTo>
                  <a:pt x="77697" y="258894"/>
                </a:lnTo>
                <a:lnTo>
                  <a:pt x="209185" y="258894"/>
                </a:lnTo>
                <a:lnTo>
                  <a:pt x="224408" y="257522"/>
                </a:lnTo>
                <a:lnTo>
                  <a:pt x="238905" y="253536"/>
                </a:lnTo>
                <a:lnTo>
                  <a:pt x="250161" y="248107"/>
                </a:lnTo>
                <a:lnTo>
                  <a:pt x="77697" y="248107"/>
                </a:lnTo>
                <a:lnTo>
                  <a:pt x="64817" y="246945"/>
                </a:lnTo>
                <a:lnTo>
                  <a:pt x="23022" y="221678"/>
                </a:lnTo>
                <a:lnTo>
                  <a:pt x="11953" y="188777"/>
                </a:lnTo>
                <a:lnTo>
                  <a:pt x="12022" y="69493"/>
                </a:lnTo>
                <a:lnTo>
                  <a:pt x="31231" y="28184"/>
                </a:lnTo>
                <a:lnTo>
                  <a:pt x="77697" y="10787"/>
                </a:lnTo>
                <a:lnTo>
                  <a:pt x="250161" y="10787"/>
                </a:lnTo>
                <a:lnTo>
                  <a:pt x="238905" y="5358"/>
                </a:lnTo>
                <a:lnTo>
                  <a:pt x="224408" y="1372"/>
                </a:lnTo>
                <a:lnTo>
                  <a:pt x="209185" y="0"/>
                </a:lnTo>
                <a:close/>
              </a:path>
              <a:path w="287020" h="259079">
                <a:moveTo>
                  <a:pt x="250161" y="10787"/>
                </a:moveTo>
                <a:lnTo>
                  <a:pt x="209185" y="10787"/>
                </a:lnTo>
                <a:lnTo>
                  <a:pt x="222066" y="11948"/>
                </a:lnTo>
                <a:lnTo>
                  <a:pt x="234333" y="15321"/>
                </a:lnTo>
                <a:lnTo>
                  <a:pt x="269905" y="47423"/>
                </a:lnTo>
                <a:lnTo>
                  <a:pt x="274930" y="188777"/>
                </a:lnTo>
                <a:lnTo>
                  <a:pt x="273642" y="200401"/>
                </a:lnTo>
                <a:lnTo>
                  <a:pt x="245643" y="238118"/>
                </a:lnTo>
                <a:lnTo>
                  <a:pt x="209185" y="248107"/>
                </a:lnTo>
                <a:lnTo>
                  <a:pt x="250161" y="248107"/>
                </a:lnTo>
                <a:lnTo>
                  <a:pt x="280945" y="215597"/>
                </a:lnTo>
                <a:lnTo>
                  <a:pt x="286883" y="188777"/>
                </a:lnTo>
                <a:lnTo>
                  <a:pt x="286814" y="69493"/>
                </a:lnTo>
                <a:lnTo>
                  <a:pt x="273802" y="31234"/>
                </a:lnTo>
                <a:lnTo>
                  <a:pt x="252271" y="11805"/>
                </a:lnTo>
                <a:lnTo>
                  <a:pt x="250161" y="10787"/>
                </a:lnTo>
                <a:close/>
              </a:path>
              <a:path w="287020" h="259079">
                <a:moveTo>
                  <a:pt x="143441" y="70117"/>
                </a:moveTo>
                <a:lnTo>
                  <a:pt x="99271" y="85502"/>
                </a:lnTo>
                <a:lnTo>
                  <a:pt x="78014" y="123632"/>
                </a:lnTo>
                <a:lnTo>
                  <a:pt x="77775" y="132335"/>
                </a:lnTo>
                <a:lnTo>
                  <a:pt x="78960" y="141022"/>
                </a:lnTo>
                <a:lnTo>
                  <a:pt x="104298" y="177115"/>
                </a:lnTo>
                <a:lnTo>
                  <a:pt x="140241" y="188707"/>
                </a:lnTo>
                <a:lnTo>
                  <a:pt x="149885" y="188491"/>
                </a:lnTo>
                <a:lnTo>
                  <a:pt x="159391" y="187005"/>
                </a:lnTo>
                <a:lnTo>
                  <a:pt x="168600" y="184261"/>
                </a:lnTo>
                <a:lnTo>
                  <a:pt x="177263" y="180324"/>
                </a:lnTo>
                <a:lnTo>
                  <a:pt x="180934" y="177990"/>
                </a:lnTo>
                <a:lnTo>
                  <a:pt x="143441" y="177990"/>
                </a:lnTo>
                <a:lnTo>
                  <a:pt x="135528" y="177462"/>
                </a:lnTo>
                <a:lnTo>
                  <a:pt x="97314" y="154419"/>
                </a:lnTo>
                <a:lnTo>
                  <a:pt x="89714" y="127084"/>
                </a:lnTo>
                <a:lnTo>
                  <a:pt x="90684" y="119977"/>
                </a:lnTo>
                <a:lnTo>
                  <a:pt x="118085" y="86636"/>
                </a:lnTo>
                <a:lnTo>
                  <a:pt x="140823" y="80962"/>
                </a:lnTo>
                <a:lnTo>
                  <a:pt x="181055" y="80962"/>
                </a:lnTo>
                <a:lnTo>
                  <a:pt x="179899" y="80106"/>
                </a:lnTo>
                <a:lnTo>
                  <a:pt x="168589" y="74651"/>
                </a:lnTo>
                <a:lnTo>
                  <a:pt x="156322" y="71279"/>
                </a:lnTo>
                <a:lnTo>
                  <a:pt x="143441" y="70117"/>
                </a:lnTo>
                <a:close/>
              </a:path>
              <a:path w="287020" h="259079">
                <a:moveTo>
                  <a:pt x="181055" y="80962"/>
                </a:moveTo>
                <a:lnTo>
                  <a:pt x="140823" y="80962"/>
                </a:lnTo>
                <a:lnTo>
                  <a:pt x="148714" y="81138"/>
                </a:lnTo>
                <a:lnTo>
                  <a:pt x="156491" y="82354"/>
                </a:lnTo>
                <a:lnTo>
                  <a:pt x="192077" y="108710"/>
                </a:lnTo>
                <a:lnTo>
                  <a:pt x="197232" y="129447"/>
                </a:lnTo>
                <a:lnTo>
                  <a:pt x="196179" y="138958"/>
                </a:lnTo>
                <a:lnTo>
                  <a:pt x="173270" y="169817"/>
                </a:lnTo>
                <a:lnTo>
                  <a:pt x="143441" y="177990"/>
                </a:lnTo>
                <a:lnTo>
                  <a:pt x="180934" y="177990"/>
                </a:lnTo>
                <a:lnTo>
                  <a:pt x="206354" y="146670"/>
                </a:lnTo>
                <a:lnTo>
                  <a:pt x="209185" y="129447"/>
                </a:lnTo>
                <a:lnTo>
                  <a:pt x="207898" y="117823"/>
                </a:lnTo>
                <a:lnTo>
                  <a:pt x="204161" y="106753"/>
                </a:lnTo>
                <a:lnTo>
                  <a:pt x="198117" y="96546"/>
                </a:lnTo>
                <a:lnTo>
                  <a:pt x="189908" y="87514"/>
                </a:lnTo>
                <a:lnTo>
                  <a:pt x="181055" y="80962"/>
                </a:lnTo>
                <a:close/>
              </a:path>
              <a:path w="287020" h="259079">
                <a:moveTo>
                  <a:pt x="218775" y="48542"/>
                </a:moveTo>
                <a:lnTo>
                  <a:pt x="208954" y="59342"/>
                </a:lnTo>
                <a:lnTo>
                  <a:pt x="209889" y="63549"/>
                </a:lnTo>
                <a:lnTo>
                  <a:pt x="211015" y="65449"/>
                </a:lnTo>
                <a:lnTo>
                  <a:pt x="214386" y="68479"/>
                </a:lnTo>
                <a:lnTo>
                  <a:pt x="216488" y="69493"/>
                </a:lnTo>
                <a:lnTo>
                  <a:pt x="221126" y="70326"/>
                </a:lnTo>
                <a:lnTo>
                  <a:pt x="223529" y="70112"/>
                </a:lnTo>
                <a:lnTo>
                  <a:pt x="227915" y="68466"/>
                </a:lnTo>
                <a:lnTo>
                  <a:pt x="229764" y="67097"/>
                </a:lnTo>
                <a:lnTo>
                  <a:pt x="232399" y="63527"/>
                </a:lnTo>
                <a:lnTo>
                  <a:pt x="233092" y="61463"/>
                </a:lnTo>
                <a:lnTo>
                  <a:pt x="233047" y="56379"/>
                </a:lnTo>
                <a:lnTo>
                  <a:pt x="231828" y="53728"/>
                </a:lnTo>
                <a:lnTo>
                  <a:pt x="227346" y="49684"/>
                </a:lnTo>
                <a:lnTo>
                  <a:pt x="224308" y="48546"/>
                </a:lnTo>
                <a:lnTo>
                  <a:pt x="218775" y="4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815446" y="8213383"/>
            <a:ext cx="1272549" cy="12693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816683" y="8568342"/>
            <a:ext cx="2421361" cy="38362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758980" y="7826781"/>
            <a:ext cx="1826627" cy="172366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10335636" y="8122425"/>
            <a:ext cx="258445" cy="191135"/>
          </a:xfrm>
          <a:custGeom>
            <a:avLst/>
            <a:gdLst/>
            <a:ahLst/>
            <a:cxnLst/>
            <a:rect l="l" t="t" r="r" b="b"/>
            <a:pathLst>
              <a:path w="258445" h="191134">
                <a:moveTo>
                  <a:pt x="48103" y="0"/>
                </a:moveTo>
                <a:lnTo>
                  <a:pt x="44107" y="444"/>
                </a:lnTo>
                <a:lnTo>
                  <a:pt x="36629" y="2529"/>
                </a:lnTo>
                <a:lnTo>
                  <a:pt x="33234" y="4146"/>
                </a:lnTo>
                <a:lnTo>
                  <a:pt x="30408" y="6229"/>
                </a:lnTo>
                <a:lnTo>
                  <a:pt x="13725" y="18539"/>
                </a:lnTo>
                <a:lnTo>
                  <a:pt x="6088" y="25882"/>
                </a:lnTo>
                <a:lnTo>
                  <a:pt x="1375" y="34369"/>
                </a:lnTo>
                <a:lnTo>
                  <a:pt x="0" y="43503"/>
                </a:lnTo>
                <a:lnTo>
                  <a:pt x="2372" y="52788"/>
                </a:lnTo>
                <a:lnTo>
                  <a:pt x="31691" y="97469"/>
                </a:lnTo>
                <a:lnTo>
                  <a:pt x="73753" y="136227"/>
                </a:lnTo>
                <a:lnTo>
                  <a:pt x="126338" y="167234"/>
                </a:lnTo>
                <a:lnTo>
                  <a:pt x="186960" y="188845"/>
                </a:lnTo>
                <a:lnTo>
                  <a:pt x="199564" y="190601"/>
                </a:lnTo>
                <a:lnTo>
                  <a:pt x="211953" y="189591"/>
                </a:lnTo>
                <a:lnTo>
                  <a:pt x="223462" y="186118"/>
                </a:lnTo>
                <a:lnTo>
                  <a:pt x="233422" y="180488"/>
                </a:lnTo>
                <a:lnTo>
                  <a:pt x="236916" y="177912"/>
                </a:lnTo>
                <a:lnTo>
                  <a:pt x="200123" y="177912"/>
                </a:lnTo>
                <a:lnTo>
                  <a:pt x="192661" y="176881"/>
                </a:lnTo>
                <a:lnTo>
                  <a:pt x="135514" y="156500"/>
                </a:lnTo>
                <a:lnTo>
                  <a:pt x="85946" y="127263"/>
                </a:lnTo>
                <a:lnTo>
                  <a:pt x="46283" y="90723"/>
                </a:lnTo>
                <a:lnTo>
                  <a:pt x="18635" y="48598"/>
                </a:lnTo>
                <a:lnTo>
                  <a:pt x="15227" y="41443"/>
                </a:lnTo>
                <a:lnTo>
                  <a:pt x="18102" y="33288"/>
                </a:lnTo>
                <a:lnTo>
                  <a:pt x="43698" y="14395"/>
                </a:lnTo>
                <a:lnTo>
                  <a:pt x="45017" y="13767"/>
                </a:lnTo>
                <a:lnTo>
                  <a:pt x="47923" y="12955"/>
                </a:lnTo>
                <a:lnTo>
                  <a:pt x="49476" y="12782"/>
                </a:lnTo>
                <a:lnTo>
                  <a:pt x="77460" y="12782"/>
                </a:lnTo>
                <a:lnTo>
                  <a:pt x="70137" y="5843"/>
                </a:lnTo>
                <a:lnTo>
                  <a:pt x="67041" y="3928"/>
                </a:lnTo>
                <a:lnTo>
                  <a:pt x="59973" y="1174"/>
                </a:lnTo>
                <a:lnTo>
                  <a:pt x="56082" y="367"/>
                </a:lnTo>
                <a:lnTo>
                  <a:pt x="48103" y="0"/>
                </a:lnTo>
                <a:close/>
              </a:path>
              <a:path w="258445" h="191134">
                <a:moveTo>
                  <a:pt x="224654" y="124003"/>
                </a:moveTo>
                <a:lnTo>
                  <a:pt x="193591" y="124003"/>
                </a:lnTo>
                <a:lnTo>
                  <a:pt x="196836" y="124506"/>
                </a:lnTo>
                <a:lnTo>
                  <a:pt x="198360" y="125026"/>
                </a:lnTo>
                <a:lnTo>
                  <a:pt x="238153" y="147834"/>
                </a:lnTo>
                <a:lnTo>
                  <a:pt x="241231" y="154147"/>
                </a:lnTo>
                <a:lnTo>
                  <a:pt x="240996" y="155292"/>
                </a:lnTo>
                <a:lnTo>
                  <a:pt x="207662" y="177301"/>
                </a:lnTo>
                <a:lnTo>
                  <a:pt x="200123" y="177912"/>
                </a:lnTo>
                <a:lnTo>
                  <a:pt x="236916" y="177912"/>
                </a:lnTo>
                <a:lnTo>
                  <a:pt x="250120" y="168179"/>
                </a:lnTo>
                <a:lnTo>
                  <a:pt x="256647" y="160680"/>
                </a:lnTo>
                <a:lnTo>
                  <a:pt x="258318" y="152209"/>
                </a:lnTo>
                <a:lnTo>
                  <a:pt x="255233" y="143952"/>
                </a:lnTo>
                <a:lnTo>
                  <a:pt x="247488" y="137096"/>
                </a:lnTo>
                <a:lnTo>
                  <a:pt x="224654" y="124003"/>
                </a:lnTo>
                <a:close/>
              </a:path>
              <a:path w="258445" h="191134">
                <a:moveTo>
                  <a:pt x="77460" y="12782"/>
                </a:moveTo>
                <a:lnTo>
                  <a:pt x="49476" y="12782"/>
                </a:lnTo>
                <a:lnTo>
                  <a:pt x="52576" y="12924"/>
                </a:lnTo>
                <a:lnTo>
                  <a:pt x="54089" y="13238"/>
                </a:lnTo>
                <a:lnTo>
                  <a:pt x="88980" y="44385"/>
                </a:lnTo>
                <a:lnTo>
                  <a:pt x="90368" y="47901"/>
                </a:lnTo>
                <a:lnTo>
                  <a:pt x="90337" y="49138"/>
                </a:lnTo>
                <a:lnTo>
                  <a:pt x="79907" y="79876"/>
                </a:lnTo>
                <a:lnTo>
                  <a:pt x="79972" y="83522"/>
                </a:lnTo>
                <a:lnTo>
                  <a:pt x="131617" y="127906"/>
                </a:lnTo>
                <a:lnTo>
                  <a:pt x="150215" y="131704"/>
                </a:lnTo>
                <a:lnTo>
                  <a:pt x="191912" y="124026"/>
                </a:lnTo>
                <a:lnTo>
                  <a:pt x="193591" y="124003"/>
                </a:lnTo>
                <a:lnTo>
                  <a:pt x="224654" y="124003"/>
                </a:lnTo>
                <a:lnTo>
                  <a:pt x="215651" y="118840"/>
                </a:lnTo>
                <a:lnTo>
                  <a:pt x="148935" y="118840"/>
                </a:lnTo>
                <a:lnTo>
                  <a:pt x="147013" y="118823"/>
                </a:lnTo>
                <a:lnTo>
                  <a:pt x="99356" y="86148"/>
                </a:lnTo>
                <a:lnTo>
                  <a:pt x="97359" y="80828"/>
                </a:lnTo>
                <a:lnTo>
                  <a:pt x="108749" y="47217"/>
                </a:lnTo>
                <a:lnTo>
                  <a:pt x="106875" y="40657"/>
                </a:lnTo>
                <a:lnTo>
                  <a:pt x="77460" y="12782"/>
                </a:lnTo>
                <a:close/>
              </a:path>
              <a:path w="258445" h="191134">
                <a:moveTo>
                  <a:pt x="194590" y="111166"/>
                </a:moveTo>
                <a:lnTo>
                  <a:pt x="190265" y="111226"/>
                </a:lnTo>
                <a:lnTo>
                  <a:pt x="148935" y="118840"/>
                </a:lnTo>
                <a:lnTo>
                  <a:pt x="215651" y="118840"/>
                </a:lnTo>
                <a:lnTo>
                  <a:pt x="206875" y="113807"/>
                </a:lnTo>
                <a:lnTo>
                  <a:pt x="202950" y="112466"/>
                </a:lnTo>
                <a:lnTo>
                  <a:pt x="194590" y="1111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287351" y="7772515"/>
            <a:ext cx="313690" cy="198120"/>
          </a:xfrm>
          <a:custGeom>
            <a:avLst/>
            <a:gdLst/>
            <a:ahLst/>
            <a:cxnLst/>
            <a:rect l="l" t="t" r="r" b="b"/>
            <a:pathLst>
              <a:path w="313690" h="198120">
                <a:moveTo>
                  <a:pt x="264627" y="0"/>
                </a:moveTo>
                <a:lnTo>
                  <a:pt x="49005" y="0"/>
                </a:lnTo>
                <a:lnTo>
                  <a:pt x="39400" y="738"/>
                </a:lnTo>
                <a:lnTo>
                  <a:pt x="3730" y="23516"/>
                </a:lnTo>
                <a:lnTo>
                  <a:pt x="0" y="38094"/>
                </a:lnTo>
                <a:lnTo>
                  <a:pt x="0" y="159997"/>
                </a:lnTo>
                <a:lnTo>
                  <a:pt x="21817" y="191691"/>
                </a:lnTo>
                <a:lnTo>
                  <a:pt x="49005" y="198091"/>
                </a:lnTo>
                <a:lnTo>
                  <a:pt x="264627" y="198091"/>
                </a:lnTo>
                <a:lnTo>
                  <a:pt x="303582" y="182853"/>
                </a:lnTo>
                <a:lnTo>
                  <a:pt x="41206" y="182853"/>
                </a:lnTo>
                <a:lnTo>
                  <a:pt x="33728" y="180445"/>
                </a:lnTo>
                <a:lnTo>
                  <a:pt x="22699" y="171872"/>
                </a:lnTo>
                <a:lnTo>
                  <a:pt x="19602" y="166058"/>
                </a:lnTo>
                <a:lnTo>
                  <a:pt x="19602" y="60387"/>
                </a:lnTo>
                <a:lnTo>
                  <a:pt x="58287" y="60387"/>
                </a:lnTo>
                <a:lnTo>
                  <a:pt x="19602" y="42696"/>
                </a:lnTo>
                <a:lnTo>
                  <a:pt x="19602" y="32032"/>
                </a:lnTo>
                <a:lnTo>
                  <a:pt x="22699" y="26218"/>
                </a:lnTo>
                <a:lnTo>
                  <a:pt x="33728" y="17645"/>
                </a:lnTo>
                <a:lnTo>
                  <a:pt x="41206" y="15237"/>
                </a:lnTo>
                <a:lnTo>
                  <a:pt x="303582" y="15237"/>
                </a:lnTo>
                <a:lnTo>
                  <a:pt x="299279" y="11157"/>
                </a:lnTo>
                <a:lnTo>
                  <a:pt x="291815" y="6400"/>
                </a:lnTo>
                <a:lnTo>
                  <a:pt x="283380" y="2899"/>
                </a:lnTo>
                <a:lnTo>
                  <a:pt x="274232" y="738"/>
                </a:lnTo>
                <a:lnTo>
                  <a:pt x="264627" y="0"/>
                </a:lnTo>
                <a:close/>
              </a:path>
              <a:path w="313690" h="198120">
                <a:moveTo>
                  <a:pt x="313632" y="60356"/>
                </a:moveTo>
                <a:lnTo>
                  <a:pt x="294030" y="60356"/>
                </a:lnTo>
                <a:lnTo>
                  <a:pt x="294030" y="166058"/>
                </a:lnTo>
                <a:lnTo>
                  <a:pt x="290932" y="171872"/>
                </a:lnTo>
                <a:lnTo>
                  <a:pt x="279904" y="180445"/>
                </a:lnTo>
                <a:lnTo>
                  <a:pt x="272425" y="182853"/>
                </a:lnTo>
                <a:lnTo>
                  <a:pt x="303582" y="182853"/>
                </a:lnTo>
                <a:lnTo>
                  <a:pt x="305399" y="181131"/>
                </a:lnTo>
                <a:lnTo>
                  <a:pt x="309902" y="174575"/>
                </a:lnTo>
                <a:lnTo>
                  <a:pt x="312682" y="167463"/>
                </a:lnTo>
                <a:lnTo>
                  <a:pt x="313632" y="159997"/>
                </a:lnTo>
                <a:lnTo>
                  <a:pt x="313632" y="60356"/>
                </a:lnTo>
                <a:close/>
              </a:path>
              <a:path w="313690" h="198120">
                <a:moveTo>
                  <a:pt x="58287" y="60387"/>
                </a:moveTo>
                <a:lnTo>
                  <a:pt x="19602" y="60387"/>
                </a:lnTo>
                <a:lnTo>
                  <a:pt x="151837" y="120851"/>
                </a:lnTo>
                <a:lnTo>
                  <a:pt x="153444" y="121430"/>
                </a:lnTo>
                <a:lnTo>
                  <a:pt x="154805" y="121819"/>
                </a:lnTo>
                <a:lnTo>
                  <a:pt x="156259" y="121969"/>
                </a:lnTo>
                <a:lnTo>
                  <a:pt x="159147" y="121769"/>
                </a:lnTo>
                <a:lnTo>
                  <a:pt x="160544" y="121421"/>
                </a:lnTo>
                <a:lnTo>
                  <a:pt x="195468" y="105445"/>
                </a:lnTo>
                <a:lnTo>
                  <a:pt x="156816" y="105445"/>
                </a:lnTo>
                <a:lnTo>
                  <a:pt x="58287" y="60387"/>
                </a:lnTo>
                <a:close/>
              </a:path>
              <a:path w="313690" h="198120">
                <a:moveTo>
                  <a:pt x="303582" y="15237"/>
                </a:moveTo>
                <a:lnTo>
                  <a:pt x="272425" y="15237"/>
                </a:lnTo>
                <a:lnTo>
                  <a:pt x="279904" y="17645"/>
                </a:lnTo>
                <a:lnTo>
                  <a:pt x="290932" y="26218"/>
                </a:lnTo>
                <a:lnTo>
                  <a:pt x="294030" y="32032"/>
                </a:lnTo>
                <a:lnTo>
                  <a:pt x="293963" y="42696"/>
                </a:lnTo>
                <a:lnTo>
                  <a:pt x="156816" y="105445"/>
                </a:lnTo>
                <a:lnTo>
                  <a:pt x="195468" y="105445"/>
                </a:lnTo>
                <a:lnTo>
                  <a:pt x="294030" y="60356"/>
                </a:lnTo>
                <a:lnTo>
                  <a:pt x="313632" y="60356"/>
                </a:lnTo>
                <a:lnTo>
                  <a:pt x="313632" y="38094"/>
                </a:lnTo>
                <a:lnTo>
                  <a:pt x="312682" y="30627"/>
                </a:lnTo>
                <a:lnTo>
                  <a:pt x="309902" y="23516"/>
                </a:lnTo>
                <a:lnTo>
                  <a:pt x="305399" y="16959"/>
                </a:lnTo>
                <a:lnTo>
                  <a:pt x="303582" y="15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26703" y="8483457"/>
            <a:ext cx="276210" cy="2786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4847" y="10386027"/>
            <a:ext cx="4866805" cy="29776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849856" y="11797836"/>
            <a:ext cx="2501265" cy="1229360"/>
          </a:xfrm>
          <a:custGeom>
            <a:avLst/>
            <a:gdLst/>
            <a:ahLst/>
            <a:cxnLst/>
            <a:rect l="l" t="t" r="r" b="b"/>
            <a:pathLst>
              <a:path w="2501265" h="1229359">
                <a:moveTo>
                  <a:pt x="2501090" y="0"/>
                </a:moveTo>
                <a:lnTo>
                  <a:pt x="0" y="0"/>
                </a:lnTo>
                <a:lnTo>
                  <a:pt x="0" y="1229264"/>
                </a:lnTo>
                <a:lnTo>
                  <a:pt x="2501090" y="1229264"/>
                </a:lnTo>
                <a:lnTo>
                  <a:pt x="250109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6874" y="11834921"/>
            <a:ext cx="4073679" cy="143096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369527" y="12156223"/>
            <a:ext cx="402590" cy="268605"/>
          </a:xfrm>
          <a:custGeom>
            <a:avLst/>
            <a:gdLst/>
            <a:ahLst/>
            <a:cxnLst/>
            <a:rect l="l" t="t" r="r" b="b"/>
            <a:pathLst>
              <a:path w="402590" h="268604">
                <a:moveTo>
                  <a:pt x="150825" y="126936"/>
                </a:moveTo>
                <a:lnTo>
                  <a:pt x="147294" y="120116"/>
                </a:lnTo>
                <a:lnTo>
                  <a:pt x="134721" y="110058"/>
                </a:lnTo>
                <a:lnTo>
                  <a:pt x="126199" y="107238"/>
                </a:lnTo>
                <a:lnTo>
                  <a:pt x="108419" y="107238"/>
                </a:lnTo>
                <a:lnTo>
                  <a:pt x="99898" y="110058"/>
                </a:lnTo>
                <a:lnTo>
                  <a:pt x="87325" y="120116"/>
                </a:lnTo>
                <a:lnTo>
                  <a:pt x="83794" y="126936"/>
                </a:lnTo>
                <a:lnTo>
                  <a:pt x="83794" y="141160"/>
                </a:lnTo>
                <a:lnTo>
                  <a:pt x="87325" y="147967"/>
                </a:lnTo>
                <a:lnTo>
                  <a:pt x="99898" y="158026"/>
                </a:lnTo>
                <a:lnTo>
                  <a:pt x="108419" y="160858"/>
                </a:lnTo>
                <a:lnTo>
                  <a:pt x="117309" y="160858"/>
                </a:lnTo>
                <a:lnTo>
                  <a:pt x="126199" y="160858"/>
                </a:lnTo>
                <a:lnTo>
                  <a:pt x="134721" y="158026"/>
                </a:lnTo>
                <a:lnTo>
                  <a:pt x="147294" y="147967"/>
                </a:lnTo>
                <a:lnTo>
                  <a:pt x="150825" y="141160"/>
                </a:lnTo>
                <a:lnTo>
                  <a:pt x="150825" y="126936"/>
                </a:lnTo>
                <a:close/>
              </a:path>
              <a:path w="402590" h="268604">
                <a:moveTo>
                  <a:pt x="234619" y="126936"/>
                </a:moveTo>
                <a:lnTo>
                  <a:pt x="231089" y="120116"/>
                </a:lnTo>
                <a:lnTo>
                  <a:pt x="218516" y="110058"/>
                </a:lnTo>
                <a:lnTo>
                  <a:pt x="209994" y="107238"/>
                </a:lnTo>
                <a:lnTo>
                  <a:pt x="192214" y="107238"/>
                </a:lnTo>
                <a:lnTo>
                  <a:pt x="183680" y="110058"/>
                </a:lnTo>
                <a:lnTo>
                  <a:pt x="171119" y="120116"/>
                </a:lnTo>
                <a:lnTo>
                  <a:pt x="167589" y="126936"/>
                </a:lnTo>
                <a:lnTo>
                  <a:pt x="167589" y="141160"/>
                </a:lnTo>
                <a:lnTo>
                  <a:pt x="171119" y="147967"/>
                </a:lnTo>
                <a:lnTo>
                  <a:pt x="183680" y="158026"/>
                </a:lnTo>
                <a:lnTo>
                  <a:pt x="192214" y="160858"/>
                </a:lnTo>
                <a:lnTo>
                  <a:pt x="209994" y="160858"/>
                </a:lnTo>
                <a:lnTo>
                  <a:pt x="218516" y="158026"/>
                </a:lnTo>
                <a:lnTo>
                  <a:pt x="231089" y="147967"/>
                </a:lnTo>
                <a:lnTo>
                  <a:pt x="234619" y="141160"/>
                </a:lnTo>
                <a:lnTo>
                  <a:pt x="234619" y="134048"/>
                </a:lnTo>
                <a:lnTo>
                  <a:pt x="234619" y="126936"/>
                </a:lnTo>
                <a:close/>
              </a:path>
              <a:path w="402590" h="268604">
                <a:moveTo>
                  <a:pt x="318414" y="126936"/>
                </a:moveTo>
                <a:lnTo>
                  <a:pt x="314883" y="120116"/>
                </a:lnTo>
                <a:lnTo>
                  <a:pt x="302310" y="110058"/>
                </a:lnTo>
                <a:lnTo>
                  <a:pt x="293789" y="107238"/>
                </a:lnTo>
                <a:lnTo>
                  <a:pt x="276009" y="107238"/>
                </a:lnTo>
                <a:lnTo>
                  <a:pt x="267474" y="110058"/>
                </a:lnTo>
                <a:lnTo>
                  <a:pt x="254914" y="120116"/>
                </a:lnTo>
                <a:lnTo>
                  <a:pt x="251371" y="126936"/>
                </a:lnTo>
                <a:lnTo>
                  <a:pt x="251371" y="141160"/>
                </a:lnTo>
                <a:lnTo>
                  <a:pt x="254914" y="147967"/>
                </a:lnTo>
                <a:lnTo>
                  <a:pt x="267474" y="158026"/>
                </a:lnTo>
                <a:lnTo>
                  <a:pt x="276009" y="160858"/>
                </a:lnTo>
                <a:lnTo>
                  <a:pt x="284899" y="160858"/>
                </a:lnTo>
                <a:lnTo>
                  <a:pt x="293789" y="160858"/>
                </a:lnTo>
                <a:lnTo>
                  <a:pt x="302310" y="158026"/>
                </a:lnTo>
                <a:lnTo>
                  <a:pt x="314883" y="147967"/>
                </a:lnTo>
                <a:lnTo>
                  <a:pt x="318414" y="141160"/>
                </a:lnTo>
                <a:lnTo>
                  <a:pt x="318414" y="126936"/>
                </a:lnTo>
                <a:close/>
              </a:path>
              <a:path w="402590" h="268604">
                <a:moveTo>
                  <a:pt x="402209" y="40220"/>
                </a:moveTo>
                <a:lnTo>
                  <a:pt x="401231" y="32334"/>
                </a:lnTo>
                <a:lnTo>
                  <a:pt x="399135" y="26809"/>
                </a:lnTo>
                <a:lnTo>
                  <a:pt x="398386" y="24828"/>
                </a:lnTo>
                <a:lnTo>
                  <a:pt x="368693" y="2463"/>
                </a:lnTo>
                <a:lnTo>
                  <a:pt x="368693" y="36664"/>
                </a:lnTo>
                <a:lnTo>
                  <a:pt x="368693" y="231432"/>
                </a:lnTo>
                <a:lnTo>
                  <a:pt x="366928" y="234835"/>
                </a:lnTo>
                <a:lnTo>
                  <a:pt x="360641" y="239864"/>
                </a:lnTo>
                <a:lnTo>
                  <a:pt x="356374" y="241274"/>
                </a:lnTo>
                <a:lnTo>
                  <a:pt x="45834" y="241274"/>
                </a:lnTo>
                <a:lnTo>
                  <a:pt x="41567" y="239864"/>
                </a:lnTo>
                <a:lnTo>
                  <a:pt x="35280" y="234835"/>
                </a:lnTo>
                <a:lnTo>
                  <a:pt x="33515" y="231432"/>
                </a:lnTo>
                <a:lnTo>
                  <a:pt x="33515" y="36664"/>
                </a:lnTo>
                <a:lnTo>
                  <a:pt x="35280" y="33248"/>
                </a:lnTo>
                <a:lnTo>
                  <a:pt x="41567" y="28219"/>
                </a:lnTo>
                <a:lnTo>
                  <a:pt x="45834" y="26809"/>
                </a:lnTo>
                <a:lnTo>
                  <a:pt x="356374" y="26809"/>
                </a:lnTo>
                <a:lnTo>
                  <a:pt x="360641" y="28219"/>
                </a:lnTo>
                <a:lnTo>
                  <a:pt x="366928" y="33248"/>
                </a:lnTo>
                <a:lnTo>
                  <a:pt x="368693" y="36664"/>
                </a:lnTo>
                <a:lnTo>
                  <a:pt x="368693" y="2463"/>
                </a:lnTo>
                <a:lnTo>
                  <a:pt x="361784" y="787"/>
                </a:lnTo>
                <a:lnTo>
                  <a:pt x="351929" y="0"/>
                </a:lnTo>
                <a:lnTo>
                  <a:pt x="50266" y="0"/>
                </a:lnTo>
                <a:lnTo>
                  <a:pt x="8445" y="17907"/>
                </a:lnTo>
                <a:lnTo>
                  <a:pt x="0" y="40220"/>
                </a:lnTo>
                <a:lnTo>
                  <a:pt x="0" y="227876"/>
                </a:lnTo>
                <a:lnTo>
                  <a:pt x="22377" y="261327"/>
                </a:lnTo>
                <a:lnTo>
                  <a:pt x="50266" y="268084"/>
                </a:lnTo>
                <a:lnTo>
                  <a:pt x="351929" y="268084"/>
                </a:lnTo>
                <a:lnTo>
                  <a:pt x="393763" y="250190"/>
                </a:lnTo>
                <a:lnTo>
                  <a:pt x="399135" y="241274"/>
                </a:lnTo>
                <a:lnTo>
                  <a:pt x="401231" y="235762"/>
                </a:lnTo>
                <a:lnTo>
                  <a:pt x="402209" y="227876"/>
                </a:lnTo>
                <a:lnTo>
                  <a:pt x="402209" y="40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49856" y="14371928"/>
            <a:ext cx="2501265" cy="1229360"/>
          </a:xfrm>
          <a:custGeom>
            <a:avLst/>
            <a:gdLst/>
            <a:ahLst/>
            <a:cxnLst/>
            <a:rect l="l" t="t" r="r" b="b"/>
            <a:pathLst>
              <a:path w="2501265" h="1229359">
                <a:moveTo>
                  <a:pt x="2501090" y="0"/>
                </a:moveTo>
                <a:lnTo>
                  <a:pt x="0" y="0"/>
                </a:lnTo>
                <a:lnTo>
                  <a:pt x="0" y="1229264"/>
                </a:lnTo>
                <a:lnTo>
                  <a:pt x="2501090" y="1229264"/>
                </a:lnTo>
                <a:lnTo>
                  <a:pt x="250109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3158" y="14409013"/>
            <a:ext cx="4120333" cy="172726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369527" y="14730322"/>
            <a:ext cx="402590" cy="268605"/>
          </a:xfrm>
          <a:custGeom>
            <a:avLst/>
            <a:gdLst/>
            <a:ahLst/>
            <a:cxnLst/>
            <a:rect l="l" t="t" r="r" b="b"/>
            <a:pathLst>
              <a:path w="402590" h="268605">
                <a:moveTo>
                  <a:pt x="150825" y="126923"/>
                </a:moveTo>
                <a:lnTo>
                  <a:pt x="147294" y="120103"/>
                </a:lnTo>
                <a:lnTo>
                  <a:pt x="134721" y="110058"/>
                </a:lnTo>
                <a:lnTo>
                  <a:pt x="126199" y="107226"/>
                </a:lnTo>
                <a:lnTo>
                  <a:pt x="108419" y="107226"/>
                </a:lnTo>
                <a:lnTo>
                  <a:pt x="99898" y="110058"/>
                </a:lnTo>
                <a:lnTo>
                  <a:pt x="87325" y="120103"/>
                </a:lnTo>
                <a:lnTo>
                  <a:pt x="83794" y="126923"/>
                </a:lnTo>
                <a:lnTo>
                  <a:pt x="83794" y="141147"/>
                </a:lnTo>
                <a:lnTo>
                  <a:pt x="87325" y="147967"/>
                </a:lnTo>
                <a:lnTo>
                  <a:pt x="99898" y="158026"/>
                </a:lnTo>
                <a:lnTo>
                  <a:pt x="108419" y="160845"/>
                </a:lnTo>
                <a:lnTo>
                  <a:pt x="117309" y="160845"/>
                </a:lnTo>
                <a:lnTo>
                  <a:pt x="126199" y="160845"/>
                </a:lnTo>
                <a:lnTo>
                  <a:pt x="134721" y="158026"/>
                </a:lnTo>
                <a:lnTo>
                  <a:pt x="147294" y="147967"/>
                </a:lnTo>
                <a:lnTo>
                  <a:pt x="150825" y="141147"/>
                </a:lnTo>
                <a:lnTo>
                  <a:pt x="150825" y="126923"/>
                </a:lnTo>
                <a:close/>
              </a:path>
              <a:path w="402590" h="268605">
                <a:moveTo>
                  <a:pt x="234619" y="126923"/>
                </a:moveTo>
                <a:lnTo>
                  <a:pt x="231089" y="120103"/>
                </a:lnTo>
                <a:lnTo>
                  <a:pt x="218516" y="110058"/>
                </a:lnTo>
                <a:lnTo>
                  <a:pt x="209994" y="107226"/>
                </a:lnTo>
                <a:lnTo>
                  <a:pt x="192214" y="107226"/>
                </a:lnTo>
                <a:lnTo>
                  <a:pt x="183680" y="110058"/>
                </a:lnTo>
                <a:lnTo>
                  <a:pt x="171119" y="120103"/>
                </a:lnTo>
                <a:lnTo>
                  <a:pt x="167589" y="126923"/>
                </a:lnTo>
                <a:lnTo>
                  <a:pt x="167589" y="141147"/>
                </a:lnTo>
                <a:lnTo>
                  <a:pt x="171119" y="147967"/>
                </a:lnTo>
                <a:lnTo>
                  <a:pt x="183680" y="158026"/>
                </a:lnTo>
                <a:lnTo>
                  <a:pt x="192214" y="160845"/>
                </a:lnTo>
                <a:lnTo>
                  <a:pt x="209994" y="160845"/>
                </a:lnTo>
                <a:lnTo>
                  <a:pt x="218516" y="158026"/>
                </a:lnTo>
                <a:lnTo>
                  <a:pt x="231089" y="147967"/>
                </a:lnTo>
                <a:lnTo>
                  <a:pt x="234619" y="141147"/>
                </a:lnTo>
                <a:lnTo>
                  <a:pt x="234619" y="134035"/>
                </a:lnTo>
                <a:lnTo>
                  <a:pt x="234619" y="126923"/>
                </a:lnTo>
                <a:close/>
              </a:path>
              <a:path w="402590" h="268605">
                <a:moveTo>
                  <a:pt x="318414" y="126923"/>
                </a:moveTo>
                <a:lnTo>
                  <a:pt x="314883" y="120103"/>
                </a:lnTo>
                <a:lnTo>
                  <a:pt x="302310" y="110058"/>
                </a:lnTo>
                <a:lnTo>
                  <a:pt x="293789" y="107226"/>
                </a:lnTo>
                <a:lnTo>
                  <a:pt x="276009" y="107226"/>
                </a:lnTo>
                <a:lnTo>
                  <a:pt x="267474" y="110058"/>
                </a:lnTo>
                <a:lnTo>
                  <a:pt x="254914" y="120103"/>
                </a:lnTo>
                <a:lnTo>
                  <a:pt x="251371" y="126923"/>
                </a:lnTo>
                <a:lnTo>
                  <a:pt x="251371" y="141147"/>
                </a:lnTo>
                <a:lnTo>
                  <a:pt x="254914" y="147967"/>
                </a:lnTo>
                <a:lnTo>
                  <a:pt x="267474" y="158026"/>
                </a:lnTo>
                <a:lnTo>
                  <a:pt x="276009" y="160845"/>
                </a:lnTo>
                <a:lnTo>
                  <a:pt x="284899" y="160845"/>
                </a:lnTo>
                <a:lnTo>
                  <a:pt x="293789" y="160845"/>
                </a:lnTo>
                <a:lnTo>
                  <a:pt x="302310" y="158026"/>
                </a:lnTo>
                <a:lnTo>
                  <a:pt x="314883" y="147967"/>
                </a:lnTo>
                <a:lnTo>
                  <a:pt x="318414" y="141147"/>
                </a:lnTo>
                <a:lnTo>
                  <a:pt x="318414" y="126923"/>
                </a:lnTo>
                <a:close/>
              </a:path>
              <a:path w="402590" h="268605">
                <a:moveTo>
                  <a:pt x="402209" y="40208"/>
                </a:moveTo>
                <a:lnTo>
                  <a:pt x="401231" y="32334"/>
                </a:lnTo>
                <a:lnTo>
                  <a:pt x="399135" y="26809"/>
                </a:lnTo>
                <a:lnTo>
                  <a:pt x="398386" y="24815"/>
                </a:lnTo>
                <a:lnTo>
                  <a:pt x="368693" y="2463"/>
                </a:lnTo>
                <a:lnTo>
                  <a:pt x="368693" y="36652"/>
                </a:lnTo>
                <a:lnTo>
                  <a:pt x="368693" y="231419"/>
                </a:lnTo>
                <a:lnTo>
                  <a:pt x="366928" y="234835"/>
                </a:lnTo>
                <a:lnTo>
                  <a:pt x="360641" y="239864"/>
                </a:lnTo>
                <a:lnTo>
                  <a:pt x="356374" y="241274"/>
                </a:lnTo>
                <a:lnTo>
                  <a:pt x="45834" y="241274"/>
                </a:lnTo>
                <a:lnTo>
                  <a:pt x="41567" y="239864"/>
                </a:lnTo>
                <a:lnTo>
                  <a:pt x="35280" y="234835"/>
                </a:lnTo>
                <a:lnTo>
                  <a:pt x="33515" y="231419"/>
                </a:lnTo>
                <a:lnTo>
                  <a:pt x="33515" y="36652"/>
                </a:lnTo>
                <a:lnTo>
                  <a:pt x="35280" y="33248"/>
                </a:lnTo>
                <a:lnTo>
                  <a:pt x="41567" y="28219"/>
                </a:lnTo>
                <a:lnTo>
                  <a:pt x="45834" y="26809"/>
                </a:lnTo>
                <a:lnTo>
                  <a:pt x="356374" y="26809"/>
                </a:lnTo>
                <a:lnTo>
                  <a:pt x="360641" y="28219"/>
                </a:lnTo>
                <a:lnTo>
                  <a:pt x="366928" y="33248"/>
                </a:lnTo>
                <a:lnTo>
                  <a:pt x="368693" y="36652"/>
                </a:lnTo>
                <a:lnTo>
                  <a:pt x="368693" y="2463"/>
                </a:lnTo>
                <a:lnTo>
                  <a:pt x="361784" y="774"/>
                </a:lnTo>
                <a:lnTo>
                  <a:pt x="351929" y="0"/>
                </a:lnTo>
                <a:lnTo>
                  <a:pt x="50266" y="0"/>
                </a:lnTo>
                <a:lnTo>
                  <a:pt x="8445" y="17894"/>
                </a:lnTo>
                <a:lnTo>
                  <a:pt x="0" y="40208"/>
                </a:lnTo>
                <a:lnTo>
                  <a:pt x="0" y="227863"/>
                </a:lnTo>
                <a:lnTo>
                  <a:pt x="22377" y="261327"/>
                </a:lnTo>
                <a:lnTo>
                  <a:pt x="50266" y="268084"/>
                </a:lnTo>
                <a:lnTo>
                  <a:pt x="351929" y="268084"/>
                </a:lnTo>
                <a:lnTo>
                  <a:pt x="393763" y="250177"/>
                </a:lnTo>
                <a:lnTo>
                  <a:pt x="399135" y="241274"/>
                </a:lnTo>
                <a:lnTo>
                  <a:pt x="401231" y="235750"/>
                </a:lnTo>
                <a:lnTo>
                  <a:pt x="402209" y="227863"/>
                </a:lnTo>
                <a:lnTo>
                  <a:pt x="402209" y="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49856" y="17329954"/>
            <a:ext cx="2501265" cy="1229360"/>
          </a:xfrm>
          <a:custGeom>
            <a:avLst/>
            <a:gdLst/>
            <a:ahLst/>
            <a:cxnLst/>
            <a:rect l="l" t="t" r="r" b="b"/>
            <a:pathLst>
              <a:path w="2501265" h="1229359">
                <a:moveTo>
                  <a:pt x="2501090" y="0"/>
                </a:moveTo>
                <a:lnTo>
                  <a:pt x="0" y="0"/>
                </a:lnTo>
                <a:lnTo>
                  <a:pt x="0" y="1229264"/>
                </a:lnTo>
                <a:lnTo>
                  <a:pt x="2501090" y="1229264"/>
                </a:lnTo>
                <a:lnTo>
                  <a:pt x="250109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6874" y="17367039"/>
            <a:ext cx="3925197" cy="117792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369527" y="17688343"/>
            <a:ext cx="402590" cy="268605"/>
          </a:xfrm>
          <a:custGeom>
            <a:avLst/>
            <a:gdLst/>
            <a:ahLst/>
            <a:cxnLst/>
            <a:rect l="l" t="t" r="r" b="b"/>
            <a:pathLst>
              <a:path w="402590" h="268605">
                <a:moveTo>
                  <a:pt x="150825" y="126936"/>
                </a:moveTo>
                <a:lnTo>
                  <a:pt x="147294" y="120116"/>
                </a:lnTo>
                <a:lnTo>
                  <a:pt x="134721" y="110058"/>
                </a:lnTo>
                <a:lnTo>
                  <a:pt x="126199" y="107238"/>
                </a:lnTo>
                <a:lnTo>
                  <a:pt x="108419" y="107238"/>
                </a:lnTo>
                <a:lnTo>
                  <a:pt x="99898" y="110058"/>
                </a:lnTo>
                <a:lnTo>
                  <a:pt x="87325" y="120116"/>
                </a:lnTo>
                <a:lnTo>
                  <a:pt x="83794" y="126936"/>
                </a:lnTo>
                <a:lnTo>
                  <a:pt x="83794" y="141147"/>
                </a:lnTo>
                <a:lnTo>
                  <a:pt x="87325" y="147967"/>
                </a:lnTo>
                <a:lnTo>
                  <a:pt x="99898" y="158026"/>
                </a:lnTo>
                <a:lnTo>
                  <a:pt x="108419" y="160845"/>
                </a:lnTo>
                <a:lnTo>
                  <a:pt x="117309" y="160845"/>
                </a:lnTo>
                <a:lnTo>
                  <a:pt x="126199" y="160845"/>
                </a:lnTo>
                <a:lnTo>
                  <a:pt x="134721" y="158026"/>
                </a:lnTo>
                <a:lnTo>
                  <a:pt x="147294" y="147967"/>
                </a:lnTo>
                <a:lnTo>
                  <a:pt x="150825" y="141147"/>
                </a:lnTo>
                <a:lnTo>
                  <a:pt x="150825" y="126936"/>
                </a:lnTo>
                <a:close/>
              </a:path>
              <a:path w="402590" h="268605">
                <a:moveTo>
                  <a:pt x="234619" y="126936"/>
                </a:moveTo>
                <a:lnTo>
                  <a:pt x="231089" y="120116"/>
                </a:lnTo>
                <a:lnTo>
                  <a:pt x="218516" y="110058"/>
                </a:lnTo>
                <a:lnTo>
                  <a:pt x="209994" y="107238"/>
                </a:lnTo>
                <a:lnTo>
                  <a:pt x="192214" y="107238"/>
                </a:lnTo>
                <a:lnTo>
                  <a:pt x="183680" y="110058"/>
                </a:lnTo>
                <a:lnTo>
                  <a:pt x="171119" y="120116"/>
                </a:lnTo>
                <a:lnTo>
                  <a:pt x="167589" y="126936"/>
                </a:lnTo>
                <a:lnTo>
                  <a:pt x="167589" y="141147"/>
                </a:lnTo>
                <a:lnTo>
                  <a:pt x="171119" y="147967"/>
                </a:lnTo>
                <a:lnTo>
                  <a:pt x="183680" y="158026"/>
                </a:lnTo>
                <a:lnTo>
                  <a:pt x="192214" y="160845"/>
                </a:lnTo>
                <a:lnTo>
                  <a:pt x="209994" y="160845"/>
                </a:lnTo>
                <a:lnTo>
                  <a:pt x="218516" y="158026"/>
                </a:lnTo>
                <a:lnTo>
                  <a:pt x="231089" y="147967"/>
                </a:lnTo>
                <a:lnTo>
                  <a:pt x="234619" y="141147"/>
                </a:lnTo>
                <a:lnTo>
                  <a:pt x="234619" y="134035"/>
                </a:lnTo>
                <a:lnTo>
                  <a:pt x="234619" y="126936"/>
                </a:lnTo>
                <a:close/>
              </a:path>
              <a:path w="402590" h="268605">
                <a:moveTo>
                  <a:pt x="318414" y="126936"/>
                </a:moveTo>
                <a:lnTo>
                  <a:pt x="314883" y="120116"/>
                </a:lnTo>
                <a:lnTo>
                  <a:pt x="302310" y="110058"/>
                </a:lnTo>
                <a:lnTo>
                  <a:pt x="293789" y="107238"/>
                </a:lnTo>
                <a:lnTo>
                  <a:pt x="276009" y="107238"/>
                </a:lnTo>
                <a:lnTo>
                  <a:pt x="267474" y="110058"/>
                </a:lnTo>
                <a:lnTo>
                  <a:pt x="254914" y="120116"/>
                </a:lnTo>
                <a:lnTo>
                  <a:pt x="251371" y="126936"/>
                </a:lnTo>
                <a:lnTo>
                  <a:pt x="251371" y="141147"/>
                </a:lnTo>
                <a:lnTo>
                  <a:pt x="254914" y="147967"/>
                </a:lnTo>
                <a:lnTo>
                  <a:pt x="267474" y="158026"/>
                </a:lnTo>
                <a:lnTo>
                  <a:pt x="276009" y="160845"/>
                </a:lnTo>
                <a:lnTo>
                  <a:pt x="284899" y="160845"/>
                </a:lnTo>
                <a:lnTo>
                  <a:pt x="293789" y="160845"/>
                </a:lnTo>
                <a:lnTo>
                  <a:pt x="302310" y="158026"/>
                </a:lnTo>
                <a:lnTo>
                  <a:pt x="314883" y="147967"/>
                </a:lnTo>
                <a:lnTo>
                  <a:pt x="318414" y="141147"/>
                </a:lnTo>
                <a:lnTo>
                  <a:pt x="318414" y="126936"/>
                </a:lnTo>
                <a:close/>
              </a:path>
              <a:path w="402590" h="268605">
                <a:moveTo>
                  <a:pt x="402209" y="40220"/>
                </a:moveTo>
                <a:lnTo>
                  <a:pt x="401231" y="32334"/>
                </a:lnTo>
                <a:lnTo>
                  <a:pt x="399135" y="26809"/>
                </a:lnTo>
                <a:lnTo>
                  <a:pt x="398386" y="24828"/>
                </a:lnTo>
                <a:lnTo>
                  <a:pt x="368693" y="2463"/>
                </a:lnTo>
                <a:lnTo>
                  <a:pt x="368693" y="36664"/>
                </a:lnTo>
                <a:lnTo>
                  <a:pt x="368693" y="231432"/>
                </a:lnTo>
                <a:lnTo>
                  <a:pt x="366928" y="234835"/>
                </a:lnTo>
                <a:lnTo>
                  <a:pt x="360641" y="239864"/>
                </a:lnTo>
                <a:lnTo>
                  <a:pt x="356374" y="241274"/>
                </a:lnTo>
                <a:lnTo>
                  <a:pt x="45834" y="241274"/>
                </a:lnTo>
                <a:lnTo>
                  <a:pt x="41567" y="239864"/>
                </a:lnTo>
                <a:lnTo>
                  <a:pt x="35280" y="234835"/>
                </a:lnTo>
                <a:lnTo>
                  <a:pt x="33515" y="231432"/>
                </a:lnTo>
                <a:lnTo>
                  <a:pt x="33515" y="36664"/>
                </a:lnTo>
                <a:lnTo>
                  <a:pt x="35280" y="33248"/>
                </a:lnTo>
                <a:lnTo>
                  <a:pt x="41567" y="28219"/>
                </a:lnTo>
                <a:lnTo>
                  <a:pt x="45834" y="26809"/>
                </a:lnTo>
                <a:lnTo>
                  <a:pt x="356374" y="26809"/>
                </a:lnTo>
                <a:lnTo>
                  <a:pt x="360641" y="28219"/>
                </a:lnTo>
                <a:lnTo>
                  <a:pt x="366928" y="33248"/>
                </a:lnTo>
                <a:lnTo>
                  <a:pt x="368693" y="36664"/>
                </a:lnTo>
                <a:lnTo>
                  <a:pt x="368693" y="2463"/>
                </a:lnTo>
                <a:lnTo>
                  <a:pt x="361784" y="787"/>
                </a:lnTo>
                <a:lnTo>
                  <a:pt x="351929" y="0"/>
                </a:lnTo>
                <a:lnTo>
                  <a:pt x="50266" y="0"/>
                </a:lnTo>
                <a:lnTo>
                  <a:pt x="8445" y="17907"/>
                </a:lnTo>
                <a:lnTo>
                  <a:pt x="0" y="40220"/>
                </a:lnTo>
                <a:lnTo>
                  <a:pt x="0" y="227876"/>
                </a:lnTo>
                <a:lnTo>
                  <a:pt x="22377" y="261327"/>
                </a:lnTo>
                <a:lnTo>
                  <a:pt x="50266" y="268084"/>
                </a:lnTo>
                <a:lnTo>
                  <a:pt x="351929" y="268084"/>
                </a:lnTo>
                <a:lnTo>
                  <a:pt x="393763" y="250190"/>
                </a:lnTo>
                <a:lnTo>
                  <a:pt x="399135" y="241274"/>
                </a:lnTo>
                <a:lnTo>
                  <a:pt x="401231" y="235750"/>
                </a:lnTo>
                <a:lnTo>
                  <a:pt x="402209" y="227876"/>
                </a:lnTo>
                <a:lnTo>
                  <a:pt x="402209" y="40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3071" y="11474345"/>
            <a:ext cx="3193619" cy="19458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071" y="14266581"/>
            <a:ext cx="3237248" cy="191966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3071" y="16727239"/>
            <a:ext cx="3193619" cy="191966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06821" y="11339096"/>
            <a:ext cx="3635591" cy="21633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06821" y="13703771"/>
            <a:ext cx="5118560" cy="21633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06821" y="17015248"/>
            <a:ext cx="5068436" cy="21633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12168" y="340303"/>
            <a:ext cx="2137805" cy="193711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0" y="3595004"/>
            <a:ext cx="16753840" cy="4337050"/>
            <a:chOff x="0" y="3595004"/>
            <a:chExt cx="16753840" cy="4337050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595004"/>
              <a:ext cx="16753415" cy="43366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793889" y="5226717"/>
              <a:ext cx="5157470" cy="1064895"/>
            </a:xfrm>
            <a:custGeom>
              <a:avLst/>
              <a:gdLst/>
              <a:ahLst/>
              <a:cxnLst/>
              <a:rect l="l" t="t" r="r" b="b"/>
              <a:pathLst>
                <a:path w="5157470" h="1064895">
                  <a:moveTo>
                    <a:pt x="5156910" y="0"/>
                  </a:moveTo>
                  <a:lnTo>
                    <a:pt x="0" y="0"/>
                  </a:lnTo>
                  <a:lnTo>
                    <a:pt x="0" y="1064539"/>
                  </a:lnTo>
                  <a:lnTo>
                    <a:pt x="5156910" y="1064539"/>
                  </a:lnTo>
                  <a:lnTo>
                    <a:pt x="5156910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40556" y="5715358"/>
              <a:ext cx="1640839" cy="323215"/>
            </a:xfrm>
            <a:custGeom>
              <a:avLst/>
              <a:gdLst/>
              <a:ahLst/>
              <a:cxnLst/>
              <a:rect l="l" t="t" r="r" b="b"/>
              <a:pathLst>
                <a:path w="1640840" h="323214">
                  <a:moveTo>
                    <a:pt x="1640438" y="0"/>
                  </a:moveTo>
                  <a:lnTo>
                    <a:pt x="0" y="0"/>
                  </a:lnTo>
                  <a:lnTo>
                    <a:pt x="0" y="322852"/>
                  </a:lnTo>
                  <a:lnTo>
                    <a:pt x="1640438" y="322852"/>
                  </a:lnTo>
                  <a:lnTo>
                    <a:pt x="1640438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2889" y="5342961"/>
              <a:ext cx="3574868" cy="2079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37518" y="5697906"/>
              <a:ext cx="1640438" cy="3228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48315" y="5836153"/>
              <a:ext cx="111143" cy="1104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39037" y="5706632"/>
              <a:ext cx="1640438" cy="3228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273016" y="5759423"/>
              <a:ext cx="1353820" cy="301625"/>
            </a:xfrm>
            <a:custGeom>
              <a:avLst/>
              <a:gdLst/>
              <a:ahLst/>
              <a:cxnLst/>
              <a:rect l="l" t="t" r="r" b="b"/>
              <a:pathLst>
                <a:path w="1353820" h="301625">
                  <a:moveTo>
                    <a:pt x="3010" y="78138"/>
                  </a:moveTo>
                  <a:lnTo>
                    <a:pt x="2355" y="78138"/>
                  </a:lnTo>
                  <a:lnTo>
                    <a:pt x="2355" y="89787"/>
                  </a:lnTo>
                  <a:lnTo>
                    <a:pt x="9914" y="92880"/>
                  </a:lnTo>
                  <a:lnTo>
                    <a:pt x="17669" y="95088"/>
                  </a:lnTo>
                  <a:lnTo>
                    <a:pt x="25620" y="96413"/>
                  </a:lnTo>
                  <a:lnTo>
                    <a:pt x="33768" y="96855"/>
                  </a:lnTo>
                  <a:lnTo>
                    <a:pt x="41556" y="96413"/>
                  </a:lnTo>
                  <a:lnTo>
                    <a:pt x="48427" y="95088"/>
                  </a:lnTo>
                  <a:lnTo>
                    <a:pt x="54383" y="92880"/>
                  </a:lnTo>
                  <a:lnTo>
                    <a:pt x="59422" y="89787"/>
                  </a:lnTo>
                  <a:lnTo>
                    <a:pt x="64660" y="85730"/>
                  </a:lnTo>
                  <a:lnTo>
                    <a:pt x="34030" y="85730"/>
                  </a:lnTo>
                  <a:lnTo>
                    <a:pt x="25563" y="85255"/>
                  </a:lnTo>
                  <a:lnTo>
                    <a:pt x="17571" y="83832"/>
                  </a:lnTo>
                  <a:lnTo>
                    <a:pt x="10053" y="81460"/>
                  </a:lnTo>
                  <a:lnTo>
                    <a:pt x="3010" y="78138"/>
                  </a:lnTo>
                  <a:close/>
                </a:path>
                <a:path w="1353820" h="301625">
                  <a:moveTo>
                    <a:pt x="34423" y="2879"/>
                  </a:moveTo>
                  <a:lnTo>
                    <a:pt x="1308" y="22119"/>
                  </a:lnTo>
                  <a:lnTo>
                    <a:pt x="1308" y="34074"/>
                  </a:lnTo>
                  <a:lnTo>
                    <a:pt x="39004" y="57502"/>
                  </a:lnTo>
                  <a:lnTo>
                    <a:pt x="42581" y="58506"/>
                  </a:lnTo>
                  <a:lnTo>
                    <a:pt x="53227" y="61909"/>
                  </a:lnTo>
                  <a:lnTo>
                    <a:pt x="56935" y="65573"/>
                  </a:lnTo>
                  <a:lnTo>
                    <a:pt x="56935" y="70547"/>
                  </a:lnTo>
                  <a:lnTo>
                    <a:pt x="55503" y="77190"/>
                  </a:lnTo>
                  <a:lnTo>
                    <a:pt x="51209" y="81934"/>
                  </a:lnTo>
                  <a:lnTo>
                    <a:pt x="44051" y="84781"/>
                  </a:lnTo>
                  <a:lnTo>
                    <a:pt x="34030" y="85730"/>
                  </a:lnTo>
                  <a:lnTo>
                    <a:pt x="64660" y="85730"/>
                  </a:lnTo>
                  <a:lnTo>
                    <a:pt x="65617" y="84988"/>
                  </a:lnTo>
                  <a:lnTo>
                    <a:pt x="68715" y="78837"/>
                  </a:lnTo>
                  <a:lnTo>
                    <a:pt x="68606" y="65573"/>
                  </a:lnTo>
                  <a:lnTo>
                    <a:pt x="67319" y="61429"/>
                  </a:lnTo>
                  <a:lnTo>
                    <a:pt x="64526" y="57851"/>
                  </a:lnTo>
                  <a:lnTo>
                    <a:pt x="61821" y="54186"/>
                  </a:lnTo>
                  <a:lnTo>
                    <a:pt x="58418" y="51569"/>
                  </a:lnTo>
                  <a:lnTo>
                    <a:pt x="50216" y="48427"/>
                  </a:lnTo>
                  <a:lnTo>
                    <a:pt x="45722" y="46988"/>
                  </a:lnTo>
                  <a:lnTo>
                    <a:pt x="40836" y="45679"/>
                  </a:lnTo>
                  <a:lnTo>
                    <a:pt x="36037" y="44283"/>
                  </a:lnTo>
                  <a:lnTo>
                    <a:pt x="31587" y="43148"/>
                  </a:lnTo>
                  <a:lnTo>
                    <a:pt x="27486" y="42276"/>
                  </a:lnTo>
                  <a:lnTo>
                    <a:pt x="23384" y="41316"/>
                  </a:lnTo>
                  <a:lnTo>
                    <a:pt x="19938" y="39702"/>
                  </a:lnTo>
                  <a:lnTo>
                    <a:pt x="17146" y="37433"/>
                  </a:lnTo>
                  <a:lnTo>
                    <a:pt x="14441" y="35164"/>
                  </a:lnTo>
                  <a:lnTo>
                    <a:pt x="13088" y="32285"/>
                  </a:lnTo>
                  <a:lnTo>
                    <a:pt x="13088" y="24083"/>
                  </a:lnTo>
                  <a:lnTo>
                    <a:pt x="15270" y="20418"/>
                  </a:lnTo>
                  <a:lnTo>
                    <a:pt x="19632" y="17800"/>
                  </a:lnTo>
                  <a:lnTo>
                    <a:pt x="23995" y="15095"/>
                  </a:lnTo>
                  <a:lnTo>
                    <a:pt x="29929" y="13743"/>
                  </a:lnTo>
                  <a:lnTo>
                    <a:pt x="62039" y="13743"/>
                  </a:lnTo>
                  <a:lnTo>
                    <a:pt x="62039" y="7591"/>
                  </a:lnTo>
                  <a:lnTo>
                    <a:pt x="55700" y="5529"/>
                  </a:lnTo>
                  <a:lnTo>
                    <a:pt x="48984" y="4057"/>
                  </a:lnTo>
                  <a:lnTo>
                    <a:pt x="41891" y="3174"/>
                  </a:lnTo>
                  <a:lnTo>
                    <a:pt x="34423" y="2879"/>
                  </a:lnTo>
                  <a:close/>
                </a:path>
                <a:path w="1353820" h="301625">
                  <a:moveTo>
                    <a:pt x="62039" y="13743"/>
                  </a:moveTo>
                  <a:lnTo>
                    <a:pt x="45024" y="13743"/>
                  </a:lnTo>
                  <a:lnTo>
                    <a:pt x="52921" y="15400"/>
                  </a:lnTo>
                  <a:lnTo>
                    <a:pt x="61123" y="18716"/>
                  </a:lnTo>
                  <a:lnTo>
                    <a:pt x="62039" y="18716"/>
                  </a:lnTo>
                  <a:lnTo>
                    <a:pt x="62039" y="13743"/>
                  </a:lnTo>
                  <a:close/>
                </a:path>
                <a:path w="1353820" h="301625">
                  <a:moveTo>
                    <a:pt x="122275" y="27486"/>
                  </a:moveTo>
                  <a:lnTo>
                    <a:pt x="101856" y="27486"/>
                  </a:lnTo>
                  <a:lnTo>
                    <a:pt x="94091" y="30845"/>
                  </a:lnTo>
                  <a:lnTo>
                    <a:pt x="80784" y="63217"/>
                  </a:lnTo>
                  <a:lnTo>
                    <a:pt x="81340" y="70547"/>
                  </a:lnTo>
                  <a:lnTo>
                    <a:pt x="113505" y="96855"/>
                  </a:lnTo>
                  <a:lnTo>
                    <a:pt x="120720" y="96471"/>
                  </a:lnTo>
                  <a:lnTo>
                    <a:pt x="127445" y="95317"/>
                  </a:lnTo>
                  <a:lnTo>
                    <a:pt x="133678" y="93395"/>
                  </a:lnTo>
                  <a:lnTo>
                    <a:pt x="139421" y="90704"/>
                  </a:lnTo>
                  <a:lnTo>
                    <a:pt x="139421" y="85730"/>
                  </a:lnTo>
                  <a:lnTo>
                    <a:pt x="109273" y="85730"/>
                  </a:lnTo>
                  <a:lnTo>
                    <a:pt x="103471" y="84028"/>
                  </a:lnTo>
                  <a:lnTo>
                    <a:pt x="95792" y="77222"/>
                  </a:lnTo>
                  <a:lnTo>
                    <a:pt x="93523" y="72467"/>
                  </a:lnTo>
                  <a:lnTo>
                    <a:pt x="92825" y="66359"/>
                  </a:lnTo>
                  <a:lnTo>
                    <a:pt x="143347" y="66359"/>
                  </a:lnTo>
                  <a:lnTo>
                    <a:pt x="143347" y="62170"/>
                  </a:lnTo>
                  <a:lnTo>
                    <a:pt x="142955" y="56673"/>
                  </a:lnTo>
                  <a:lnTo>
                    <a:pt x="92825" y="56673"/>
                  </a:lnTo>
                  <a:lnTo>
                    <a:pt x="93174" y="50391"/>
                  </a:lnTo>
                  <a:lnTo>
                    <a:pt x="95269" y="45635"/>
                  </a:lnTo>
                  <a:lnTo>
                    <a:pt x="102947" y="39178"/>
                  </a:lnTo>
                  <a:lnTo>
                    <a:pt x="107266" y="37564"/>
                  </a:lnTo>
                  <a:lnTo>
                    <a:pt x="135363" y="37564"/>
                  </a:lnTo>
                  <a:lnTo>
                    <a:pt x="130041" y="30845"/>
                  </a:lnTo>
                  <a:lnTo>
                    <a:pt x="122275" y="27486"/>
                  </a:lnTo>
                  <a:close/>
                </a:path>
                <a:path w="1353820" h="301625">
                  <a:moveTo>
                    <a:pt x="139421" y="79186"/>
                  </a:moveTo>
                  <a:lnTo>
                    <a:pt x="138766" y="79186"/>
                  </a:lnTo>
                  <a:lnTo>
                    <a:pt x="132135" y="83548"/>
                  </a:lnTo>
                  <a:lnTo>
                    <a:pt x="124892" y="85730"/>
                  </a:lnTo>
                  <a:lnTo>
                    <a:pt x="139421" y="85730"/>
                  </a:lnTo>
                  <a:lnTo>
                    <a:pt x="139421" y="79186"/>
                  </a:lnTo>
                  <a:close/>
                </a:path>
                <a:path w="1353820" h="301625">
                  <a:moveTo>
                    <a:pt x="135363" y="37564"/>
                  </a:moveTo>
                  <a:lnTo>
                    <a:pt x="116865" y="37564"/>
                  </a:lnTo>
                  <a:lnTo>
                    <a:pt x="121184" y="39178"/>
                  </a:lnTo>
                  <a:lnTo>
                    <a:pt x="125680" y="42946"/>
                  </a:lnTo>
                  <a:lnTo>
                    <a:pt x="128950" y="45635"/>
                  </a:lnTo>
                  <a:lnTo>
                    <a:pt x="131088" y="50391"/>
                  </a:lnTo>
                  <a:lnTo>
                    <a:pt x="131437" y="56673"/>
                  </a:lnTo>
                  <a:lnTo>
                    <a:pt x="142955" y="56673"/>
                  </a:lnTo>
                  <a:lnTo>
                    <a:pt x="142848" y="55184"/>
                  </a:lnTo>
                  <a:lnTo>
                    <a:pt x="141351" y="48755"/>
                  </a:lnTo>
                  <a:lnTo>
                    <a:pt x="138856" y="42881"/>
                  </a:lnTo>
                  <a:lnTo>
                    <a:pt x="135363" y="37564"/>
                  </a:lnTo>
                  <a:close/>
                </a:path>
                <a:path w="1353820" h="301625">
                  <a:moveTo>
                    <a:pt x="126725" y="2486"/>
                  </a:moveTo>
                  <a:lnTo>
                    <a:pt x="113767" y="2486"/>
                  </a:lnTo>
                  <a:lnTo>
                    <a:pt x="103820" y="19894"/>
                  </a:lnTo>
                  <a:lnTo>
                    <a:pt x="111935" y="19894"/>
                  </a:lnTo>
                  <a:lnTo>
                    <a:pt x="126725" y="2486"/>
                  </a:lnTo>
                  <a:close/>
                </a:path>
                <a:path w="1353820" h="301625">
                  <a:moveTo>
                    <a:pt x="172314" y="0"/>
                  </a:moveTo>
                  <a:lnTo>
                    <a:pt x="160403" y="0"/>
                  </a:lnTo>
                  <a:lnTo>
                    <a:pt x="160403" y="95546"/>
                  </a:lnTo>
                  <a:lnTo>
                    <a:pt x="172314" y="95546"/>
                  </a:lnTo>
                  <a:lnTo>
                    <a:pt x="172314" y="0"/>
                  </a:lnTo>
                  <a:close/>
                </a:path>
                <a:path w="1353820" h="301625">
                  <a:moveTo>
                    <a:pt x="231559" y="27486"/>
                  </a:moveTo>
                  <a:lnTo>
                    <a:pt x="211141" y="27486"/>
                  </a:lnTo>
                  <a:lnTo>
                    <a:pt x="203375" y="30845"/>
                  </a:lnTo>
                  <a:lnTo>
                    <a:pt x="190069" y="63217"/>
                  </a:lnTo>
                  <a:lnTo>
                    <a:pt x="190625" y="70547"/>
                  </a:lnTo>
                  <a:lnTo>
                    <a:pt x="222790" y="96855"/>
                  </a:lnTo>
                  <a:lnTo>
                    <a:pt x="230005" y="96471"/>
                  </a:lnTo>
                  <a:lnTo>
                    <a:pt x="236729" y="95317"/>
                  </a:lnTo>
                  <a:lnTo>
                    <a:pt x="242963" y="93395"/>
                  </a:lnTo>
                  <a:lnTo>
                    <a:pt x="248706" y="90704"/>
                  </a:lnTo>
                  <a:lnTo>
                    <a:pt x="248706" y="85730"/>
                  </a:lnTo>
                  <a:lnTo>
                    <a:pt x="218558" y="85730"/>
                  </a:lnTo>
                  <a:lnTo>
                    <a:pt x="212755" y="84028"/>
                  </a:lnTo>
                  <a:lnTo>
                    <a:pt x="205077" y="77222"/>
                  </a:lnTo>
                  <a:lnTo>
                    <a:pt x="202808" y="72467"/>
                  </a:lnTo>
                  <a:lnTo>
                    <a:pt x="202110" y="66359"/>
                  </a:lnTo>
                  <a:lnTo>
                    <a:pt x="252632" y="66359"/>
                  </a:lnTo>
                  <a:lnTo>
                    <a:pt x="252632" y="62170"/>
                  </a:lnTo>
                  <a:lnTo>
                    <a:pt x="252239" y="56673"/>
                  </a:lnTo>
                  <a:lnTo>
                    <a:pt x="202110" y="56673"/>
                  </a:lnTo>
                  <a:lnTo>
                    <a:pt x="202459" y="50391"/>
                  </a:lnTo>
                  <a:lnTo>
                    <a:pt x="204553" y="45635"/>
                  </a:lnTo>
                  <a:lnTo>
                    <a:pt x="212232" y="39178"/>
                  </a:lnTo>
                  <a:lnTo>
                    <a:pt x="216551" y="37564"/>
                  </a:lnTo>
                  <a:lnTo>
                    <a:pt x="244648" y="37564"/>
                  </a:lnTo>
                  <a:lnTo>
                    <a:pt x="239325" y="30845"/>
                  </a:lnTo>
                  <a:lnTo>
                    <a:pt x="231559" y="27486"/>
                  </a:lnTo>
                  <a:close/>
                </a:path>
                <a:path w="1353820" h="301625">
                  <a:moveTo>
                    <a:pt x="248706" y="79186"/>
                  </a:moveTo>
                  <a:lnTo>
                    <a:pt x="248051" y="79186"/>
                  </a:lnTo>
                  <a:lnTo>
                    <a:pt x="241420" y="83548"/>
                  </a:lnTo>
                  <a:lnTo>
                    <a:pt x="234177" y="85730"/>
                  </a:lnTo>
                  <a:lnTo>
                    <a:pt x="248706" y="85730"/>
                  </a:lnTo>
                  <a:lnTo>
                    <a:pt x="248706" y="79186"/>
                  </a:lnTo>
                  <a:close/>
                </a:path>
                <a:path w="1353820" h="301625">
                  <a:moveTo>
                    <a:pt x="244648" y="37564"/>
                  </a:moveTo>
                  <a:lnTo>
                    <a:pt x="226149" y="37564"/>
                  </a:lnTo>
                  <a:lnTo>
                    <a:pt x="230469" y="39178"/>
                  </a:lnTo>
                  <a:lnTo>
                    <a:pt x="234965" y="42946"/>
                  </a:lnTo>
                  <a:lnTo>
                    <a:pt x="238235" y="45635"/>
                  </a:lnTo>
                  <a:lnTo>
                    <a:pt x="240372" y="50391"/>
                  </a:lnTo>
                  <a:lnTo>
                    <a:pt x="240721" y="56673"/>
                  </a:lnTo>
                  <a:lnTo>
                    <a:pt x="252239" y="56673"/>
                  </a:lnTo>
                  <a:lnTo>
                    <a:pt x="252133" y="55184"/>
                  </a:lnTo>
                  <a:lnTo>
                    <a:pt x="250636" y="48755"/>
                  </a:lnTo>
                  <a:lnTo>
                    <a:pt x="248141" y="42881"/>
                  </a:lnTo>
                  <a:lnTo>
                    <a:pt x="244648" y="37564"/>
                  </a:lnTo>
                  <a:close/>
                </a:path>
                <a:path w="1353820" h="301625">
                  <a:moveTo>
                    <a:pt x="307122" y="27486"/>
                  </a:moveTo>
                  <a:lnTo>
                    <a:pt x="299268" y="27486"/>
                  </a:lnTo>
                  <a:lnTo>
                    <a:pt x="292274" y="28075"/>
                  </a:lnTo>
                  <a:lnTo>
                    <a:pt x="264960" y="54653"/>
                  </a:lnTo>
                  <a:lnTo>
                    <a:pt x="264322" y="62170"/>
                  </a:lnTo>
                  <a:lnTo>
                    <a:pt x="264960" y="69688"/>
                  </a:lnTo>
                  <a:lnTo>
                    <a:pt x="292274" y="96266"/>
                  </a:lnTo>
                  <a:lnTo>
                    <a:pt x="299268" y="96855"/>
                  </a:lnTo>
                  <a:lnTo>
                    <a:pt x="307122" y="96855"/>
                  </a:lnTo>
                  <a:lnTo>
                    <a:pt x="314669" y="94717"/>
                  </a:lnTo>
                  <a:lnTo>
                    <a:pt x="321912" y="90442"/>
                  </a:lnTo>
                  <a:lnTo>
                    <a:pt x="321912" y="85730"/>
                  </a:lnTo>
                  <a:lnTo>
                    <a:pt x="292811" y="85730"/>
                  </a:lnTo>
                  <a:lnTo>
                    <a:pt x="286922" y="83592"/>
                  </a:lnTo>
                  <a:lnTo>
                    <a:pt x="282646" y="79316"/>
                  </a:lnTo>
                  <a:lnTo>
                    <a:pt x="278370" y="74954"/>
                  </a:lnTo>
                  <a:lnTo>
                    <a:pt x="276233" y="69238"/>
                  </a:lnTo>
                  <a:lnTo>
                    <a:pt x="276233" y="55103"/>
                  </a:lnTo>
                  <a:lnTo>
                    <a:pt x="278370" y="49431"/>
                  </a:lnTo>
                  <a:lnTo>
                    <a:pt x="282646" y="45155"/>
                  </a:lnTo>
                  <a:lnTo>
                    <a:pt x="286922" y="40792"/>
                  </a:lnTo>
                  <a:lnTo>
                    <a:pt x="292811" y="38611"/>
                  </a:lnTo>
                  <a:lnTo>
                    <a:pt x="321912" y="38611"/>
                  </a:lnTo>
                  <a:lnTo>
                    <a:pt x="321912" y="33899"/>
                  </a:lnTo>
                  <a:lnTo>
                    <a:pt x="314669" y="29623"/>
                  </a:lnTo>
                  <a:lnTo>
                    <a:pt x="307122" y="27486"/>
                  </a:lnTo>
                  <a:close/>
                </a:path>
                <a:path w="1353820" h="301625">
                  <a:moveTo>
                    <a:pt x="321912" y="79186"/>
                  </a:moveTo>
                  <a:lnTo>
                    <a:pt x="321388" y="79186"/>
                  </a:lnTo>
                  <a:lnTo>
                    <a:pt x="314931" y="83548"/>
                  </a:lnTo>
                  <a:lnTo>
                    <a:pt x="307907" y="85730"/>
                  </a:lnTo>
                  <a:lnTo>
                    <a:pt x="321912" y="85730"/>
                  </a:lnTo>
                  <a:lnTo>
                    <a:pt x="321912" y="79186"/>
                  </a:lnTo>
                  <a:close/>
                </a:path>
                <a:path w="1353820" h="301625">
                  <a:moveTo>
                    <a:pt x="321912" y="38611"/>
                  </a:moveTo>
                  <a:lnTo>
                    <a:pt x="307907" y="38611"/>
                  </a:lnTo>
                  <a:lnTo>
                    <a:pt x="314931" y="40792"/>
                  </a:lnTo>
                  <a:lnTo>
                    <a:pt x="321388" y="45155"/>
                  </a:lnTo>
                  <a:lnTo>
                    <a:pt x="321912" y="45155"/>
                  </a:lnTo>
                  <a:lnTo>
                    <a:pt x="321912" y="38611"/>
                  </a:lnTo>
                  <a:close/>
                </a:path>
                <a:path w="1353820" h="301625">
                  <a:moveTo>
                    <a:pt x="355043" y="39004"/>
                  </a:moveTo>
                  <a:lnTo>
                    <a:pt x="343133" y="39004"/>
                  </a:lnTo>
                  <a:lnTo>
                    <a:pt x="343133" y="79578"/>
                  </a:lnTo>
                  <a:lnTo>
                    <a:pt x="344327" y="87137"/>
                  </a:lnTo>
                  <a:lnTo>
                    <a:pt x="347910" y="92536"/>
                  </a:lnTo>
                  <a:lnTo>
                    <a:pt x="353882" y="95775"/>
                  </a:lnTo>
                  <a:lnTo>
                    <a:pt x="362242" y="96855"/>
                  </a:lnTo>
                  <a:lnTo>
                    <a:pt x="366430" y="96855"/>
                  </a:lnTo>
                  <a:lnTo>
                    <a:pt x="370357" y="95895"/>
                  </a:lnTo>
                  <a:lnTo>
                    <a:pt x="374022" y="93976"/>
                  </a:lnTo>
                  <a:lnTo>
                    <a:pt x="374022" y="86384"/>
                  </a:lnTo>
                  <a:lnTo>
                    <a:pt x="361849" y="86384"/>
                  </a:lnTo>
                  <a:lnTo>
                    <a:pt x="359712" y="86035"/>
                  </a:lnTo>
                  <a:lnTo>
                    <a:pt x="356047" y="84465"/>
                  </a:lnTo>
                  <a:lnTo>
                    <a:pt x="355043" y="82196"/>
                  </a:lnTo>
                  <a:lnTo>
                    <a:pt x="355043" y="39004"/>
                  </a:lnTo>
                  <a:close/>
                </a:path>
                <a:path w="1353820" h="301625">
                  <a:moveTo>
                    <a:pt x="374022" y="84290"/>
                  </a:moveTo>
                  <a:lnTo>
                    <a:pt x="373106" y="84290"/>
                  </a:lnTo>
                  <a:lnTo>
                    <a:pt x="369964" y="85686"/>
                  </a:lnTo>
                  <a:lnTo>
                    <a:pt x="367085" y="86384"/>
                  </a:lnTo>
                  <a:lnTo>
                    <a:pt x="374022" y="86384"/>
                  </a:lnTo>
                  <a:lnTo>
                    <a:pt x="374022" y="84290"/>
                  </a:lnTo>
                  <a:close/>
                </a:path>
                <a:path w="1353820" h="301625">
                  <a:moveTo>
                    <a:pt x="355043" y="14397"/>
                  </a:moveTo>
                  <a:lnTo>
                    <a:pt x="330698" y="38218"/>
                  </a:lnTo>
                  <a:lnTo>
                    <a:pt x="330698" y="39004"/>
                  </a:lnTo>
                  <a:lnTo>
                    <a:pt x="374022" y="39004"/>
                  </a:lnTo>
                  <a:lnTo>
                    <a:pt x="374022" y="28794"/>
                  </a:lnTo>
                  <a:lnTo>
                    <a:pt x="355043" y="28794"/>
                  </a:lnTo>
                  <a:lnTo>
                    <a:pt x="355043" y="14397"/>
                  </a:lnTo>
                  <a:close/>
                </a:path>
                <a:path w="1353820" h="301625">
                  <a:moveTo>
                    <a:pt x="401480" y="28794"/>
                  </a:moveTo>
                  <a:lnTo>
                    <a:pt x="389570" y="28794"/>
                  </a:lnTo>
                  <a:lnTo>
                    <a:pt x="389570" y="95546"/>
                  </a:lnTo>
                  <a:lnTo>
                    <a:pt x="401480" y="95546"/>
                  </a:lnTo>
                  <a:lnTo>
                    <a:pt x="401480" y="28794"/>
                  </a:lnTo>
                  <a:close/>
                </a:path>
                <a:path w="1353820" h="301625">
                  <a:moveTo>
                    <a:pt x="402004" y="1832"/>
                  </a:moveTo>
                  <a:lnTo>
                    <a:pt x="389177" y="1832"/>
                  </a:lnTo>
                  <a:lnTo>
                    <a:pt x="389177" y="14659"/>
                  </a:lnTo>
                  <a:lnTo>
                    <a:pt x="402004" y="14659"/>
                  </a:lnTo>
                  <a:lnTo>
                    <a:pt x="402004" y="1832"/>
                  </a:lnTo>
                  <a:close/>
                </a:path>
                <a:path w="1353820" h="301625">
                  <a:moveTo>
                    <a:pt x="451981" y="27486"/>
                  </a:moveTo>
                  <a:lnTo>
                    <a:pt x="419177" y="54759"/>
                  </a:lnTo>
                  <a:lnTo>
                    <a:pt x="418605" y="62170"/>
                  </a:lnTo>
                  <a:lnTo>
                    <a:pt x="419177" y="69582"/>
                  </a:lnTo>
                  <a:lnTo>
                    <a:pt x="451981" y="96855"/>
                  </a:lnTo>
                  <a:lnTo>
                    <a:pt x="459196" y="96258"/>
                  </a:lnTo>
                  <a:lnTo>
                    <a:pt x="465658" y="94467"/>
                  </a:lnTo>
                  <a:lnTo>
                    <a:pt x="471368" y="91481"/>
                  </a:lnTo>
                  <a:lnTo>
                    <a:pt x="476326" y="87301"/>
                  </a:lnTo>
                  <a:lnTo>
                    <a:pt x="477358" y="85992"/>
                  </a:lnTo>
                  <a:lnTo>
                    <a:pt x="446353" y="85992"/>
                  </a:lnTo>
                  <a:lnTo>
                    <a:pt x="441292" y="84028"/>
                  </a:lnTo>
                  <a:lnTo>
                    <a:pt x="436929" y="80102"/>
                  </a:lnTo>
                  <a:lnTo>
                    <a:pt x="432653" y="76088"/>
                  </a:lnTo>
                  <a:lnTo>
                    <a:pt x="430515" y="70111"/>
                  </a:lnTo>
                  <a:lnTo>
                    <a:pt x="430515" y="54143"/>
                  </a:lnTo>
                  <a:lnTo>
                    <a:pt x="432653" y="48166"/>
                  </a:lnTo>
                  <a:lnTo>
                    <a:pt x="436929" y="44239"/>
                  </a:lnTo>
                  <a:lnTo>
                    <a:pt x="441292" y="40312"/>
                  </a:lnTo>
                  <a:lnTo>
                    <a:pt x="446353" y="38349"/>
                  </a:lnTo>
                  <a:lnTo>
                    <a:pt x="477358" y="38349"/>
                  </a:lnTo>
                  <a:lnTo>
                    <a:pt x="476326" y="37040"/>
                  </a:lnTo>
                  <a:lnTo>
                    <a:pt x="471368" y="32860"/>
                  </a:lnTo>
                  <a:lnTo>
                    <a:pt x="465658" y="29874"/>
                  </a:lnTo>
                  <a:lnTo>
                    <a:pt x="459196" y="28083"/>
                  </a:lnTo>
                  <a:lnTo>
                    <a:pt x="451981" y="27486"/>
                  </a:lnTo>
                  <a:close/>
                </a:path>
                <a:path w="1353820" h="301625">
                  <a:moveTo>
                    <a:pt x="477358" y="38349"/>
                  </a:moveTo>
                  <a:lnTo>
                    <a:pt x="457871" y="38349"/>
                  </a:lnTo>
                  <a:lnTo>
                    <a:pt x="462888" y="40312"/>
                  </a:lnTo>
                  <a:lnTo>
                    <a:pt x="467164" y="44239"/>
                  </a:lnTo>
                  <a:lnTo>
                    <a:pt x="471526" y="48166"/>
                  </a:lnTo>
                  <a:lnTo>
                    <a:pt x="473708" y="54143"/>
                  </a:lnTo>
                  <a:lnTo>
                    <a:pt x="473708" y="70111"/>
                  </a:lnTo>
                  <a:lnTo>
                    <a:pt x="471526" y="76088"/>
                  </a:lnTo>
                  <a:lnTo>
                    <a:pt x="462888" y="84028"/>
                  </a:lnTo>
                  <a:lnTo>
                    <a:pt x="457871" y="85992"/>
                  </a:lnTo>
                  <a:lnTo>
                    <a:pt x="477358" y="85992"/>
                  </a:lnTo>
                  <a:lnTo>
                    <a:pt x="480391" y="82147"/>
                  </a:lnTo>
                  <a:lnTo>
                    <a:pt x="483295" y="76241"/>
                  </a:lnTo>
                  <a:lnTo>
                    <a:pt x="485038" y="69582"/>
                  </a:lnTo>
                  <a:lnTo>
                    <a:pt x="485619" y="62170"/>
                  </a:lnTo>
                  <a:lnTo>
                    <a:pt x="485038" y="54759"/>
                  </a:lnTo>
                  <a:lnTo>
                    <a:pt x="483295" y="48100"/>
                  </a:lnTo>
                  <a:lnTo>
                    <a:pt x="480391" y="42194"/>
                  </a:lnTo>
                  <a:lnTo>
                    <a:pt x="477358" y="38349"/>
                  </a:lnTo>
                  <a:close/>
                </a:path>
                <a:path w="1353820" h="301625">
                  <a:moveTo>
                    <a:pt x="512764" y="28794"/>
                  </a:moveTo>
                  <a:lnTo>
                    <a:pt x="502293" y="28794"/>
                  </a:lnTo>
                  <a:lnTo>
                    <a:pt x="502293" y="95546"/>
                  </a:lnTo>
                  <a:lnTo>
                    <a:pt x="514204" y="95546"/>
                  </a:lnTo>
                  <a:lnTo>
                    <a:pt x="514204" y="51045"/>
                  </a:lnTo>
                  <a:lnTo>
                    <a:pt x="520923" y="42668"/>
                  </a:lnTo>
                  <a:lnTo>
                    <a:pt x="526960" y="39134"/>
                  </a:lnTo>
                  <a:lnTo>
                    <a:pt x="514204" y="39134"/>
                  </a:lnTo>
                  <a:lnTo>
                    <a:pt x="514204" y="37171"/>
                  </a:lnTo>
                  <a:lnTo>
                    <a:pt x="512764" y="28794"/>
                  </a:lnTo>
                  <a:close/>
                </a:path>
                <a:path w="1353820" h="301625">
                  <a:moveTo>
                    <a:pt x="558836" y="38480"/>
                  </a:moveTo>
                  <a:lnTo>
                    <a:pt x="545267" y="38480"/>
                  </a:lnTo>
                  <a:lnTo>
                    <a:pt x="550067" y="43803"/>
                  </a:lnTo>
                  <a:lnTo>
                    <a:pt x="550067" y="95546"/>
                  </a:lnTo>
                  <a:lnTo>
                    <a:pt x="561977" y="95546"/>
                  </a:lnTo>
                  <a:lnTo>
                    <a:pt x="561977" y="45810"/>
                  </a:lnTo>
                  <a:lnTo>
                    <a:pt x="559883" y="39702"/>
                  </a:lnTo>
                  <a:lnTo>
                    <a:pt x="558836" y="38480"/>
                  </a:lnTo>
                  <a:close/>
                </a:path>
                <a:path w="1353820" h="301625">
                  <a:moveTo>
                    <a:pt x="545791" y="27486"/>
                  </a:moveTo>
                  <a:lnTo>
                    <a:pt x="538549" y="27486"/>
                  </a:lnTo>
                  <a:lnTo>
                    <a:pt x="531988" y="28214"/>
                  </a:lnTo>
                  <a:lnTo>
                    <a:pt x="525787" y="30398"/>
                  </a:lnTo>
                  <a:lnTo>
                    <a:pt x="519946" y="34038"/>
                  </a:lnTo>
                  <a:lnTo>
                    <a:pt x="514466" y="39134"/>
                  </a:lnTo>
                  <a:lnTo>
                    <a:pt x="526960" y="39134"/>
                  </a:lnTo>
                  <a:lnTo>
                    <a:pt x="528078" y="38480"/>
                  </a:lnTo>
                  <a:lnTo>
                    <a:pt x="558836" y="38480"/>
                  </a:lnTo>
                  <a:lnTo>
                    <a:pt x="551506" y="29929"/>
                  </a:lnTo>
                  <a:lnTo>
                    <a:pt x="545791" y="27486"/>
                  </a:lnTo>
                  <a:close/>
                </a:path>
                <a:path w="1353820" h="301625">
                  <a:moveTo>
                    <a:pt x="592523" y="28794"/>
                  </a:moveTo>
                  <a:lnTo>
                    <a:pt x="582052" y="28794"/>
                  </a:lnTo>
                  <a:lnTo>
                    <a:pt x="582052" y="95546"/>
                  </a:lnTo>
                  <a:lnTo>
                    <a:pt x="593963" y="95546"/>
                  </a:lnTo>
                  <a:lnTo>
                    <a:pt x="593963" y="51045"/>
                  </a:lnTo>
                  <a:lnTo>
                    <a:pt x="600681" y="42668"/>
                  </a:lnTo>
                  <a:lnTo>
                    <a:pt x="606718" y="39134"/>
                  </a:lnTo>
                  <a:lnTo>
                    <a:pt x="593963" y="39134"/>
                  </a:lnTo>
                  <a:lnTo>
                    <a:pt x="593963" y="37171"/>
                  </a:lnTo>
                  <a:lnTo>
                    <a:pt x="592523" y="28794"/>
                  </a:lnTo>
                  <a:close/>
                </a:path>
                <a:path w="1353820" h="301625">
                  <a:moveTo>
                    <a:pt x="638595" y="38480"/>
                  </a:moveTo>
                  <a:lnTo>
                    <a:pt x="625026" y="38480"/>
                  </a:lnTo>
                  <a:lnTo>
                    <a:pt x="629825" y="43803"/>
                  </a:lnTo>
                  <a:lnTo>
                    <a:pt x="629825" y="95546"/>
                  </a:lnTo>
                  <a:lnTo>
                    <a:pt x="641736" y="95546"/>
                  </a:lnTo>
                  <a:lnTo>
                    <a:pt x="641736" y="45810"/>
                  </a:lnTo>
                  <a:lnTo>
                    <a:pt x="639642" y="39702"/>
                  </a:lnTo>
                  <a:lnTo>
                    <a:pt x="638595" y="38480"/>
                  </a:lnTo>
                  <a:close/>
                </a:path>
                <a:path w="1353820" h="301625">
                  <a:moveTo>
                    <a:pt x="625550" y="27486"/>
                  </a:moveTo>
                  <a:lnTo>
                    <a:pt x="618307" y="27486"/>
                  </a:lnTo>
                  <a:lnTo>
                    <a:pt x="611747" y="28214"/>
                  </a:lnTo>
                  <a:lnTo>
                    <a:pt x="605546" y="30398"/>
                  </a:lnTo>
                  <a:lnTo>
                    <a:pt x="599705" y="34038"/>
                  </a:lnTo>
                  <a:lnTo>
                    <a:pt x="594224" y="39134"/>
                  </a:lnTo>
                  <a:lnTo>
                    <a:pt x="606718" y="39134"/>
                  </a:lnTo>
                  <a:lnTo>
                    <a:pt x="607836" y="38480"/>
                  </a:lnTo>
                  <a:lnTo>
                    <a:pt x="638595" y="38480"/>
                  </a:lnTo>
                  <a:lnTo>
                    <a:pt x="631265" y="29929"/>
                  </a:lnTo>
                  <a:lnTo>
                    <a:pt x="625550" y="27486"/>
                  </a:lnTo>
                  <a:close/>
                </a:path>
                <a:path w="1353820" h="301625">
                  <a:moveTo>
                    <a:pt x="699375" y="27486"/>
                  </a:moveTo>
                  <a:lnTo>
                    <a:pt x="678957" y="27486"/>
                  </a:lnTo>
                  <a:lnTo>
                    <a:pt x="671191" y="30845"/>
                  </a:lnTo>
                  <a:lnTo>
                    <a:pt x="657884" y="63217"/>
                  </a:lnTo>
                  <a:lnTo>
                    <a:pt x="658440" y="70547"/>
                  </a:lnTo>
                  <a:lnTo>
                    <a:pt x="690606" y="96855"/>
                  </a:lnTo>
                  <a:lnTo>
                    <a:pt x="697821" y="96471"/>
                  </a:lnTo>
                  <a:lnTo>
                    <a:pt x="704545" y="95317"/>
                  </a:lnTo>
                  <a:lnTo>
                    <a:pt x="710778" y="93395"/>
                  </a:lnTo>
                  <a:lnTo>
                    <a:pt x="716521" y="90704"/>
                  </a:lnTo>
                  <a:lnTo>
                    <a:pt x="716521" y="85730"/>
                  </a:lnTo>
                  <a:lnTo>
                    <a:pt x="686374" y="85730"/>
                  </a:lnTo>
                  <a:lnTo>
                    <a:pt x="680571" y="84028"/>
                  </a:lnTo>
                  <a:lnTo>
                    <a:pt x="672892" y="77222"/>
                  </a:lnTo>
                  <a:lnTo>
                    <a:pt x="670624" y="72467"/>
                  </a:lnTo>
                  <a:lnTo>
                    <a:pt x="669926" y="66359"/>
                  </a:lnTo>
                  <a:lnTo>
                    <a:pt x="720448" y="66359"/>
                  </a:lnTo>
                  <a:lnTo>
                    <a:pt x="720448" y="62170"/>
                  </a:lnTo>
                  <a:lnTo>
                    <a:pt x="720055" y="56673"/>
                  </a:lnTo>
                  <a:lnTo>
                    <a:pt x="669926" y="56673"/>
                  </a:lnTo>
                  <a:lnTo>
                    <a:pt x="670275" y="50391"/>
                  </a:lnTo>
                  <a:lnTo>
                    <a:pt x="672369" y="45635"/>
                  </a:lnTo>
                  <a:lnTo>
                    <a:pt x="680047" y="39178"/>
                  </a:lnTo>
                  <a:lnTo>
                    <a:pt x="684367" y="37564"/>
                  </a:lnTo>
                  <a:lnTo>
                    <a:pt x="712463" y="37564"/>
                  </a:lnTo>
                  <a:lnTo>
                    <a:pt x="707141" y="30845"/>
                  </a:lnTo>
                  <a:lnTo>
                    <a:pt x="699375" y="27486"/>
                  </a:lnTo>
                  <a:close/>
                </a:path>
                <a:path w="1353820" h="301625">
                  <a:moveTo>
                    <a:pt x="716521" y="79186"/>
                  </a:moveTo>
                  <a:lnTo>
                    <a:pt x="715867" y="79186"/>
                  </a:lnTo>
                  <a:lnTo>
                    <a:pt x="709235" y="83548"/>
                  </a:lnTo>
                  <a:lnTo>
                    <a:pt x="701993" y="85730"/>
                  </a:lnTo>
                  <a:lnTo>
                    <a:pt x="716521" y="85730"/>
                  </a:lnTo>
                  <a:lnTo>
                    <a:pt x="716521" y="79186"/>
                  </a:lnTo>
                  <a:close/>
                </a:path>
                <a:path w="1353820" h="301625">
                  <a:moveTo>
                    <a:pt x="712463" y="37564"/>
                  </a:moveTo>
                  <a:lnTo>
                    <a:pt x="693965" y="37564"/>
                  </a:lnTo>
                  <a:lnTo>
                    <a:pt x="698284" y="39178"/>
                  </a:lnTo>
                  <a:lnTo>
                    <a:pt x="702780" y="42946"/>
                  </a:lnTo>
                  <a:lnTo>
                    <a:pt x="706050" y="45635"/>
                  </a:lnTo>
                  <a:lnTo>
                    <a:pt x="708188" y="50391"/>
                  </a:lnTo>
                  <a:lnTo>
                    <a:pt x="708537" y="56673"/>
                  </a:lnTo>
                  <a:lnTo>
                    <a:pt x="720055" y="56673"/>
                  </a:lnTo>
                  <a:lnTo>
                    <a:pt x="719949" y="55184"/>
                  </a:lnTo>
                  <a:lnTo>
                    <a:pt x="718452" y="48755"/>
                  </a:lnTo>
                  <a:lnTo>
                    <a:pt x="715956" y="42881"/>
                  </a:lnTo>
                  <a:lnTo>
                    <a:pt x="712463" y="37564"/>
                  </a:lnTo>
                  <a:close/>
                </a:path>
                <a:path w="1353820" h="301625">
                  <a:moveTo>
                    <a:pt x="746927" y="28794"/>
                  </a:moveTo>
                  <a:lnTo>
                    <a:pt x="736457" y="28794"/>
                  </a:lnTo>
                  <a:lnTo>
                    <a:pt x="736457" y="95546"/>
                  </a:lnTo>
                  <a:lnTo>
                    <a:pt x="748367" y="95546"/>
                  </a:lnTo>
                  <a:lnTo>
                    <a:pt x="748367" y="50260"/>
                  </a:lnTo>
                  <a:lnTo>
                    <a:pt x="750898" y="46682"/>
                  </a:lnTo>
                  <a:lnTo>
                    <a:pt x="754388" y="43890"/>
                  </a:lnTo>
                  <a:lnTo>
                    <a:pt x="763288" y="39876"/>
                  </a:lnTo>
                  <a:lnTo>
                    <a:pt x="766835" y="39134"/>
                  </a:lnTo>
                  <a:lnTo>
                    <a:pt x="748367" y="39134"/>
                  </a:lnTo>
                  <a:lnTo>
                    <a:pt x="748367" y="37171"/>
                  </a:lnTo>
                  <a:lnTo>
                    <a:pt x="746927" y="28794"/>
                  </a:lnTo>
                  <a:close/>
                </a:path>
                <a:path w="1353820" h="301625">
                  <a:moveTo>
                    <a:pt x="774283" y="27486"/>
                  </a:moveTo>
                  <a:lnTo>
                    <a:pt x="773236" y="27486"/>
                  </a:lnTo>
                  <a:lnTo>
                    <a:pt x="766004" y="28214"/>
                  </a:lnTo>
                  <a:lnTo>
                    <a:pt x="759493" y="30398"/>
                  </a:lnTo>
                  <a:lnTo>
                    <a:pt x="753701" y="34038"/>
                  </a:lnTo>
                  <a:lnTo>
                    <a:pt x="748629" y="39134"/>
                  </a:lnTo>
                  <a:lnTo>
                    <a:pt x="766835" y="39134"/>
                  </a:lnTo>
                  <a:lnTo>
                    <a:pt x="768087" y="38873"/>
                  </a:lnTo>
                  <a:lnTo>
                    <a:pt x="774283" y="38873"/>
                  </a:lnTo>
                  <a:lnTo>
                    <a:pt x="774283" y="27486"/>
                  </a:lnTo>
                  <a:close/>
                </a:path>
                <a:path w="1353820" h="301625">
                  <a:moveTo>
                    <a:pt x="832459" y="28794"/>
                  </a:moveTo>
                  <a:lnTo>
                    <a:pt x="820549" y="28794"/>
                  </a:lnTo>
                  <a:lnTo>
                    <a:pt x="820549" y="78531"/>
                  </a:lnTo>
                  <a:lnTo>
                    <a:pt x="822643" y="84639"/>
                  </a:lnTo>
                  <a:lnTo>
                    <a:pt x="831020" y="94412"/>
                  </a:lnTo>
                  <a:lnTo>
                    <a:pt x="836735" y="96855"/>
                  </a:lnTo>
                  <a:lnTo>
                    <a:pt x="843977" y="96855"/>
                  </a:lnTo>
                  <a:lnTo>
                    <a:pt x="850538" y="96127"/>
                  </a:lnTo>
                  <a:lnTo>
                    <a:pt x="856739" y="93943"/>
                  </a:lnTo>
                  <a:lnTo>
                    <a:pt x="862580" y="90303"/>
                  </a:lnTo>
                  <a:lnTo>
                    <a:pt x="867357" y="85861"/>
                  </a:lnTo>
                  <a:lnTo>
                    <a:pt x="837259" y="85861"/>
                  </a:lnTo>
                  <a:lnTo>
                    <a:pt x="832459" y="80538"/>
                  </a:lnTo>
                  <a:lnTo>
                    <a:pt x="832459" y="28794"/>
                  </a:lnTo>
                  <a:close/>
                </a:path>
                <a:path w="1353820" h="301625">
                  <a:moveTo>
                    <a:pt x="880233" y="85206"/>
                  </a:moveTo>
                  <a:lnTo>
                    <a:pt x="868322" y="85206"/>
                  </a:lnTo>
                  <a:lnTo>
                    <a:pt x="868322" y="87170"/>
                  </a:lnTo>
                  <a:lnTo>
                    <a:pt x="869762" y="95546"/>
                  </a:lnTo>
                  <a:lnTo>
                    <a:pt x="880233" y="95546"/>
                  </a:lnTo>
                  <a:lnTo>
                    <a:pt x="880233" y="85206"/>
                  </a:lnTo>
                  <a:close/>
                </a:path>
                <a:path w="1353820" h="301625">
                  <a:moveTo>
                    <a:pt x="880233" y="28794"/>
                  </a:moveTo>
                  <a:lnTo>
                    <a:pt x="868322" y="28794"/>
                  </a:lnTo>
                  <a:lnTo>
                    <a:pt x="868322" y="73296"/>
                  </a:lnTo>
                  <a:lnTo>
                    <a:pt x="861603" y="81672"/>
                  </a:lnTo>
                  <a:lnTo>
                    <a:pt x="854448" y="85861"/>
                  </a:lnTo>
                  <a:lnTo>
                    <a:pt x="867357" y="85861"/>
                  </a:lnTo>
                  <a:lnTo>
                    <a:pt x="868060" y="85206"/>
                  </a:lnTo>
                  <a:lnTo>
                    <a:pt x="880233" y="85206"/>
                  </a:lnTo>
                  <a:lnTo>
                    <a:pt x="880233" y="28794"/>
                  </a:lnTo>
                  <a:close/>
                </a:path>
                <a:path w="1353820" h="301625">
                  <a:moveTo>
                    <a:pt x="911430" y="28794"/>
                  </a:moveTo>
                  <a:lnTo>
                    <a:pt x="900959" y="28794"/>
                  </a:lnTo>
                  <a:lnTo>
                    <a:pt x="900959" y="95546"/>
                  </a:lnTo>
                  <a:lnTo>
                    <a:pt x="912870" y="95546"/>
                  </a:lnTo>
                  <a:lnTo>
                    <a:pt x="912870" y="51045"/>
                  </a:lnTo>
                  <a:lnTo>
                    <a:pt x="919588" y="42668"/>
                  </a:lnTo>
                  <a:lnTo>
                    <a:pt x="925625" y="39134"/>
                  </a:lnTo>
                  <a:lnTo>
                    <a:pt x="912870" y="39134"/>
                  </a:lnTo>
                  <a:lnTo>
                    <a:pt x="912870" y="37171"/>
                  </a:lnTo>
                  <a:lnTo>
                    <a:pt x="911430" y="28794"/>
                  </a:lnTo>
                  <a:close/>
                </a:path>
                <a:path w="1353820" h="301625">
                  <a:moveTo>
                    <a:pt x="957502" y="38480"/>
                  </a:moveTo>
                  <a:lnTo>
                    <a:pt x="943933" y="38480"/>
                  </a:lnTo>
                  <a:lnTo>
                    <a:pt x="948732" y="43803"/>
                  </a:lnTo>
                  <a:lnTo>
                    <a:pt x="948732" y="95546"/>
                  </a:lnTo>
                  <a:lnTo>
                    <a:pt x="960643" y="95546"/>
                  </a:lnTo>
                  <a:lnTo>
                    <a:pt x="960643" y="45810"/>
                  </a:lnTo>
                  <a:lnTo>
                    <a:pt x="958549" y="39702"/>
                  </a:lnTo>
                  <a:lnTo>
                    <a:pt x="957502" y="38480"/>
                  </a:lnTo>
                  <a:close/>
                </a:path>
                <a:path w="1353820" h="301625">
                  <a:moveTo>
                    <a:pt x="944457" y="27486"/>
                  </a:moveTo>
                  <a:lnTo>
                    <a:pt x="937214" y="27486"/>
                  </a:lnTo>
                  <a:lnTo>
                    <a:pt x="930654" y="28214"/>
                  </a:lnTo>
                  <a:lnTo>
                    <a:pt x="924453" y="30398"/>
                  </a:lnTo>
                  <a:lnTo>
                    <a:pt x="918612" y="34038"/>
                  </a:lnTo>
                  <a:lnTo>
                    <a:pt x="913131" y="39134"/>
                  </a:lnTo>
                  <a:lnTo>
                    <a:pt x="925625" y="39134"/>
                  </a:lnTo>
                  <a:lnTo>
                    <a:pt x="926743" y="38480"/>
                  </a:lnTo>
                  <a:lnTo>
                    <a:pt x="957502" y="38480"/>
                  </a:lnTo>
                  <a:lnTo>
                    <a:pt x="950172" y="29929"/>
                  </a:lnTo>
                  <a:lnTo>
                    <a:pt x="944457" y="27486"/>
                  </a:lnTo>
                  <a:close/>
                </a:path>
                <a:path w="1353820" h="301625">
                  <a:moveTo>
                    <a:pt x="1018282" y="27486"/>
                  </a:moveTo>
                  <a:lnTo>
                    <a:pt x="997864" y="27486"/>
                  </a:lnTo>
                  <a:lnTo>
                    <a:pt x="990098" y="30845"/>
                  </a:lnTo>
                  <a:lnTo>
                    <a:pt x="976791" y="63217"/>
                  </a:lnTo>
                  <a:lnTo>
                    <a:pt x="977347" y="70547"/>
                  </a:lnTo>
                  <a:lnTo>
                    <a:pt x="1009513" y="96855"/>
                  </a:lnTo>
                  <a:lnTo>
                    <a:pt x="1016728" y="96471"/>
                  </a:lnTo>
                  <a:lnTo>
                    <a:pt x="1023452" y="95317"/>
                  </a:lnTo>
                  <a:lnTo>
                    <a:pt x="1029685" y="93395"/>
                  </a:lnTo>
                  <a:lnTo>
                    <a:pt x="1035428" y="90704"/>
                  </a:lnTo>
                  <a:lnTo>
                    <a:pt x="1035428" y="85730"/>
                  </a:lnTo>
                  <a:lnTo>
                    <a:pt x="1005281" y="85730"/>
                  </a:lnTo>
                  <a:lnTo>
                    <a:pt x="999478" y="84028"/>
                  </a:lnTo>
                  <a:lnTo>
                    <a:pt x="991799" y="77222"/>
                  </a:lnTo>
                  <a:lnTo>
                    <a:pt x="989531" y="72467"/>
                  </a:lnTo>
                  <a:lnTo>
                    <a:pt x="988832" y="66359"/>
                  </a:lnTo>
                  <a:lnTo>
                    <a:pt x="1039355" y="66359"/>
                  </a:lnTo>
                  <a:lnTo>
                    <a:pt x="1039355" y="62170"/>
                  </a:lnTo>
                  <a:lnTo>
                    <a:pt x="1038962" y="56673"/>
                  </a:lnTo>
                  <a:lnTo>
                    <a:pt x="988832" y="56673"/>
                  </a:lnTo>
                  <a:lnTo>
                    <a:pt x="989182" y="50391"/>
                  </a:lnTo>
                  <a:lnTo>
                    <a:pt x="991276" y="45635"/>
                  </a:lnTo>
                  <a:lnTo>
                    <a:pt x="998954" y="39178"/>
                  </a:lnTo>
                  <a:lnTo>
                    <a:pt x="1003274" y="37564"/>
                  </a:lnTo>
                  <a:lnTo>
                    <a:pt x="1031370" y="37564"/>
                  </a:lnTo>
                  <a:lnTo>
                    <a:pt x="1026048" y="30845"/>
                  </a:lnTo>
                  <a:lnTo>
                    <a:pt x="1018282" y="27486"/>
                  </a:lnTo>
                  <a:close/>
                </a:path>
                <a:path w="1353820" h="301625">
                  <a:moveTo>
                    <a:pt x="1035428" y="79186"/>
                  </a:moveTo>
                  <a:lnTo>
                    <a:pt x="1034773" y="79186"/>
                  </a:lnTo>
                  <a:lnTo>
                    <a:pt x="1028142" y="83548"/>
                  </a:lnTo>
                  <a:lnTo>
                    <a:pt x="1020900" y="85730"/>
                  </a:lnTo>
                  <a:lnTo>
                    <a:pt x="1035428" y="85730"/>
                  </a:lnTo>
                  <a:lnTo>
                    <a:pt x="1035428" y="79186"/>
                  </a:lnTo>
                  <a:close/>
                </a:path>
                <a:path w="1353820" h="301625">
                  <a:moveTo>
                    <a:pt x="1031370" y="37564"/>
                  </a:moveTo>
                  <a:lnTo>
                    <a:pt x="1012872" y="37564"/>
                  </a:lnTo>
                  <a:lnTo>
                    <a:pt x="1017191" y="39178"/>
                  </a:lnTo>
                  <a:lnTo>
                    <a:pt x="1021687" y="42946"/>
                  </a:lnTo>
                  <a:lnTo>
                    <a:pt x="1024957" y="45635"/>
                  </a:lnTo>
                  <a:lnTo>
                    <a:pt x="1027095" y="50391"/>
                  </a:lnTo>
                  <a:lnTo>
                    <a:pt x="1027444" y="56673"/>
                  </a:lnTo>
                  <a:lnTo>
                    <a:pt x="1038962" y="56673"/>
                  </a:lnTo>
                  <a:lnTo>
                    <a:pt x="1038856" y="55184"/>
                  </a:lnTo>
                  <a:lnTo>
                    <a:pt x="1037358" y="48755"/>
                  </a:lnTo>
                  <a:lnTo>
                    <a:pt x="1034863" y="42881"/>
                  </a:lnTo>
                  <a:lnTo>
                    <a:pt x="1031370" y="37564"/>
                  </a:lnTo>
                  <a:close/>
                </a:path>
                <a:path w="1353820" h="301625">
                  <a:moveTo>
                    <a:pt x="1125444" y="27486"/>
                  </a:moveTo>
                  <a:lnTo>
                    <a:pt x="1108516" y="27486"/>
                  </a:lnTo>
                  <a:lnTo>
                    <a:pt x="1101099" y="30627"/>
                  </a:lnTo>
                  <a:lnTo>
                    <a:pt x="1085306" y="62170"/>
                  </a:lnTo>
                  <a:lnTo>
                    <a:pt x="1085895" y="69688"/>
                  </a:lnTo>
                  <a:lnTo>
                    <a:pt x="1108516" y="96855"/>
                  </a:lnTo>
                  <a:lnTo>
                    <a:pt x="1125444" y="96855"/>
                  </a:lnTo>
                  <a:lnTo>
                    <a:pt x="1132774" y="93627"/>
                  </a:lnTo>
                  <a:lnTo>
                    <a:pt x="1138969" y="87170"/>
                  </a:lnTo>
                  <a:lnTo>
                    <a:pt x="1151272" y="87170"/>
                  </a:lnTo>
                  <a:lnTo>
                    <a:pt x="1151272" y="85730"/>
                  </a:lnTo>
                  <a:lnTo>
                    <a:pt x="1112225" y="85730"/>
                  </a:lnTo>
                  <a:lnTo>
                    <a:pt x="1107033" y="83679"/>
                  </a:lnTo>
                  <a:lnTo>
                    <a:pt x="1099180" y="75477"/>
                  </a:lnTo>
                  <a:lnTo>
                    <a:pt x="1097221" y="69688"/>
                  </a:lnTo>
                  <a:lnTo>
                    <a:pt x="1097221" y="54653"/>
                  </a:lnTo>
                  <a:lnTo>
                    <a:pt x="1099180" y="48864"/>
                  </a:lnTo>
                  <a:lnTo>
                    <a:pt x="1107033" y="40661"/>
                  </a:lnTo>
                  <a:lnTo>
                    <a:pt x="1112225" y="38611"/>
                  </a:lnTo>
                  <a:lnTo>
                    <a:pt x="1151272" y="38611"/>
                  </a:lnTo>
                  <a:lnTo>
                    <a:pt x="1151272" y="37171"/>
                  </a:lnTo>
                  <a:lnTo>
                    <a:pt x="1138969" y="37171"/>
                  </a:lnTo>
                  <a:lnTo>
                    <a:pt x="1132774" y="30714"/>
                  </a:lnTo>
                  <a:lnTo>
                    <a:pt x="1125444" y="27486"/>
                  </a:lnTo>
                  <a:close/>
                </a:path>
                <a:path w="1353820" h="301625">
                  <a:moveTo>
                    <a:pt x="1151272" y="87170"/>
                  </a:moveTo>
                  <a:lnTo>
                    <a:pt x="1139362" y="87170"/>
                  </a:lnTo>
                  <a:lnTo>
                    <a:pt x="1140801" y="95546"/>
                  </a:lnTo>
                  <a:lnTo>
                    <a:pt x="1151272" y="95546"/>
                  </a:lnTo>
                  <a:lnTo>
                    <a:pt x="1151272" y="87170"/>
                  </a:lnTo>
                  <a:close/>
                </a:path>
                <a:path w="1353820" h="301625">
                  <a:moveTo>
                    <a:pt x="1151272" y="38611"/>
                  </a:moveTo>
                  <a:lnTo>
                    <a:pt x="1126535" y="38611"/>
                  </a:lnTo>
                  <a:lnTo>
                    <a:pt x="1133428" y="41883"/>
                  </a:lnTo>
                  <a:lnTo>
                    <a:pt x="1139362" y="48427"/>
                  </a:lnTo>
                  <a:lnTo>
                    <a:pt x="1139362" y="75913"/>
                  </a:lnTo>
                  <a:lnTo>
                    <a:pt x="1133428" y="82458"/>
                  </a:lnTo>
                  <a:lnTo>
                    <a:pt x="1126535" y="85730"/>
                  </a:lnTo>
                  <a:lnTo>
                    <a:pt x="1151272" y="85730"/>
                  </a:lnTo>
                  <a:lnTo>
                    <a:pt x="1151272" y="38611"/>
                  </a:lnTo>
                  <a:close/>
                </a:path>
                <a:path w="1353820" h="301625">
                  <a:moveTo>
                    <a:pt x="1151272" y="0"/>
                  </a:moveTo>
                  <a:lnTo>
                    <a:pt x="1139362" y="0"/>
                  </a:lnTo>
                  <a:lnTo>
                    <a:pt x="1139362" y="37171"/>
                  </a:lnTo>
                  <a:lnTo>
                    <a:pt x="1151272" y="37171"/>
                  </a:lnTo>
                  <a:lnTo>
                    <a:pt x="1151272" y="0"/>
                  </a:lnTo>
                  <a:close/>
                </a:path>
                <a:path w="1353820" h="301625">
                  <a:moveTo>
                    <a:pt x="1220831" y="38742"/>
                  </a:moveTo>
                  <a:lnTo>
                    <a:pt x="1200511" y="38742"/>
                  </a:lnTo>
                  <a:lnTo>
                    <a:pt x="1205397" y="40007"/>
                  </a:lnTo>
                  <a:lnTo>
                    <a:pt x="1208189" y="42537"/>
                  </a:lnTo>
                  <a:lnTo>
                    <a:pt x="1211069" y="45068"/>
                  </a:lnTo>
                  <a:lnTo>
                    <a:pt x="1212509" y="49213"/>
                  </a:lnTo>
                  <a:lnTo>
                    <a:pt x="1212509" y="56019"/>
                  </a:lnTo>
                  <a:lnTo>
                    <a:pt x="1186811" y="56019"/>
                  </a:lnTo>
                  <a:lnTo>
                    <a:pt x="1179307" y="57938"/>
                  </a:lnTo>
                  <a:lnTo>
                    <a:pt x="1174159" y="61778"/>
                  </a:lnTo>
                  <a:lnTo>
                    <a:pt x="1169098" y="65617"/>
                  </a:lnTo>
                  <a:lnTo>
                    <a:pt x="1166568" y="70634"/>
                  </a:lnTo>
                  <a:lnTo>
                    <a:pt x="1166568" y="83025"/>
                  </a:lnTo>
                  <a:lnTo>
                    <a:pt x="1168618" y="87911"/>
                  </a:lnTo>
                  <a:lnTo>
                    <a:pt x="1172719" y="91489"/>
                  </a:lnTo>
                  <a:lnTo>
                    <a:pt x="1176908" y="95066"/>
                  </a:lnTo>
                  <a:lnTo>
                    <a:pt x="1181968" y="96855"/>
                  </a:lnTo>
                  <a:lnTo>
                    <a:pt x="1187902" y="96855"/>
                  </a:lnTo>
                  <a:lnTo>
                    <a:pt x="1194962" y="96250"/>
                  </a:lnTo>
                  <a:lnTo>
                    <a:pt x="1201351" y="94434"/>
                  </a:lnTo>
                  <a:lnTo>
                    <a:pt x="1207069" y="91407"/>
                  </a:lnTo>
                  <a:lnTo>
                    <a:pt x="1212116" y="87170"/>
                  </a:lnTo>
                  <a:lnTo>
                    <a:pt x="1224419" y="87170"/>
                  </a:lnTo>
                  <a:lnTo>
                    <a:pt x="1224419" y="86384"/>
                  </a:lnTo>
                  <a:lnTo>
                    <a:pt x="1183103" y="86384"/>
                  </a:lnTo>
                  <a:lnTo>
                    <a:pt x="1178595" y="83025"/>
                  </a:lnTo>
                  <a:lnTo>
                    <a:pt x="1178478" y="69064"/>
                  </a:lnTo>
                  <a:lnTo>
                    <a:pt x="1185066" y="65573"/>
                  </a:lnTo>
                  <a:lnTo>
                    <a:pt x="1224419" y="65573"/>
                  </a:lnTo>
                  <a:lnTo>
                    <a:pt x="1224419" y="46202"/>
                  </a:lnTo>
                  <a:lnTo>
                    <a:pt x="1222107" y="40138"/>
                  </a:lnTo>
                  <a:lnTo>
                    <a:pt x="1220831" y="38742"/>
                  </a:lnTo>
                  <a:close/>
                </a:path>
                <a:path w="1353820" h="301625">
                  <a:moveTo>
                    <a:pt x="1224419" y="87170"/>
                  </a:moveTo>
                  <a:lnTo>
                    <a:pt x="1212509" y="87170"/>
                  </a:lnTo>
                  <a:lnTo>
                    <a:pt x="1213948" y="95546"/>
                  </a:lnTo>
                  <a:lnTo>
                    <a:pt x="1224419" y="95546"/>
                  </a:lnTo>
                  <a:lnTo>
                    <a:pt x="1224419" y="87170"/>
                  </a:lnTo>
                  <a:close/>
                </a:path>
                <a:path w="1353820" h="301625">
                  <a:moveTo>
                    <a:pt x="1224419" y="65573"/>
                  </a:moveTo>
                  <a:lnTo>
                    <a:pt x="1212509" y="65573"/>
                  </a:lnTo>
                  <a:lnTo>
                    <a:pt x="1212509" y="76568"/>
                  </a:lnTo>
                  <a:lnTo>
                    <a:pt x="1210065" y="79360"/>
                  </a:lnTo>
                  <a:lnTo>
                    <a:pt x="1207055" y="81716"/>
                  </a:lnTo>
                  <a:lnTo>
                    <a:pt x="1203477" y="83636"/>
                  </a:lnTo>
                  <a:lnTo>
                    <a:pt x="1199900" y="85468"/>
                  </a:lnTo>
                  <a:lnTo>
                    <a:pt x="1196191" y="86384"/>
                  </a:lnTo>
                  <a:lnTo>
                    <a:pt x="1224419" y="86384"/>
                  </a:lnTo>
                  <a:lnTo>
                    <a:pt x="1224419" y="65573"/>
                  </a:lnTo>
                  <a:close/>
                </a:path>
                <a:path w="1353820" h="301625">
                  <a:moveTo>
                    <a:pt x="1206182" y="27486"/>
                  </a:moveTo>
                  <a:lnTo>
                    <a:pt x="1188818" y="27486"/>
                  </a:lnTo>
                  <a:lnTo>
                    <a:pt x="1180703" y="29143"/>
                  </a:lnTo>
                  <a:lnTo>
                    <a:pt x="1173112" y="32459"/>
                  </a:lnTo>
                  <a:lnTo>
                    <a:pt x="1173112" y="43192"/>
                  </a:lnTo>
                  <a:lnTo>
                    <a:pt x="1173897" y="43192"/>
                  </a:lnTo>
                  <a:lnTo>
                    <a:pt x="1180005" y="40225"/>
                  </a:lnTo>
                  <a:lnTo>
                    <a:pt x="1186550" y="38742"/>
                  </a:lnTo>
                  <a:lnTo>
                    <a:pt x="1220831" y="38742"/>
                  </a:lnTo>
                  <a:lnTo>
                    <a:pt x="1212858" y="30016"/>
                  </a:lnTo>
                  <a:lnTo>
                    <a:pt x="1206182" y="27486"/>
                  </a:lnTo>
                  <a:close/>
                </a:path>
                <a:path w="1353820" h="301625">
                  <a:moveTo>
                    <a:pt x="1260765" y="39004"/>
                  </a:moveTo>
                  <a:lnTo>
                    <a:pt x="1248854" y="39004"/>
                  </a:lnTo>
                  <a:lnTo>
                    <a:pt x="1248854" y="79578"/>
                  </a:lnTo>
                  <a:lnTo>
                    <a:pt x="1250048" y="87137"/>
                  </a:lnTo>
                  <a:lnTo>
                    <a:pt x="1253631" y="92536"/>
                  </a:lnTo>
                  <a:lnTo>
                    <a:pt x="1259603" y="95775"/>
                  </a:lnTo>
                  <a:lnTo>
                    <a:pt x="1267963" y="96855"/>
                  </a:lnTo>
                  <a:lnTo>
                    <a:pt x="1272152" y="96855"/>
                  </a:lnTo>
                  <a:lnTo>
                    <a:pt x="1276078" y="95895"/>
                  </a:lnTo>
                  <a:lnTo>
                    <a:pt x="1279743" y="93976"/>
                  </a:lnTo>
                  <a:lnTo>
                    <a:pt x="1279743" y="86384"/>
                  </a:lnTo>
                  <a:lnTo>
                    <a:pt x="1267571" y="86384"/>
                  </a:lnTo>
                  <a:lnTo>
                    <a:pt x="1265433" y="86035"/>
                  </a:lnTo>
                  <a:lnTo>
                    <a:pt x="1261768" y="84465"/>
                  </a:lnTo>
                  <a:lnTo>
                    <a:pt x="1260765" y="82196"/>
                  </a:lnTo>
                  <a:lnTo>
                    <a:pt x="1260765" y="39004"/>
                  </a:lnTo>
                  <a:close/>
                </a:path>
                <a:path w="1353820" h="301625">
                  <a:moveTo>
                    <a:pt x="1279743" y="84290"/>
                  </a:moveTo>
                  <a:lnTo>
                    <a:pt x="1278827" y="84290"/>
                  </a:lnTo>
                  <a:lnTo>
                    <a:pt x="1275686" y="85686"/>
                  </a:lnTo>
                  <a:lnTo>
                    <a:pt x="1272806" y="86384"/>
                  </a:lnTo>
                  <a:lnTo>
                    <a:pt x="1279743" y="86384"/>
                  </a:lnTo>
                  <a:lnTo>
                    <a:pt x="1279743" y="84290"/>
                  </a:lnTo>
                  <a:close/>
                </a:path>
                <a:path w="1353820" h="301625">
                  <a:moveTo>
                    <a:pt x="1260765" y="14397"/>
                  </a:moveTo>
                  <a:lnTo>
                    <a:pt x="1236420" y="38218"/>
                  </a:lnTo>
                  <a:lnTo>
                    <a:pt x="1236420" y="39004"/>
                  </a:lnTo>
                  <a:lnTo>
                    <a:pt x="1279743" y="39004"/>
                  </a:lnTo>
                  <a:lnTo>
                    <a:pt x="1279743" y="28794"/>
                  </a:lnTo>
                  <a:lnTo>
                    <a:pt x="1260765" y="28794"/>
                  </a:lnTo>
                  <a:lnTo>
                    <a:pt x="1260765" y="14397"/>
                  </a:lnTo>
                  <a:close/>
                </a:path>
                <a:path w="1353820" h="301625">
                  <a:moveTo>
                    <a:pt x="1332332" y="27486"/>
                  </a:moveTo>
                  <a:lnTo>
                    <a:pt x="1311914" y="27486"/>
                  </a:lnTo>
                  <a:lnTo>
                    <a:pt x="1304148" y="30845"/>
                  </a:lnTo>
                  <a:lnTo>
                    <a:pt x="1290841" y="63217"/>
                  </a:lnTo>
                  <a:lnTo>
                    <a:pt x="1291397" y="70547"/>
                  </a:lnTo>
                  <a:lnTo>
                    <a:pt x="1323562" y="96855"/>
                  </a:lnTo>
                  <a:lnTo>
                    <a:pt x="1330777" y="96471"/>
                  </a:lnTo>
                  <a:lnTo>
                    <a:pt x="1337502" y="95317"/>
                  </a:lnTo>
                  <a:lnTo>
                    <a:pt x="1343735" y="93395"/>
                  </a:lnTo>
                  <a:lnTo>
                    <a:pt x="1349478" y="90704"/>
                  </a:lnTo>
                  <a:lnTo>
                    <a:pt x="1349478" y="85730"/>
                  </a:lnTo>
                  <a:lnTo>
                    <a:pt x="1319330" y="85730"/>
                  </a:lnTo>
                  <a:lnTo>
                    <a:pt x="1313528" y="84028"/>
                  </a:lnTo>
                  <a:lnTo>
                    <a:pt x="1305849" y="77222"/>
                  </a:lnTo>
                  <a:lnTo>
                    <a:pt x="1303580" y="72467"/>
                  </a:lnTo>
                  <a:lnTo>
                    <a:pt x="1302882" y="66359"/>
                  </a:lnTo>
                  <a:lnTo>
                    <a:pt x="1353404" y="66359"/>
                  </a:lnTo>
                  <a:lnTo>
                    <a:pt x="1353404" y="62170"/>
                  </a:lnTo>
                  <a:lnTo>
                    <a:pt x="1353012" y="56673"/>
                  </a:lnTo>
                  <a:lnTo>
                    <a:pt x="1302882" y="56673"/>
                  </a:lnTo>
                  <a:lnTo>
                    <a:pt x="1303231" y="50391"/>
                  </a:lnTo>
                  <a:lnTo>
                    <a:pt x="1305326" y="45635"/>
                  </a:lnTo>
                  <a:lnTo>
                    <a:pt x="1313004" y="39178"/>
                  </a:lnTo>
                  <a:lnTo>
                    <a:pt x="1317323" y="37564"/>
                  </a:lnTo>
                  <a:lnTo>
                    <a:pt x="1345420" y="37564"/>
                  </a:lnTo>
                  <a:lnTo>
                    <a:pt x="1340098" y="30845"/>
                  </a:lnTo>
                  <a:lnTo>
                    <a:pt x="1332332" y="27486"/>
                  </a:lnTo>
                  <a:close/>
                </a:path>
                <a:path w="1353820" h="301625">
                  <a:moveTo>
                    <a:pt x="1349478" y="79186"/>
                  </a:moveTo>
                  <a:lnTo>
                    <a:pt x="1348823" y="79186"/>
                  </a:lnTo>
                  <a:lnTo>
                    <a:pt x="1342192" y="83548"/>
                  </a:lnTo>
                  <a:lnTo>
                    <a:pt x="1334950" y="85730"/>
                  </a:lnTo>
                  <a:lnTo>
                    <a:pt x="1349478" y="85730"/>
                  </a:lnTo>
                  <a:lnTo>
                    <a:pt x="1349478" y="79186"/>
                  </a:lnTo>
                  <a:close/>
                </a:path>
                <a:path w="1353820" h="301625">
                  <a:moveTo>
                    <a:pt x="1345420" y="37564"/>
                  </a:moveTo>
                  <a:lnTo>
                    <a:pt x="1326922" y="37564"/>
                  </a:lnTo>
                  <a:lnTo>
                    <a:pt x="1331241" y="39178"/>
                  </a:lnTo>
                  <a:lnTo>
                    <a:pt x="1335737" y="42946"/>
                  </a:lnTo>
                  <a:lnTo>
                    <a:pt x="1339007" y="45635"/>
                  </a:lnTo>
                  <a:lnTo>
                    <a:pt x="1341145" y="50391"/>
                  </a:lnTo>
                  <a:lnTo>
                    <a:pt x="1341494" y="56673"/>
                  </a:lnTo>
                  <a:lnTo>
                    <a:pt x="1353012" y="56673"/>
                  </a:lnTo>
                  <a:lnTo>
                    <a:pt x="1352905" y="55184"/>
                  </a:lnTo>
                  <a:lnTo>
                    <a:pt x="1351408" y="48755"/>
                  </a:lnTo>
                  <a:lnTo>
                    <a:pt x="1348913" y="42881"/>
                  </a:lnTo>
                  <a:lnTo>
                    <a:pt x="1345420" y="37564"/>
                  </a:lnTo>
                  <a:close/>
                </a:path>
                <a:path w="1353820" h="301625">
                  <a:moveTo>
                    <a:pt x="40138" y="202000"/>
                  </a:moveTo>
                  <a:lnTo>
                    <a:pt x="23210" y="202000"/>
                  </a:lnTo>
                  <a:lnTo>
                    <a:pt x="15793" y="205142"/>
                  </a:lnTo>
                  <a:lnTo>
                    <a:pt x="0" y="236685"/>
                  </a:lnTo>
                  <a:lnTo>
                    <a:pt x="588" y="244203"/>
                  </a:lnTo>
                  <a:lnTo>
                    <a:pt x="23210" y="271370"/>
                  </a:lnTo>
                  <a:lnTo>
                    <a:pt x="40138" y="271370"/>
                  </a:lnTo>
                  <a:lnTo>
                    <a:pt x="47468" y="268141"/>
                  </a:lnTo>
                  <a:lnTo>
                    <a:pt x="53663" y="261684"/>
                  </a:lnTo>
                  <a:lnTo>
                    <a:pt x="65966" y="261684"/>
                  </a:lnTo>
                  <a:lnTo>
                    <a:pt x="65966" y="260245"/>
                  </a:lnTo>
                  <a:lnTo>
                    <a:pt x="26918" y="260245"/>
                  </a:lnTo>
                  <a:lnTo>
                    <a:pt x="21727" y="258194"/>
                  </a:lnTo>
                  <a:lnTo>
                    <a:pt x="13873" y="249992"/>
                  </a:lnTo>
                  <a:lnTo>
                    <a:pt x="11915" y="244203"/>
                  </a:lnTo>
                  <a:lnTo>
                    <a:pt x="11915" y="229167"/>
                  </a:lnTo>
                  <a:lnTo>
                    <a:pt x="13873" y="223378"/>
                  </a:lnTo>
                  <a:lnTo>
                    <a:pt x="21727" y="215176"/>
                  </a:lnTo>
                  <a:lnTo>
                    <a:pt x="26918" y="213126"/>
                  </a:lnTo>
                  <a:lnTo>
                    <a:pt x="65966" y="213126"/>
                  </a:lnTo>
                  <a:lnTo>
                    <a:pt x="65966" y="211686"/>
                  </a:lnTo>
                  <a:lnTo>
                    <a:pt x="53663" y="211686"/>
                  </a:lnTo>
                  <a:lnTo>
                    <a:pt x="47468" y="205229"/>
                  </a:lnTo>
                  <a:lnTo>
                    <a:pt x="40138" y="202000"/>
                  </a:lnTo>
                  <a:close/>
                </a:path>
                <a:path w="1353820" h="301625">
                  <a:moveTo>
                    <a:pt x="65966" y="261684"/>
                  </a:moveTo>
                  <a:lnTo>
                    <a:pt x="54055" y="261684"/>
                  </a:lnTo>
                  <a:lnTo>
                    <a:pt x="55495" y="270061"/>
                  </a:lnTo>
                  <a:lnTo>
                    <a:pt x="65966" y="270061"/>
                  </a:lnTo>
                  <a:lnTo>
                    <a:pt x="65966" y="261684"/>
                  </a:lnTo>
                  <a:close/>
                </a:path>
                <a:path w="1353820" h="301625">
                  <a:moveTo>
                    <a:pt x="65966" y="213126"/>
                  </a:moveTo>
                  <a:lnTo>
                    <a:pt x="41229" y="213126"/>
                  </a:lnTo>
                  <a:lnTo>
                    <a:pt x="48122" y="216398"/>
                  </a:lnTo>
                  <a:lnTo>
                    <a:pt x="54055" y="222942"/>
                  </a:lnTo>
                  <a:lnTo>
                    <a:pt x="54055" y="250428"/>
                  </a:lnTo>
                  <a:lnTo>
                    <a:pt x="48122" y="256972"/>
                  </a:lnTo>
                  <a:lnTo>
                    <a:pt x="41229" y="260245"/>
                  </a:lnTo>
                  <a:lnTo>
                    <a:pt x="65966" y="260245"/>
                  </a:lnTo>
                  <a:lnTo>
                    <a:pt x="65966" y="213126"/>
                  </a:lnTo>
                  <a:close/>
                </a:path>
                <a:path w="1353820" h="301625">
                  <a:moveTo>
                    <a:pt x="65966" y="174514"/>
                  </a:moveTo>
                  <a:lnTo>
                    <a:pt x="54055" y="174514"/>
                  </a:lnTo>
                  <a:lnTo>
                    <a:pt x="54055" y="211686"/>
                  </a:lnTo>
                  <a:lnTo>
                    <a:pt x="65966" y="211686"/>
                  </a:lnTo>
                  <a:lnTo>
                    <a:pt x="65966" y="174514"/>
                  </a:lnTo>
                  <a:close/>
                </a:path>
                <a:path w="1353820" h="301625">
                  <a:moveTo>
                    <a:pt x="124192" y="202000"/>
                  </a:moveTo>
                  <a:lnTo>
                    <a:pt x="103774" y="202000"/>
                  </a:lnTo>
                  <a:lnTo>
                    <a:pt x="96008" y="205360"/>
                  </a:lnTo>
                  <a:lnTo>
                    <a:pt x="82701" y="237732"/>
                  </a:lnTo>
                  <a:lnTo>
                    <a:pt x="83257" y="245062"/>
                  </a:lnTo>
                  <a:lnTo>
                    <a:pt x="115423" y="271370"/>
                  </a:lnTo>
                  <a:lnTo>
                    <a:pt x="122638" y="270985"/>
                  </a:lnTo>
                  <a:lnTo>
                    <a:pt x="129362" y="269832"/>
                  </a:lnTo>
                  <a:lnTo>
                    <a:pt x="135595" y="267910"/>
                  </a:lnTo>
                  <a:lnTo>
                    <a:pt x="141338" y="265218"/>
                  </a:lnTo>
                  <a:lnTo>
                    <a:pt x="141338" y="260245"/>
                  </a:lnTo>
                  <a:lnTo>
                    <a:pt x="111191" y="260245"/>
                  </a:lnTo>
                  <a:lnTo>
                    <a:pt x="105388" y="258543"/>
                  </a:lnTo>
                  <a:lnTo>
                    <a:pt x="97709" y="251737"/>
                  </a:lnTo>
                  <a:lnTo>
                    <a:pt x="95441" y="246982"/>
                  </a:lnTo>
                  <a:lnTo>
                    <a:pt x="94743" y="240874"/>
                  </a:lnTo>
                  <a:lnTo>
                    <a:pt x="145265" y="240874"/>
                  </a:lnTo>
                  <a:lnTo>
                    <a:pt x="145265" y="236685"/>
                  </a:lnTo>
                  <a:lnTo>
                    <a:pt x="144872" y="231188"/>
                  </a:lnTo>
                  <a:lnTo>
                    <a:pt x="94743" y="231188"/>
                  </a:lnTo>
                  <a:lnTo>
                    <a:pt x="95092" y="224905"/>
                  </a:lnTo>
                  <a:lnTo>
                    <a:pt x="97186" y="220150"/>
                  </a:lnTo>
                  <a:lnTo>
                    <a:pt x="104864" y="213693"/>
                  </a:lnTo>
                  <a:lnTo>
                    <a:pt x="109184" y="212079"/>
                  </a:lnTo>
                  <a:lnTo>
                    <a:pt x="137281" y="212079"/>
                  </a:lnTo>
                  <a:lnTo>
                    <a:pt x="131958" y="205360"/>
                  </a:lnTo>
                  <a:lnTo>
                    <a:pt x="124192" y="202000"/>
                  </a:lnTo>
                  <a:close/>
                </a:path>
                <a:path w="1353820" h="301625">
                  <a:moveTo>
                    <a:pt x="141338" y="253700"/>
                  </a:moveTo>
                  <a:lnTo>
                    <a:pt x="140684" y="253700"/>
                  </a:lnTo>
                  <a:lnTo>
                    <a:pt x="134052" y="258063"/>
                  </a:lnTo>
                  <a:lnTo>
                    <a:pt x="126810" y="260245"/>
                  </a:lnTo>
                  <a:lnTo>
                    <a:pt x="141338" y="260245"/>
                  </a:lnTo>
                  <a:lnTo>
                    <a:pt x="141338" y="253700"/>
                  </a:lnTo>
                  <a:close/>
                </a:path>
                <a:path w="1353820" h="301625">
                  <a:moveTo>
                    <a:pt x="137281" y="212079"/>
                  </a:moveTo>
                  <a:lnTo>
                    <a:pt x="118782" y="212079"/>
                  </a:lnTo>
                  <a:lnTo>
                    <a:pt x="123101" y="213693"/>
                  </a:lnTo>
                  <a:lnTo>
                    <a:pt x="127597" y="217461"/>
                  </a:lnTo>
                  <a:lnTo>
                    <a:pt x="130867" y="220150"/>
                  </a:lnTo>
                  <a:lnTo>
                    <a:pt x="133005" y="224905"/>
                  </a:lnTo>
                  <a:lnTo>
                    <a:pt x="133354" y="231188"/>
                  </a:lnTo>
                  <a:lnTo>
                    <a:pt x="144872" y="231188"/>
                  </a:lnTo>
                  <a:lnTo>
                    <a:pt x="144766" y="229699"/>
                  </a:lnTo>
                  <a:lnTo>
                    <a:pt x="143269" y="223269"/>
                  </a:lnTo>
                  <a:lnTo>
                    <a:pt x="140774" y="217396"/>
                  </a:lnTo>
                  <a:lnTo>
                    <a:pt x="137281" y="212079"/>
                  </a:lnTo>
                  <a:close/>
                </a:path>
                <a:path w="1353820" h="301625">
                  <a:moveTo>
                    <a:pt x="193179" y="254093"/>
                  </a:moveTo>
                  <a:lnTo>
                    <a:pt x="192525" y="254093"/>
                  </a:lnTo>
                  <a:lnTo>
                    <a:pt x="192525" y="265480"/>
                  </a:lnTo>
                  <a:lnTo>
                    <a:pt x="199680" y="269407"/>
                  </a:lnTo>
                  <a:lnTo>
                    <a:pt x="207577" y="271370"/>
                  </a:lnTo>
                  <a:lnTo>
                    <a:pt x="224941" y="271370"/>
                  </a:lnTo>
                  <a:lnTo>
                    <a:pt x="231485" y="269538"/>
                  </a:lnTo>
                  <a:lnTo>
                    <a:pt x="235848" y="265873"/>
                  </a:lnTo>
                  <a:lnTo>
                    <a:pt x="240298" y="262208"/>
                  </a:lnTo>
                  <a:lnTo>
                    <a:pt x="241223" y="260376"/>
                  </a:lnTo>
                  <a:lnTo>
                    <a:pt x="208013" y="260376"/>
                  </a:lnTo>
                  <a:lnTo>
                    <a:pt x="200247" y="258281"/>
                  </a:lnTo>
                  <a:lnTo>
                    <a:pt x="193179" y="254093"/>
                  </a:lnTo>
                  <a:close/>
                </a:path>
                <a:path w="1353820" h="301625">
                  <a:moveTo>
                    <a:pt x="223937" y="202000"/>
                  </a:moveTo>
                  <a:lnTo>
                    <a:pt x="208755" y="202000"/>
                  </a:lnTo>
                  <a:lnTo>
                    <a:pt x="202734" y="203920"/>
                  </a:lnTo>
                  <a:lnTo>
                    <a:pt x="198284" y="207759"/>
                  </a:lnTo>
                  <a:lnTo>
                    <a:pt x="193921" y="211599"/>
                  </a:lnTo>
                  <a:lnTo>
                    <a:pt x="191759" y="216529"/>
                  </a:lnTo>
                  <a:lnTo>
                    <a:pt x="191739" y="227130"/>
                  </a:lnTo>
                  <a:lnTo>
                    <a:pt x="193092" y="230795"/>
                  </a:lnTo>
                  <a:lnTo>
                    <a:pt x="220971" y="243840"/>
                  </a:lnTo>
                  <a:lnTo>
                    <a:pt x="224243" y="244931"/>
                  </a:lnTo>
                  <a:lnTo>
                    <a:pt x="226948" y="246240"/>
                  </a:lnTo>
                  <a:lnTo>
                    <a:pt x="229653" y="247461"/>
                  </a:lnTo>
                  <a:lnTo>
                    <a:pt x="231005" y="249076"/>
                  </a:lnTo>
                  <a:lnTo>
                    <a:pt x="231005" y="257278"/>
                  </a:lnTo>
                  <a:lnTo>
                    <a:pt x="226162" y="260376"/>
                  </a:lnTo>
                  <a:lnTo>
                    <a:pt x="241223" y="260376"/>
                  </a:lnTo>
                  <a:lnTo>
                    <a:pt x="242523" y="257801"/>
                  </a:lnTo>
                  <a:lnTo>
                    <a:pt x="242509" y="247461"/>
                  </a:lnTo>
                  <a:lnTo>
                    <a:pt x="241171" y="243448"/>
                  </a:lnTo>
                  <a:lnTo>
                    <a:pt x="217000" y="231188"/>
                  </a:lnTo>
                  <a:lnTo>
                    <a:pt x="213161" y="230315"/>
                  </a:lnTo>
                  <a:lnTo>
                    <a:pt x="209889" y="229181"/>
                  </a:lnTo>
                  <a:lnTo>
                    <a:pt x="204479" y="226389"/>
                  </a:lnTo>
                  <a:lnTo>
                    <a:pt x="203127" y="224425"/>
                  </a:lnTo>
                  <a:lnTo>
                    <a:pt x="203127" y="219277"/>
                  </a:lnTo>
                  <a:lnTo>
                    <a:pt x="204435" y="217139"/>
                  </a:lnTo>
                  <a:lnTo>
                    <a:pt x="207053" y="215482"/>
                  </a:lnTo>
                  <a:lnTo>
                    <a:pt x="209758" y="213736"/>
                  </a:lnTo>
                  <a:lnTo>
                    <a:pt x="213903" y="212864"/>
                  </a:lnTo>
                  <a:lnTo>
                    <a:pt x="237550" y="212864"/>
                  </a:lnTo>
                  <a:lnTo>
                    <a:pt x="237550" y="205665"/>
                  </a:lnTo>
                  <a:lnTo>
                    <a:pt x="231005" y="203222"/>
                  </a:lnTo>
                  <a:lnTo>
                    <a:pt x="223937" y="202000"/>
                  </a:lnTo>
                  <a:close/>
                </a:path>
                <a:path w="1353820" h="301625">
                  <a:moveTo>
                    <a:pt x="237550" y="212864"/>
                  </a:moveTo>
                  <a:lnTo>
                    <a:pt x="225072" y="212864"/>
                  </a:lnTo>
                  <a:lnTo>
                    <a:pt x="230787" y="214085"/>
                  </a:lnTo>
                  <a:lnTo>
                    <a:pt x="236633" y="216529"/>
                  </a:lnTo>
                  <a:lnTo>
                    <a:pt x="237550" y="216529"/>
                  </a:lnTo>
                  <a:lnTo>
                    <a:pt x="237550" y="212864"/>
                  </a:lnTo>
                  <a:close/>
                </a:path>
                <a:path w="1353820" h="301625">
                  <a:moveTo>
                    <a:pt x="295724" y="202000"/>
                  </a:moveTo>
                  <a:lnTo>
                    <a:pt x="275306" y="202000"/>
                  </a:lnTo>
                  <a:lnTo>
                    <a:pt x="267540" y="205360"/>
                  </a:lnTo>
                  <a:lnTo>
                    <a:pt x="254233" y="237732"/>
                  </a:lnTo>
                  <a:lnTo>
                    <a:pt x="254790" y="245062"/>
                  </a:lnTo>
                  <a:lnTo>
                    <a:pt x="286955" y="271370"/>
                  </a:lnTo>
                  <a:lnTo>
                    <a:pt x="294170" y="270985"/>
                  </a:lnTo>
                  <a:lnTo>
                    <a:pt x="300894" y="269832"/>
                  </a:lnTo>
                  <a:lnTo>
                    <a:pt x="307128" y="267910"/>
                  </a:lnTo>
                  <a:lnTo>
                    <a:pt x="312870" y="265218"/>
                  </a:lnTo>
                  <a:lnTo>
                    <a:pt x="312870" y="260245"/>
                  </a:lnTo>
                  <a:lnTo>
                    <a:pt x="282723" y="260245"/>
                  </a:lnTo>
                  <a:lnTo>
                    <a:pt x="276920" y="258543"/>
                  </a:lnTo>
                  <a:lnTo>
                    <a:pt x="269242" y="251737"/>
                  </a:lnTo>
                  <a:lnTo>
                    <a:pt x="266973" y="246982"/>
                  </a:lnTo>
                  <a:lnTo>
                    <a:pt x="266275" y="240874"/>
                  </a:lnTo>
                  <a:lnTo>
                    <a:pt x="316797" y="240874"/>
                  </a:lnTo>
                  <a:lnTo>
                    <a:pt x="316797" y="236685"/>
                  </a:lnTo>
                  <a:lnTo>
                    <a:pt x="316404" y="231188"/>
                  </a:lnTo>
                  <a:lnTo>
                    <a:pt x="266275" y="231188"/>
                  </a:lnTo>
                  <a:lnTo>
                    <a:pt x="266624" y="224905"/>
                  </a:lnTo>
                  <a:lnTo>
                    <a:pt x="268718" y="220150"/>
                  </a:lnTo>
                  <a:lnTo>
                    <a:pt x="276397" y="213693"/>
                  </a:lnTo>
                  <a:lnTo>
                    <a:pt x="280716" y="212079"/>
                  </a:lnTo>
                  <a:lnTo>
                    <a:pt x="308813" y="212079"/>
                  </a:lnTo>
                  <a:lnTo>
                    <a:pt x="303490" y="205360"/>
                  </a:lnTo>
                  <a:lnTo>
                    <a:pt x="295724" y="202000"/>
                  </a:lnTo>
                  <a:close/>
                </a:path>
                <a:path w="1353820" h="301625">
                  <a:moveTo>
                    <a:pt x="312870" y="253700"/>
                  </a:moveTo>
                  <a:lnTo>
                    <a:pt x="312216" y="253700"/>
                  </a:lnTo>
                  <a:lnTo>
                    <a:pt x="305584" y="258063"/>
                  </a:lnTo>
                  <a:lnTo>
                    <a:pt x="298342" y="260245"/>
                  </a:lnTo>
                  <a:lnTo>
                    <a:pt x="312870" y="260245"/>
                  </a:lnTo>
                  <a:lnTo>
                    <a:pt x="312870" y="253700"/>
                  </a:lnTo>
                  <a:close/>
                </a:path>
                <a:path w="1353820" h="301625">
                  <a:moveTo>
                    <a:pt x="308813" y="212079"/>
                  </a:moveTo>
                  <a:lnTo>
                    <a:pt x="290314" y="212079"/>
                  </a:lnTo>
                  <a:lnTo>
                    <a:pt x="294634" y="213693"/>
                  </a:lnTo>
                  <a:lnTo>
                    <a:pt x="299130" y="217461"/>
                  </a:lnTo>
                  <a:lnTo>
                    <a:pt x="302399" y="220150"/>
                  </a:lnTo>
                  <a:lnTo>
                    <a:pt x="304537" y="224905"/>
                  </a:lnTo>
                  <a:lnTo>
                    <a:pt x="304886" y="231188"/>
                  </a:lnTo>
                  <a:lnTo>
                    <a:pt x="316404" y="231188"/>
                  </a:lnTo>
                  <a:lnTo>
                    <a:pt x="316298" y="229699"/>
                  </a:lnTo>
                  <a:lnTo>
                    <a:pt x="314801" y="223269"/>
                  </a:lnTo>
                  <a:lnTo>
                    <a:pt x="312306" y="217396"/>
                  </a:lnTo>
                  <a:lnTo>
                    <a:pt x="308813" y="212079"/>
                  </a:lnTo>
                  <a:close/>
                </a:path>
                <a:path w="1353820" h="301625">
                  <a:moveTo>
                    <a:pt x="300174" y="177001"/>
                  </a:moveTo>
                  <a:lnTo>
                    <a:pt x="287217" y="177001"/>
                  </a:lnTo>
                  <a:lnTo>
                    <a:pt x="277269" y="194409"/>
                  </a:lnTo>
                  <a:lnTo>
                    <a:pt x="285384" y="194409"/>
                  </a:lnTo>
                  <a:lnTo>
                    <a:pt x="300174" y="177001"/>
                  </a:lnTo>
                  <a:close/>
                </a:path>
                <a:path w="1353820" h="301625">
                  <a:moveTo>
                    <a:pt x="345764" y="176347"/>
                  </a:moveTo>
                  <a:lnTo>
                    <a:pt x="332937" y="176347"/>
                  </a:lnTo>
                  <a:lnTo>
                    <a:pt x="332937" y="189174"/>
                  </a:lnTo>
                  <a:lnTo>
                    <a:pt x="345764" y="189174"/>
                  </a:lnTo>
                  <a:lnTo>
                    <a:pt x="345764" y="176347"/>
                  </a:lnTo>
                  <a:close/>
                </a:path>
                <a:path w="1353820" h="301625">
                  <a:moveTo>
                    <a:pt x="319325" y="289956"/>
                  </a:moveTo>
                  <a:lnTo>
                    <a:pt x="318278" y="289956"/>
                  </a:lnTo>
                  <a:lnTo>
                    <a:pt x="318385" y="299816"/>
                  </a:lnTo>
                  <a:lnTo>
                    <a:pt x="321070" y="300907"/>
                  </a:lnTo>
                  <a:lnTo>
                    <a:pt x="324342" y="301474"/>
                  </a:lnTo>
                  <a:lnTo>
                    <a:pt x="334028" y="301474"/>
                  </a:lnTo>
                  <a:lnTo>
                    <a:pt x="338347" y="299816"/>
                  </a:lnTo>
                  <a:lnTo>
                    <a:pt x="341052" y="296500"/>
                  </a:lnTo>
                  <a:lnTo>
                    <a:pt x="343844" y="293272"/>
                  </a:lnTo>
                  <a:lnTo>
                    <a:pt x="344577" y="291003"/>
                  </a:lnTo>
                  <a:lnTo>
                    <a:pt x="323600" y="291003"/>
                  </a:lnTo>
                  <a:lnTo>
                    <a:pt x="321419" y="290654"/>
                  </a:lnTo>
                  <a:lnTo>
                    <a:pt x="319325" y="289956"/>
                  </a:lnTo>
                  <a:close/>
                </a:path>
                <a:path w="1353820" h="301625">
                  <a:moveTo>
                    <a:pt x="345240" y="203309"/>
                  </a:moveTo>
                  <a:lnTo>
                    <a:pt x="333329" y="203309"/>
                  </a:lnTo>
                  <a:lnTo>
                    <a:pt x="333329" y="286509"/>
                  </a:lnTo>
                  <a:lnTo>
                    <a:pt x="332675" y="288603"/>
                  </a:lnTo>
                  <a:lnTo>
                    <a:pt x="330057" y="290523"/>
                  </a:lnTo>
                  <a:lnTo>
                    <a:pt x="328225" y="291003"/>
                  </a:lnTo>
                  <a:lnTo>
                    <a:pt x="344577" y="291003"/>
                  </a:lnTo>
                  <a:lnTo>
                    <a:pt x="345240" y="288952"/>
                  </a:lnTo>
                  <a:lnTo>
                    <a:pt x="345240" y="203309"/>
                  </a:lnTo>
                  <a:close/>
                </a:path>
                <a:path w="1353820" h="301625">
                  <a:moveTo>
                    <a:pt x="395741" y="202000"/>
                  </a:moveTo>
                  <a:lnTo>
                    <a:pt x="362937" y="229274"/>
                  </a:lnTo>
                  <a:lnTo>
                    <a:pt x="362365" y="236685"/>
                  </a:lnTo>
                  <a:lnTo>
                    <a:pt x="362937" y="244097"/>
                  </a:lnTo>
                  <a:lnTo>
                    <a:pt x="395741" y="271370"/>
                  </a:lnTo>
                  <a:lnTo>
                    <a:pt x="402956" y="270773"/>
                  </a:lnTo>
                  <a:lnTo>
                    <a:pt x="409418" y="268981"/>
                  </a:lnTo>
                  <a:lnTo>
                    <a:pt x="415128" y="265995"/>
                  </a:lnTo>
                  <a:lnTo>
                    <a:pt x="420085" y="261815"/>
                  </a:lnTo>
                  <a:lnTo>
                    <a:pt x="421118" y="260506"/>
                  </a:lnTo>
                  <a:lnTo>
                    <a:pt x="390113" y="260506"/>
                  </a:lnTo>
                  <a:lnTo>
                    <a:pt x="385052" y="258543"/>
                  </a:lnTo>
                  <a:lnTo>
                    <a:pt x="380689" y="254617"/>
                  </a:lnTo>
                  <a:lnTo>
                    <a:pt x="376413" y="250603"/>
                  </a:lnTo>
                  <a:lnTo>
                    <a:pt x="374275" y="244626"/>
                  </a:lnTo>
                  <a:lnTo>
                    <a:pt x="374275" y="228657"/>
                  </a:lnTo>
                  <a:lnTo>
                    <a:pt x="376413" y="222680"/>
                  </a:lnTo>
                  <a:lnTo>
                    <a:pt x="380689" y="218754"/>
                  </a:lnTo>
                  <a:lnTo>
                    <a:pt x="385052" y="214827"/>
                  </a:lnTo>
                  <a:lnTo>
                    <a:pt x="390113" y="212864"/>
                  </a:lnTo>
                  <a:lnTo>
                    <a:pt x="421118" y="212864"/>
                  </a:lnTo>
                  <a:lnTo>
                    <a:pt x="420085" y="211555"/>
                  </a:lnTo>
                  <a:lnTo>
                    <a:pt x="415128" y="207375"/>
                  </a:lnTo>
                  <a:lnTo>
                    <a:pt x="409418" y="204389"/>
                  </a:lnTo>
                  <a:lnTo>
                    <a:pt x="402956" y="202597"/>
                  </a:lnTo>
                  <a:lnTo>
                    <a:pt x="395741" y="202000"/>
                  </a:lnTo>
                  <a:close/>
                </a:path>
                <a:path w="1353820" h="301625">
                  <a:moveTo>
                    <a:pt x="421118" y="212864"/>
                  </a:moveTo>
                  <a:lnTo>
                    <a:pt x="401631" y="212864"/>
                  </a:lnTo>
                  <a:lnTo>
                    <a:pt x="406648" y="214827"/>
                  </a:lnTo>
                  <a:lnTo>
                    <a:pt x="410923" y="218754"/>
                  </a:lnTo>
                  <a:lnTo>
                    <a:pt x="415286" y="222680"/>
                  </a:lnTo>
                  <a:lnTo>
                    <a:pt x="417468" y="228657"/>
                  </a:lnTo>
                  <a:lnTo>
                    <a:pt x="417468" y="244626"/>
                  </a:lnTo>
                  <a:lnTo>
                    <a:pt x="415286" y="250603"/>
                  </a:lnTo>
                  <a:lnTo>
                    <a:pt x="406648" y="258543"/>
                  </a:lnTo>
                  <a:lnTo>
                    <a:pt x="401631" y="260506"/>
                  </a:lnTo>
                  <a:lnTo>
                    <a:pt x="421118" y="260506"/>
                  </a:lnTo>
                  <a:lnTo>
                    <a:pt x="424151" y="256662"/>
                  </a:lnTo>
                  <a:lnTo>
                    <a:pt x="427055" y="250755"/>
                  </a:lnTo>
                  <a:lnTo>
                    <a:pt x="428798" y="244097"/>
                  </a:lnTo>
                  <a:lnTo>
                    <a:pt x="429378" y="236685"/>
                  </a:lnTo>
                  <a:lnTo>
                    <a:pt x="428798" y="229274"/>
                  </a:lnTo>
                  <a:lnTo>
                    <a:pt x="427055" y="222615"/>
                  </a:lnTo>
                  <a:lnTo>
                    <a:pt x="424151" y="216709"/>
                  </a:lnTo>
                  <a:lnTo>
                    <a:pt x="421118" y="212864"/>
                  </a:lnTo>
                  <a:close/>
                </a:path>
                <a:path w="1353820" h="301625">
                  <a:moveTo>
                    <a:pt x="457440" y="203309"/>
                  </a:moveTo>
                  <a:lnTo>
                    <a:pt x="445530" y="203309"/>
                  </a:lnTo>
                  <a:lnTo>
                    <a:pt x="445530" y="253046"/>
                  </a:lnTo>
                  <a:lnTo>
                    <a:pt x="447624" y="259154"/>
                  </a:lnTo>
                  <a:lnTo>
                    <a:pt x="456000" y="268927"/>
                  </a:lnTo>
                  <a:lnTo>
                    <a:pt x="461716" y="271370"/>
                  </a:lnTo>
                  <a:lnTo>
                    <a:pt x="468958" y="271370"/>
                  </a:lnTo>
                  <a:lnTo>
                    <a:pt x="475519" y="270642"/>
                  </a:lnTo>
                  <a:lnTo>
                    <a:pt x="481720" y="268458"/>
                  </a:lnTo>
                  <a:lnTo>
                    <a:pt x="487560" y="264817"/>
                  </a:lnTo>
                  <a:lnTo>
                    <a:pt x="492337" y="260376"/>
                  </a:lnTo>
                  <a:lnTo>
                    <a:pt x="462239" y="260376"/>
                  </a:lnTo>
                  <a:lnTo>
                    <a:pt x="457440" y="255053"/>
                  </a:lnTo>
                  <a:lnTo>
                    <a:pt x="457440" y="203309"/>
                  </a:lnTo>
                  <a:close/>
                </a:path>
                <a:path w="1353820" h="301625">
                  <a:moveTo>
                    <a:pt x="505214" y="259721"/>
                  </a:moveTo>
                  <a:lnTo>
                    <a:pt x="493303" y="259721"/>
                  </a:lnTo>
                  <a:lnTo>
                    <a:pt x="493303" y="261684"/>
                  </a:lnTo>
                  <a:lnTo>
                    <a:pt x="494743" y="270061"/>
                  </a:lnTo>
                  <a:lnTo>
                    <a:pt x="505214" y="270061"/>
                  </a:lnTo>
                  <a:lnTo>
                    <a:pt x="505214" y="259721"/>
                  </a:lnTo>
                  <a:close/>
                </a:path>
                <a:path w="1353820" h="301625">
                  <a:moveTo>
                    <a:pt x="505214" y="203309"/>
                  </a:moveTo>
                  <a:lnTo>
                    <a:pt x="493303" y="203309"/>
                  </a:lnTo>
                  <a:lnTo>
                    <a:pt x="493303" y="247810"/>
                  </a:lnTo>
                  <a:lnTo>
                    <a:pt x="486584" y="256187"/>
                  </a:lnTo>
                  <a:lnTo>
                    <a:pt x="479429" y="260376"/>
                  </a:lnTo>
                  <a:lnTo>
                    <a:pt x="492337" y="260376"/>
                  </a:lnTo>
                  <a:lnTo>
                    <a:pt x="493041" y="259721"/>
                  </a:lnTo>
                  <a:lnTo>
                    <a:pt x="505214" y="259721"/>
                  </a:lnTo>
                  <a:lnTo>
                    <a:pt x="505214" y="203309"/>
                  </a:lnTo>
                  <a:close/>
                </a:path>
                <a:path w="1353820" h="301625">
                  <a:moveTo>
                    <a:pt x="536410" y="203309"/>
                  </a:moveTo>
                  <a:lnTo>
                    <a:pt x="525940" y="203309"/>
                  </a:lnTo>
                  <a:lnTo>
                    <a:pt x="525940" y="270061"/>
                  </a:lnTo>
                  <a:lnTo>
                    <a:pt x="537850" y="270061"/>
                  </a:lnTo>
                  <a:lnTo>
                    <a:pt x="537850" y="224775"/>
                  </a:lnTo>
                  <a:lnTo>
                    <a:pt x="540381" y="221197"/>
                  </a:lnTo>
                  <a:lnTo>
                    <a:pt x="543871" y="218405"/>
                  </a:lnTo>
                  <a:lnTo>
                    <a:pt x="552771" y="214391"/>
                  </a:lnTo>
                  <a:lnTo>
                    <a:pt x="556318" y="213649"/>
                  </a:lnTo>
                  <a:lnTo>
                    <a:pt x="537850" y="213649"/>
                  </a:lnTo>
                  <a:lnTo>
                    <a:pt x="537850" y="211686"/>
                  </a:lnTo>
                  <a:lnTo>
                    <a:pt x="536410" y="203309"/>
                  </a:lnTo>
                  <a:close/>
                </a:path>
                <a:path w="1353820" h="301625">
                  <a:moveTo>
                    <a:pt x="563766" y="202000"/>
                  </a:moveTo>
                  <a:lnTo>
                    <a:pt x="562719" y="202000"/>
                  </a:lnTo>
                  <a:lnTo>
                    <a:pt x="555487" y="202728"/>
                  </a:lnTo>
                  <a:lnTo>
                    <a:pt x="548976" y="204913"/>
                  </a:lnTo>
                  <a:lnTo>
                    <a:pt x="543184" y="208553"/>
                  </a:lnTo>
                  <a:lnTo>
                    <a:pt x="538112" y="213649"/>
                  </a:lnTo>
                  <a:lnTo>
                    <a:pt x="556318" y="213649"/>
                  </a:lnTo>
                  <a:lnTo>
                    <a:pt x="557570" y="213387"/>
                  </a:lnTo>
                  <a:lnTo>
                    <a:pt x="563766" y="213387"/>
                  </a:lnTo>
                  <a:lnTo>
                    <a:pt x="563766" y="202000"/>
                  </a:lnTo>
                  <a:close/>
                </a:path>
                <a:path w="1353820" h="301625">
                  <a:moveTo>
                    <a:pt x="590561" y="255402"/>
                  </a:moveTo>
                  <a:lnTo>
                    <a:pt x="575901" y="255402"/>
                  </a:lnTo>
                  <a:lnTo>
                    <a:pt x="575901" y="270061"/>
                  </a:lnTo>
                  <a:lnTo>
                    <a:pt x="590561" y="270061"/>
                  </a:lnTo>
                  <a:lnTo>
                    <a:pt x="590561" y="255402"/>
                  </a:lnTo>
                  <a:close/>
                </a:path>
                <a:path w="1353820" h="301625">
                  <a:moveTo>
                    <a:pt x="624560" y="255402"/>
                  </a:moveTo>
                  <a:lnTo>
                    <a:pt x="609901" y="255402"/>
                  </a:lnTo>
                  <a:lnTo>
                    <a:pt x="609901" y="270061"/>
                  </a:lnTo>
                  <a:lnTo>
                    <a:pt x="624560" y="270061"/>
                  </a:lnTo>
                  <a:lnTo>
                    <a:pt x="624560" y="255402"/>
                  </a:lnTo>
                  <a:close/>
                </a:path>
                <a:path w="1353820" h="301625">
                  <a:moveTo>
                    <a:pt x="658560" y="255402"/>
                  </a:moveTo>
                  <a:lnTo>
                    <a:pt x="643901" y="255402"/>
                  </a:lnTo>
                  <a:lnTo>
                    <a:pt x="643901" y="270061"/>
                  </a:lnTo>
                  <a:lnTo>
                    <a:pt x="658560" y="270061"/>
                  </a:lnTo>
                  <a:lnTo>
                    <a:pt x="658560" y="255402"/>
                  </a:lnTo>
                  <a:close/>
                </a:path>
              </a:pathLst>
            </a:custGeom>
            <a:solidFill>
              <a:srgbClr val="000000">
                <a:alpha val="4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884606" y="7181265"/>
              <a:ext cx="2991485" cy="418465"/>
            </a:xfrm>
            <a:custGeom>
              <a:avLst/>
              <a:gdLst/>
              <a:ahLst/>
              <a:cxnLst/>
              <a:rect l="l" t="t" r="r" b="b"/>
              <a:pathLst>
                <a:path w="2991484" h="418465">
                  <a:moveTo>
                    <a:pt x="494753" y="203822"/>
                  </a:moveTo>
                  <a:lnTo>
                    <a:pt x="16891" y="406"/>
                  </a:lnTo>
                  <a:lnTo>
                    <a:pt x="14719" y="0"/>
                  </a:lnTo>
                  <a:lnTo>
                    <a:pt x="10299" y="50"/>
                  </a:lnTo>
                  <a:lnTo>
                    <a:pt x="0" y="7988"/>
                  </a:lnTo>
                  <a:lnTo>
                    <a:pt x="0" y="186258"/>
                  </a:lnTo>
                  <a:lnTo>
                    <a:pt x="152527" y="186258"/>
                  </a:lnTo>
                  <a:lnTo>
                    <a:pt x="152527" y="224840"/>
                  </a:lnTo>
                  <a:lnTo>
                    <a:pt x="0" y="224840"/>
                  </a:lnTo>
                  <a:lnTo>
                    <a:pt x="0" y="403110"/>
                  </a:lnTo>
                  <a:lnTo>
                    <a:pt x="14719" y="411111"/>
                  </a:lnTo>
                  <a:lnTo>
                    <a:pt x="16891" y="410692"/>
                  </a:lnTo>
                  <a:lnTo>
                    <a:pt x="490169" y="213169"/>
                  </a:lnTo>
                  <a:lnTo>
                    <a:pt x="491832" y="211950"/>
                  </a:lnTo>
                  <a:lnTo>
                    <a:pt x="494144" y="208978"/>
                  </a:lnTo>
                  <a:lnTo>
                    <a:pt x="494753" y="207276"/>
                  </a:lnTo>
                  <a:lnTo>
                    <a:pt x="494753" y="203822"/>
                  </a:lnTo>
                  <a:close/>
                </a:path>
                <a:path w="2991484" h="418465">
                  <a:moveTo>
                    <a:pt x="1118920" y="210680"/>
                  </a:moveTo>
                  <a:lnTo>
                    <a:pt x="641057" y="7264"/>
                  </a:lnTo>
                  <a:lnTo>
                    <a:pt x="638886" y="6845"/>
                  </a:lnTo>
                  <a:lnTo>
                    <a:pt x="634466" y="6896"/>
                  </a:lnTo>
                  <a:lnTo>
                    <a:pt x="624154" y="14846"/>
                  </a:lnTo>
                  <a:lnTo>
                    <a:pt x="624154" y="193116"/>
                  </a:lnTo>
                  <a:lnTo>
                    <a:pt x="776693" y="193116"/>
                  </a:lnTo>
                  <a:lnTo>
                    <a:pt x="776693" y="231698"/>
                  </a:lnTo>
                  <a:lnTo>
                    <a:pt x="624154" y="231698"/>
                  </a:lnTo>
                  <a:lnTo>
                    <a:pt x="624154" y="409968"/>
                  </a:lnTo>
                  <a:lnTo>
                    <a:pt x="638886" y="417957"/>
                  </a:lnTo>
                  <a:lnTo>
                    <a:pt x="641057" y="417550"/>
                  </a:lnTo>
                  <a:lnTo>
                    <a:pt x="1114336" y="220027"/>
                  </a:lnTo>
                  <a:lnTo>
                    <a:pt x="1115999" y="218795"/>
                  </a:lnTo>
                  <a:lnTo>
                    <a:pt x="1118311" y="215823"/>
                  </a:lnTo>
                  <a:lnTo>
                    <a:pt x="1118920" y="214134"/>
                  </a:lnTo>
                  <a:lnTo>
                    <a:pt x="1118920" y="210680"/>
                  </a:lnTo>
                  <a:close/>
                </a:path>
                <a:path w="2991484" h="418465">
                  <a:moveTo>
                    <a:pt x="2367242" y="203822"/>
                  </a:moveTo>
                  <a:lnTo>
                    <a:pt x="1889379" y="406"/>
                  </a:lnTo>
                  <a:lnTo>
                    <a:pt x="1887207" y="0"/>
                  </a:lnTo>
                  <a:lnTo>
                    <a:pt x="1882787" y="50"/>
                  </a:lnTo>
                  <a:lnTo>
                    <a:pt x="1872475" y="7988"/>
                  </a:lnTo>
                  <a:lnTo>
                    <a:pt x="1872475" y="186258"/>
                  </a:lnTo>
                  <a:lnTo>
                    <a:pt x="2025015" y="186258"/>
                  </a:lnTo>
                  <a:lnTo>
                    <a:pt x="2025015" y="224840"/>
                  </a:lnTo>
                  <a:lnTo>
                    <a:pt x="1872475" y="224840"/>
                  </a:lnTo>
                  <a:lnTo>
                    <a:pt x="1872475" y="403110"/>
                  </a:lnTo>
                  <a:lnTo>
                    <a:pt x="1887207" y="411111"/>
                  </a:lnTo>
                  <a:lnTo>
                    <a:pt x="1889379" y="410692"/>
                  </a:lnTo>
                  <a:lnTo>
                    <a:pt x="2362657" y="213169"/>
                  </a:lnTo>
                  <a:lnTo>
                    <a:pt x="2364321" y="211950"/>
                  </a:lnTo>
                  <a:lnTo>
                    <a:pt x="2366632" y="208978"/>
                  </a:lnTo>
                  <a:lnTo>
                    <a:pt x="2367242" y="207276"/>
                  </a:lnTo>
                  <a:lnTo>
                    <a:pt x="2367242" y="203822"/>
                  </a:lnTo>
                  <a:close/>
                </a:path>
                <a:path w="2991484" h="418465">
                  <a:moveTo>
                    <a:pt x="2991408" y="203822"/>
                  </a:moveTo>
                  <a:lnTo>
                    <a:pt x="2513546" y="406"/>
                  </a:lnTo>
                  <a:lnTo>
                    <a:pt x="2511361" y="0"/>
                  </a:lnTo>
                  <a:lnTo>
                    <a:pt x="2506942" y="50"/>
                  </a:lnTo>
                  <a:lnTo>
                    <a:pt x="2496642" y="7988"/>
                  </a:lnTo>
                  <a:lnTo>
                    <a:pt x="2496642" y="186258"/>
                  </a:lnTo>
                  <a:lnTo>
                    <a:pt x="2649169" y="186258"/>
                  </a:lnTo>
                  <a:lnTo>
                    <a:pt x="2649169" y="224840"/>
                  </a:lnTo>
                  <a:lnTo>
                    <a:pt x="2496642" y="224840"/>
                  </a:lnTo>
                  <a:lnTo>
                    <a:pt x="2496642" y="403110"/>
                  </a:lnTo>
                  <a:lnTo>
                    <a:pt x="2511361" y="411111"/>
                  </a:lnTo>
                  <a:lnTo>
                    <a:pt x="2513546" y="410692"/>
                  </a:lnTo>
                  <a:lnTo>
                    <a:pt x="2986811" y="213169"/>
                  </a:lnTo>
                  <a:lnTo>
                    <a:pt x="2988475" y="211950"/>
                  </a:lnTo>
                  <a:lnTo>
                    <a:pt x="2990799" y="208978"/>
                  </a:lnTo>
                  <a:lnTo>
                    <a:pt x="2991408" y="207276"/>
                  </a:lnTo>
                  <a:lnTo>
                    <a:pt x="2991408" y="203822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132929" y="7188108"/>
              <a:ext cx="495300" cy="411480"/>
            </a:xfrm>
            <a:custGeom>
              <a:avLst/>
              <a:gdLst/>
              <a:ahLst/>
              <a:cxnLst/>
              <a:rect l="l" t="t" r="r" b="b"/>
              <a:pathLst>
                <a:path w="495300" h="411479">
                  <a:moveTo>
                    <a:pt x="14723" y="0"/>
                  </a:moveTo>
                  <a:lnTo>
                    <a:pt x="0" y="186263"/>
                  </a:lnTo>
                  <a:lnTo>
                    <a:pt x="152533" y="186263"/>
                  </a:lnTo>
                  <a:lnTo>
                    <a:pt x="152533" y="224846"/>
                  </a:lnTo>
                  <a:lnTo>
                    <a:pt x="0" y="224846"/>
                  </a:lnTo>
                  <a:lnTo>
                    <a:pt x="0" y="403117"/>
                  </a:lnTo>
                  <a:lnTo>
                    <a:pt x="576" y="404764"/>
                  </a:lnTo>
                  <a:lnTo>
                    <a:pt x="14723" y="411110"/>
                  </a:lnTo>
                  <a:lnTo>
                    <a:pt x="16902" y="410698"/>
                  </a:lnTo>
                  <a:lnTo>
                    <a:pt x="490175" y="213172"/>
                  </a:lnTo>
                  <a:lnTo>
                    <a:pt x="491837" y="211948"/>
                  </a:lnTo>
                  <a:lnTo>
                    <a:pt x="494152" y="208976"/>
                  </a:lnTo>
                  <a:lnTo>
                    <a:pt x="494762" y="207281"/>
                  </a:lnTo>
                  <a:lnTo>
                    <a:pt x="494762" y="203828"/>
                  </a:lnTo>
                  <a:lnTo>
                    <a:pt x="494152" y="202133"/>
                  </a:lnTo>
                  <a:lnTo>
                    <a:pt x="491837" y="199161"/>
                  </a:lnTo>
                  <a:lnTo>
                    <a:pt x="490175" y="197938"/>
                  </a:lnTo>
                  <a:lnTo>
                    <a:pt x="16902" y="411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22852" y="3123814"/>
            <a:ext cx="1209675" cy="300990"/>
            <a:chOff x="322852" y="3123814"/>
            <a:chExt cx="1209675" cy="300990"/>
          </a:xfrm>
        </p:grpSpPr>
        <p:sp>
          <p:nvSpPr>
            <p:cNvPr id="31" name="object 31"/>
            <p:cNvSpPr/>
            <p:nvPr/>
          </p:nvSpPr>
          <p:spPr>
            <a:xfrm>
              <a:off x="322852" y="3149991"/>
              <a:ext cx="227329" cy="274320"/>
            </a:xfrm>
            <a:custGeom>
              <a:avLst/>
              <a:gdLst/>
              <a:ahLst/>
              <a:cxnLst/>
              <a:rect l="l" t="t" r="r" b="b"/>
              <a:pathLst>
                <a:path w="227329" h="274320">
                  <a:moveTo>
                    <a:pt x="0" y="0"/>
                  </a:moveTo>
                  <a:lnTo>
                    <a:pt x="2495" y="274237"/>
                  </a:lnTo>
                  <a:lnTo>
                    <a:pt x="227091" y="1355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3036" y="3123814"/>
              <a:ext cx="1109345" cy="265430"/>
            </a:xfrm>
            <a:custGeom>
              <a:avLst/>
              <a:gdLst/>
              <a:ahLst/>
              <a:cxnLst/>
              <a:rect l="l" t="t" r="r" b="b"/>
              <a:pathLst>
                <a:path w="1109345" h="265429">
                  <a:moveTo>
                    <a:pt x="123387" y="13633"/>
                  </a:moveTo>
                  <a:lnTo>
                    <a:pt x="94756" y="13633"/>
                  </a:lnTo>
                  <a:lnTo>
                    <a:pt x="0" y="261772"/>
                  </a:lnTo>
                  <a:lnTo>
                    <a:pt x="33744" y="261772"/>
                  </a:lnTo>
                  <a:lnTo>
                    <a:pt x="57092" y="197010"/>
                  </a:lnTo>
                  <a:lnTo>
                    <a:pt x="193539" y="197010"/>
                  </a:lnTo>
                  <a:lnTo>
                    <a:pt x="183238" y="170083"/>
                  </a:lnTo>
                  <a:lnTo>
                    <a:pt x="66976" y="170083"/>
                  </a:lnTo>
                  <a:lnTo>
                    <a:pt x="109071" y="54024"/>
                  </a:lnTo>
                  <a:lnTo>
                    <a:pt x="138839" y="54024"/>
                  </a:lnTo>
                  <a:lnTo>
                    <a:pt x="123387" y="13633"/>
                  </a:lnTo>
                  <a:close/>
                </a:path>
                <a:path w="1109345" h="265429">
                  <a:moveTo>
                    <a:pt x="193539" y="197010"/>
                  </a:moveTo>
                  <a:lnTo>
                    <a:pt x="161051" y="197010"/>
                  </a:lnTo>
                  <a:lnTo>
                    <a:pt x="184740" y="261772"/>
                  </a:lnTo>
                  <a:lnTo>
                    <a:pt x="218313" y="261772"/>
                  </a:lnTo>
                  <a:lnTo>
                    <a:pt x="193539" y="197010"/>
                  </a:lnTo>
                  <a:close/>
                </a:path>
                <a:path w="1109345" h="265429">
                  <a:moveTo>
                    <a:pt x="138839" y="54024"/>
                  </a:moveTo>
                  <a:lnTo>
                    <a:pt x="109071" y="54024"/>
                  </a:lnTo>
                  <a:lnTo>
                    <a:pt x="151337" y="170083"/>
                  </a:lnTo>
                  <a:lnTo>
                    <a:pt x="183238" y="170083"/>
                  </a:lnTo>
                  <a:lnTo>
                    <a:pt x="138839" y="54024"/>
                  </a:lnTo>
                  <a:close/>
                </a:path>
                <a:path w="1109345" h="265429">
                  <a:moveTo>
                    <a:pt x="320568" y="73964"/>
                  </a:moveTo>
                  <a:lnTo>
                    <a:pt x="276769" y="85553"/>
                  </a:lnTo>
                  <a:lnTo>
                    <a:pt x="248479" y="118104"/>
                  </a:lnTo>
                  <a:lnTo>
                    <a:pt x="238594" y="165993"/>
                  </a:lnTo>
                  <a:lnTo>
                    <a:pt x="238720" y="173151"/>
                  </a:lnTo>
                  <a:lnTo>
                    <a:pt x="251056" y="226366"/>
                  </a:lnTo>
                  <a:lnTo>
                    <a:pt x="286909" y="258917"/>
                  </a:lnTo>
                  <a:lnTo>
                    <a:pt x="320739" y="265180"/>
                  </a:lnTo>
                  <a:lnTo>
                    <a:pt x="329984" y="264648"/>
                  </a:lnTo>
                  <a:lnTo>
                    <a:pt x="371355" y="246689"/>
                  </a:lnTo>
                  <a:lnTo>
                    <a:pt x="378601" y="239446"/>
                  </a:lnTo>
                  <a:lnTo>
                    <a:pt x="320739" y="239446"/>
                  </a:lnTo>
                  <a:lnTo>
                    <a:pt x="309256" y="238370"/>
                  </a:lnTo>
                  <a:lnTo>
                    <a:pt x="277504" y="212711"/>
                  </a:lnTo>
                  <a:lnTo>
                    <a:pt x="270122" y="173151"/>
                  </a:lnTo>
                  <a:lnTo>
                    <a:pt x="270186" y="165993"/>
                  </a:lnTo>
                  <a:lnTo>
                    <a:pt x="277504" y="126827"/>
                  </a:lnTo>
                  <a:lnTo>
                    <a:pt x="309224" y="100955"/>
                  </a:lnTo>
                  <a:lnTo>
                    <a:pt x="320568" y="99868"/>
                  </a:lnTo>
                  <a:lnTo>
                    <a:pt x="378723" y="99868"/>
                  </a:lnTo>
                  <a:lnTo>
                    <a:pt x="372036" y="92540"/>
                  </a:lnTo>
                  <a:lnTo>
                    <a:pt x="361150" y="84413"/>
                  </a:lnTo>
                  <a:lnTo>
                    <a:pt x="348944" y="78608"/>
                  </a:lnTo>
                  <a:lnTo>
                    <a:pt x="335416" y="75125"/>
                  </a:lnTo>
                  <a:lnTo>
                    <a:pt x="320568" y="73964"/>
                  </a:lnTo>
                  <a:close/>
                </a:path>
                <a:path w="1109345" h="265429">
                  <a:moveTo>
                    <a:pt x="394021" y="203657"/>
                  </a:moveTo>
                  <a:lnTo>
                    <a:pt x="364197" y="203657"/>
                  </a:lnTo>
                  <a:lnTo>
                    <a:pt x="362812" y="211006"/>
                  </a:lnTo>
                  <a:lnTo>
                    <a:pt x="360021" y="217717"/>
                  </a:lnTo>
                  <a:lnTo>
                    <a:pt x="320739" y="239446"/>
                  </a:lnTo>
                  <a:lnTo>
                    <a:pt x="378601" y="239446"/>
                  </a:lnTo>
                  <a:lnTo>
                    <a:pt x="383114" y="233822"/>
                  </a:lnTo>
                  <a:lnTo>
                    <a:pt x="387566" y="226568"/>
                  </a:lnTo>
                  <a:lnTo>
                    <a:pt x="390868" y="219123"/>
                  </a:lnTo>
                  <a:lnTo>
                    <a:pt x="393020" y="211486"/>
                  </a:lnTo>
                  <a:lnTo>
                    <a:pt x="394021" y="203657"/>
                  </a:lnTo>
                  <a:close/>
                </a:path>
                <a:path w="1109345" h="265429">
                  <a:moveTo>
                    <a:pt x="378723" y="99868"/>
                  </a:moveTo>
                  <a:lnTo>
                    <a:pt x="320568" y="99868"/>
                  </a:lnTo>
                  <a:lnTo>
                    <a:pt x="329153" y="100593"/>
                  </a:lnTo>
                  <a:lnTo>
                    <a:pt x="337014" y="102766"/>
                  </a:lnTo>
                  <a:lnTo>
                    <a:pt x="362833" y="132228"/>
                  </a:lnTo>
                  <a:lnTo>
                    <a:pt x="364197" y="140770"/>
                  </a:lnTo>
                  <a:lnTo>
                    <a:pt x="394021" y="140770"/>
                  </a:lnTo>
                  <a:lnTo>
                    <a:pt x="392136" y="126636"/>
                  </a:lnTo>
                  <a:lnTo>
                    <a:pt x="387843" y="113886"/>
                  </a:lnTo>
                  <a:lnTo>
                    <a:pt x="381143" y="102521"/>
                  </a:lnTo>
                  <a:lnTo>
                    <a:pt x="378723" y="99868"/>
                  </a:lnTo>
                  <a:close/>
                </a:path>
                <a:path w="1109345" h="265429">
                  <a:moveTo>
                    <a:pt x="503263" y="73964"/>
                  </a:moveTo>
                  <a:lnTo>
                    <a:pt x="459464" y="85553"/>
                  </a:lnTo>
                  <a:lnTo>
                    <a:pt x="431174" y="118104"/>
                  </a:lnTo>
                  <a:lnTo>
                    <a:pt x="421289" y="165993"/>
                  </a:lnTo>
                  <a:lnTo>
                    <a:pt x="421415" y="173151"/>
                  </a:lnTo>
                  <a:lnTo>
                    <a:pt x="433751" y="226366"/>
                  </a:lnTo>
                  <a:lnTo>
                    <a:pt x="469604" y="258917"/>
                  </a:lnTo>
                  <a:lnTo>
                    <a:pt x="503434" y="265180"/>
                  </a:lnTo>
                  <a:lnTo>
                    <a:pt x="512679" y="264648"/>
                  </a:lnTo>
                  <a:lnTo>
                    <a:pt x="554050" y="246689"/>
                  </a:lnTo>
                  <a:lnTo>
                    <a:pt x="561296" y="239446"/>
                  </a:lnTo>
                  <a:lnTo>
                    <a:pt x="503434" y="239446"/>
                  </a:lnTo>
                  <a:lnTo>
                    <a:pt x="491951" y="238370"/>
                  </a:lnTo>
                  <a:lnTo>
                    <a:pt x="460199" y="212711"/>
                  </a:lnTo>
                  <a:lnTo>
                    <a:pt x="452818" y="173151"/>
                  </a:lnTo>
                  <a:lnTo>
                    <a:pt x="452881" y="165993"/>
                  </a:lnTo>
                  <a:lnTo>
                    <a:pt x="460199" y="126827"/>
                  </a:lnTo>
                  <a:lnTo>
                    <a:pt x="491919" y="100955"/>
                  </a:lnTo>
                  <a:lnTo>
                    <a:pt x="503263" y="99868"/>
                  </a:lnTo>
                  <a:lnTo>
                    <a:pt x="561418" y="99868"/>
                  </a:lnTo>
                  <a:lnTo>
                    <a:pt x="554731" y="92540"/>
                  </a:lnTo>
                  <a:lnTo>
                    <a:pt x="543846" y="84413"/>
                  </a:lnTo>
                  <a:lnTo>
                    <a:pt x="531639" y="78608"/>
                  </a:lnTo>
                  <a:lnTo>
                    <a:pt x="518111" y="75125"/>
                  </a:lnTo>
                  <a:lnTo>
                    <a:pt x="503263" y="73964"/>
                  </a:lnTo>
                  <a:close/>
                </a:path>
                <a:path w="1109345" h="265429">
                  <a:moveTo>
                    <a:pt x="576716" y="203657"/>
                  </a:moveTo>
                  <a:lnTo>
                    <a:pt x="546892" y="203657"/>
                  </a:lnTo>
                  <a:lnTo>
                    <a:pt x="545507" y="211006"/>
                  </a:lnTo>
                  <a:lnTo>
                    <a:pt x="542717" y="217717"/>
                  </a:lnTo>
                  <a:lnTo>
                    <a:pt x="503434" y="239446"/>
                  </a:lnTo>
                  <a:lnTo>
                    <a:pt x="561296" y="239446"/>
                  </a:lnTo>
                  <a:lnTo>
                    <a:pt x="565809" y="233822"/>
                  </a:lnTo>
                  <a:lnTo>
                    <a:pt x="570261" y="226568"/>
                  </a:lnTo>
                  <a:lnTo>
                    <a:pt x="573563" y="219123"/>
                  </a:lnTo>
                  <a:lnTo>
                    <a:pt x="575715" y="211486"/>
                  </a:lnTo>
                  <a:lnTo>
                    <a:pt x="576716" y="203657"/>
                  </a:lnTo>
                  <a:close/>
                </a:path>
                <a:path w="1109345" h="265429">
                  <a:moveTo>
                    <a:pt x="561418" y="99868"/>
                  </a:moveTo>
                  <a:lnTo>
                    <a:pt x="503263" y="99868"/>
                  </a:lnTo>
                  <a:lnTo>
                    <a:pt x="511848" y="100593"/>
                  </a:lnTo>
                  <a:lnTo>
                    <a:pt x="519709" y="102766"/>
                  </a:lnTo>
                  <a:lnTo>
                    <a:pt x="545529" y="132228"/>
                  </a:lnTo>
                  <a:lnTo>
                    <a:pt x="546892" y="140770"/>
                  </a:lnTo>
                  <a:lnTo>
                    <a:pt x="576716" y="140770"/>
                  </a:lnTo>
                  <a:lnTo>
                    <a:pt x="574831" y="126636"/>
                  </a:lnTo>
                  <a:lnTo>
                    <a:pt x="570538" y="113886"/>
                  </a:lnTo>
                  <a:lnTo>
                    <a:pt x="563839" y="102521"/>
                  </a:lnTo>
                  <a:lnTo>
                    <a:pt x="561418" y="99868"/>
                  </a:lnTo>
                  <a:close/>
                </a:path>
                <a:path w="1109345" h="265429">
                  <a:moveTo>
                    <a:pt x="643011" y="77372"/>
                  </a:moveTo>
                  <a:lnTo>
                    <a:pt x="611483" y="77372"/>
                  </a:lnTo>
                  <a:lnTo>
                    <a:pt x="611483" y="197351"/>
                  </a:lnTo>
                  <a:lnTo>
                    <a:pt x="620270" y="238509"/>
                  </a:lnTo>
                  <a:lnTo>
                    <a:pt x="658115" y="264115"/>
                  </a:lnTo>
                  <a:lnTo>
                    <a:pt x="671984" y="265180"/>
                  </a:lnTo>
                  <a:lnTo>
                    <a:pt x="688717" y="263827"/>
                  </a:lnTo>
                  <a:lnTo>
                    <a:pt x="703299" y="259769"/>
                  </a:lnTo>
                  <a:lnTo>
                    <a:pt x="715729" y="253005"/>
                  </a:lnTo>
                  <a:lnTo>
                    <a:pt x="726008" y="243536"/>
                  </a:lnTo>
                  <a:lnTo>
                    <a:pt x="756685" y="243536"/>
                  </a:lnTo>
                  <a:lnTo>
                    <a:pt x="756685" y="238423"/>
                  </a:lnTo>
                  <a:lnTo>
                    <a:pt x="677096" y="238423"/>
                  </a:lnTo>
                  <a:lnTo>
                    <a:pt x="662184" y="235803"/>
                  </a:lnTo>
                  <a:lnTo>
                    <a:pt x="651533" y="227942"/>
                  </a:lnTo>
                  <a:lnTo>
                    <a:pt x="645142" y="214841"/>
                  </a:lnTo>
                  <a:lnTo>
                    <a:pt x="643110" y="197351"/>
                  </a:lnTo>
                  <a:lnTo>
                    <a:pt x="643011" y="77372"/>
                  </a:lnTo>
                  <a:close/>
                </a:path>
                <a:path w="1109345" h="265429">
                  <a:moveTo>
                    <a:pt x="756685" y="243536"/>
                  </a:moveTo>
                  <a:lnTo>
                    <a:pt x="726008" y="243536"/>
                  </a:lnTo>
                  <a:lnTo>
                    <a:pt x="726690" y="261772"/>
                  </a:lnTo>
                  <a:lnTo>
                    <a:pt x="756685" y="261772"/>
                  </a:lnTo>
                  <a:lnTo>
                    <a:pt x="756685" y="243536"/>
                  </a:lnTo>
                  <a:close/>
                </a:path>
                <a:path w="1109345" h="265429">
                  <a:moveTo>
                    <a:pt x="756685" y="77372"/>
                  </a:moveTo>
                  <a:lnTo>
                    <a:pt x="725156" y="77372"/>
                  </a:lnTo>
                  <a:lnTo>
                    <a:pt x="725156" y="211496"/>
                  </a:lnTo>
                  <a:lnTo>
                    <a:pt x="717679" y="223277"/>
                  </a:lnTo>
                  <a:lnTo>
                    <a:pt x="707176" y="231692"/>
                  </a:lnTo>
                  <a:lnTo>
                    <a:pt x="693649" y="236741"/>
                  </a:lnTo>
                  <a:lnTo>
                    <a:pt x="677096" y="238423"/>
                  </a:lnTo>
                  <a:lnTo>
                    <a:pt x="756685" y="238423"/>
                  </a:lnTo>
                  <a:lnTo>
                    <a:pt x="756685" y="77372"/>
                  </a:lnTo>
                  <a:close/>
                </a:path>
                <a:path w="1109345" h="265429">
                  <a:moveTo>
                    <a:pt x="877345" y="73964"/>
                  </a:moveTo>
                  <a:lnTo>
                    <a:pt x="836443" y="86234"/>
                  </a:lnTo>
                  <a:lnTo>
                    <a:pt x="807130" y="119978"/>
                  </a:lnTo>
                  <a:lnTo>
                    <a:pt x="796734" y="168890"/>
                  </a:lnTo>
                  <a:lnTo>
                    <a:pt x="796734" y="174685"/>
                  </a:lnTo>
                  <a:lnTo>
                    <a:pt x="809964" y="227250"/>
                  </a:lnTo>
                  <a:lnTo>
                    <a:pt x="847265" y="259045"/>
                  </a:lnTo>
                  <a:lnTo>
                    <a:pt x="881265" y="265180"/>
                  </a:lnTo>
                  <a:lnTo>
                    <a:pt x="902994" y="262954"/>
                  </a:lnTo>
                  <a:lnTo>
                    <a:pt x="921826" y="256275"/>
                  </a:lnTo>
                  <a:lnTo>
                    <a:pt x="937761" y="245145"/>
                  </a:lnTo>
                  <a:lnTo>
                    <a:pt x="942528" y="239446"/>
                  </a:lnTo>
                  <a:lnTo>
                    <a:pt x="882969" y="239446"/>
                  </a:lnTo>
                  <a:lnTo>
                    <a:pt x="871721" y="238402"/>
                  </a:lnTo>
                  <a:lnTo>
                    <a:pt x="837434" y="213659"/>
                  </a:lnTo>
                  <a:lnTo>
                    <a:pt x="828263" y="178604"/>
                  </a:lnTo>
                  <a:lnTo>
                    <a:pt x="953184" y="178604"/>
                  </a:lnTo>
                  <a:lnTo>
                    <a:pt x="953184" y="165482"/>
                  </a:lnTo>
                  <a:lnTo>
                    <a:pt x="952418" y="152700"/>
                  </a:lnTo>
                  <a:lnTo>
                    <a:pt x="829285" y="152700"/>
                  </a:lnTo>
                  <a:lnTo>
                    <a:pt x="831437" y="140877"/>
                  </a:lnTo>
                  <a:lnTo>
                    <a:pt x="852165" y="107729"/>
                  </a:lnTo>
                  <a:lnTo>
                    <a:pt x="877345" y="99868"/>
                  </a:lnTo>
                  <a:lnTo>
                    <a:pt x="934717" y="99868"/>
                  </a:lnTo>
                  <a:lnTo>
                    <a:pt x="933244" y="97653"/>
                  </a:lnTo>
                  <a:lnTo>
                    <a:pt x="922273" y="87289"/>
                  </a:lnTo>
                  <a:lnTo>
                    <a:pt x="909300" y="79886"/>
                  </a:lnTo>
                  <a:lnTo>
                    <a:pt x="894324" y="75444"/>
                  </a:lnTo>
                  <a:lnTo>
                    <a:pt x="877345" y="73964"/>
                  </a:lnTo>
                  <a:close/>
                </a:path>
                <a:path w="1109345" h="265429">
                  <a:moveTo>
                    <a:pt x="931540" y="214564"/>
                  </a:moveTo>
                  <a:lnTo>
                    <a:pt x="898393" y="237742"/>
                  </a:lnTo>
                  <a:lnTo>
                    <a:pt x="882969" y="239446"/>
                  </a:lnTo>
                  <a:lnTo>
                    <a:pt x="942528" y="239446"/>
                  </a:lnTo>
                  <a:lnTo>
                    <a:pt x="950798" y="229561"/>
                  </a:lnTo>
                  <a:lnTo>
                    <a:pt x="931540" y="214564"/>
                  </a:lnTo>
                  <a:close/>
                </a:path>
                <a:path w="1109345" h="265429">
                  <a:moveTo>
                    <a:pt x="934717" y="99868"/>
                  </a:moveTo>
                  <a:lnTo>
                    <a:pt x="877345" y="99868"/>
                  </a:lnTo>
                  <a:lnTo>
                    <a:pt x="886719" y="100699"/>
                  </a:lnTo>
                  <a:lnTo>
                    <a:pt x="895069" y="103192"/>
                  </a:lnTo>
                  <a:lnTo>
                    <a:pt x="920335" y="138981"/>
                  </a:lnTo>
                  <a:lnTo>
                    <a:pt x="921656" y="150314"/>
                  </a:lnTo>
                  <a:lnTo>
                    <a:pt x="921656" y="152700"/>
                  </a:lnTo>
                  <a:lnTo>
                    <a:pt x="952418" y="152700"/>
                  </a:lnTo>
                  <a:lnTo>
                    <a:pt x="951938" y="144690"/>
                  </a:lnTo>
                  <a:lnTo>
                    <a:pt x="948199" y="126455"/>
                  </a:lnTo>
                  <a:lnTo>
                    <a:pt x="941968" y="110775"/>
                  </a:lnTo>
                  <a:lnTo>
                    <a:pt x="934717" y="99868"/>
                  </a:lnTo>
                  <a:close/>
                </a:path>
                <a:path w="1109345" h="265429">
                  <a:moveTo>
                    <a:pt x="1024081" y="77372"/>
                  </a:moveTo>
                  <a:lnTo>
                    <a:pt x="992552" y="77372"/>
                  </a:lnTo>
                  <a:lnTo>
                    <a:pt x="992552" y="261772"/>
                  </a:lnTo>
                  <a:lnTo>
                    <a:pt x="1024081" y="261772"/>
                  </a:lnTo>
                  <a:lnTo>
                    <a:pt x="1024081" y="77372"/>
                  </a:lnTo>
                  <a:close/>
                </a:path>
                <a:path w="1109345" h="265429">
                  <a:moveTo>
                    <a:pt x="1014707" y="10225"/>
                  </a:moveTo>
                  <a:lnTo>
                    <a:pt x="1002437" y="10225"/>
                  </a:lnTo>
                  <a:lnTo>
                    <a:pt x="997779" y="11986"/>
                  </a:lnTo>
                  <a:lnTo>
                    <a:pt x="994597" y="15508"/>
                  </a:lnTo>
                  <a:lnTo>
                    <a:pt x="991530" y="19030"/>
                  </a:lnTo>
                  <a:lnTo>
                    <a:pt x="989996" y="23348"/>
                  </a:lnTo>
                  <a:lnTo>
                    <a:pt x="989996" y="33573"/>
                  </a:lnTo>
                  <a:lnTo>
                    <a:pt x="991530" y="37834"/>
                  </a:lnTo>
                  <a:lnTo>
                    <a:pt x="994597" y="41242"/>
                  </a:lnTo>
                  <a:lnTo>
                    <a:pt x="997779" y="44651"/>
                  </a:lnTo>
                  <a:lnTo>
                    <a:pt x="1002437" y="46355"/>
                  </a:lnTo>
                  <a:lnTo>
                    <a:pt x="1014707" y="46355"/>
                  </a:lnTo>
                  <a:lnTo>
                    <a:pt x="1019366" y="44651"/>
                  </a:lnTo>
                  <a:lnTo>
                    <a:pt x="1025728" y="37834"/>
                  </a:lnTo>
                  <a:lnTo>
                    <a:pt x="1027319" y="33573"/>
                  </a:lnTo>
                  <a:lnTo>
                    <a:pt x="1027319" y="23348"/>
                  </a:lnTo>
                  <a:lnTo>
                    <a:pt x="1025728" y="19030"/>
                  </a:lnTo>
                  <a:lnTo>
                    <a:pt x="1019366" y="11986"/>
                  </a:lnTo>
                  <a:lnTo>
                    <a:pt x="1014707" y="10225"/>
                  </a:lnTo>
                  <a:close/>
                </a:path>
                <a:path w="1109345" h="265429">
                  <a:moveTo>
                    <a:pt x="1108952" y="0"/>
                  </a:moveTo>
                  <a:lnTo>
                    <a:pt x="1077424" y="0"/>
                  </a:lnTo>
                  <a:lnTo>
                    <a:pt x="1077424" y="261772"/>
                  </a:lnTo>
                  <a:lnTo>
                    <a:pt x="1108952" y="261772"/>
                  </a:lnTo>
                  <a:lnTo>
                    <a:pt x="1108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638427" y="3134039"/>
            <a:ext cx="2543220" cy="3224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556215" y="3128496"/>
            <a:ext cx="3025095" cy="332668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9203455" y="3123814"/>
            <a:ext cx="768985" cy="334645"/>
            <a:chOff x="9203455" y="3123814"/>
            <a:chExt cx="768985" cy="334645"/>
          </a:xfrm>
        </p:grpSpPr>
        <p:sp>
          <p:nvSpPr>
            <p:cNvPr id="36" name="object 36"/>
            <p:cNvSpPr/>
            <p:nvPr/>
          </p:nvSpPr>
          <p:spPr>
            <a:xfrm>
              <a:off x="9203455" y="3149991"/>
              <a:ext cx="227329" cy="274320"/>
            </a:xfrm>
            <a:custGeom>
              <a:avLst/>
              <a:gdLst/>
              <a:ahLst/>
              <a:cxnLst/>
              <a:rect l="l" t="t" r="r" b="b"/>
              <a:pathLst>
                <a:path w="227329" h="274320">
                  <a:moveTo>
                    <a:pt x="0" y="0"/>
                  </a:moveTo>
                  <a:lnTo>
                    <a:pt x="2495" y="274237"/>
                  </a:lnTo>
                  <a:lnTo>
                    <a:pt x="227091" y="1355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327664" y="3123814"/>
              <a:ext cx="645160" cy="334645"/>
            </a:xfrm>
            <a:custGeom>
              <a:avLst/>
              <a:gdLst/>
              <a:ahLst/>
              <a:cxnLst/>
              <a:rect l="l" t="t" r="r" b="b"/>
              <a:pathLst>
                <a:path w="645159" h="334645">
                  <a:moveTo>
                    <a:pt x="81122" y="13633"/>
                  </a:moveTo>
                  <a:lnTo>
                    <a:pt x="0" y="13633"/>
                  </a:lnTo>
                  <a:lnTo>
                    <a:pt x="0" y="261772"/>
                  </a:lnTo>
                  <a:lnTo>
                    <a:pt x="86064" y="261772"/>
                  </a:lnTo>
                  <a:lnTo>
                    <a:pt x="104715" y="260579"/>
                  </a:lnTo>
                  <a:lnTo>
                    <a:pt x="121129" y="257000"/>
                  </a:lnTo>
                  <a:lnTo>
                    <a:pt x="135306" y="251035"/>
                  </a:lnTo>
                  <a:lnTo>
                    <a:pt x="147246" y="242684"/>
                  </a:lnTo>
                  <a:lnTo>
                    <a:pt x="154203" y="235015"/>
                  </a:lnTo>
                  <a:lnTo>
                    <a:pt x="32721" y="235015"/>
                  </a:lnTo>
                  <a:lnTo>
                    <a:pt x="32721" y="145712"/>
                  </a:lnTo>
                  <a:lnTo>
                    <a:pt x="151063" y="145712"/>
                  </a:lnTo>
                  <a:lnTo>
                    <a:pt x="150804" y="145414"/>
                  </a:lnTo>
                  <a:lnTo>
                    <a:pt x="143412" y="139407"/>
                  </a:lnTo>
                  <a:lnTo>
                    <a:pt x="134954" y="134678"/>
                  </a:lnTo>
                  <a:lnTo>
                    <a:pt x="125432" y="131226"/>
                  </a:lnTo>
                  <a:lnTo>
                    <a:pt x="133506" y="127189"/>
                  </a:lnTo>
                  <a:lnTo>
                    <a:pt x="140685" y="122407"/>
                  </a:lnTo>
                  <a:lnTo>
                    <a:pt x="144027" y="119467"/>
                  </a:lnTo>
                  <a:lnTo>
                    <a:pt x="32721" y="119467"/>
                  </a:lnTo>
                  <a:lnTo>
                    <a:pt x="32721" y="40561"/>
                  </a:lnTo>
                  <a:lnTo>
                    <a:pt x="151232" y="40561"/>
                  </a:lnTo>
                  <a:lnTo>
                    <a:pt x="150740" y="39687"/>
                  </a:lnTo>
                  <a:lnTo>
                    <a:pt x="141793" y="30335"/>
                  </a:lnTo>
                  <a:lnTo>
                    <a:pt x="130396" y="23028"/>
                  </a:lnTo>
                  <a:lnTo>
                    <a:pt x="116485" y="17809"/>
                  </a:lnTo>
                  <a:lnTo>
                    <a:pt x="100060" y="14677"/>
                  </a:lnTo>
                  <a:lnTo>
                    <a:pt x="81122" y="13633"/>
                  </a:lnTo>
                  <a:close/>
                </a:path>
                <a:path w="645159" h="334645">
                  <a:moveTo>
                    <a:pt x="151063" y="145712"/>
                  </a:moveTo>
                  <a:lnTo>
                    <a:pt x="87257" y="145712"/>
                  </a:lnTo>
                  <a:lnTo>
                    <a:pt x="108581" y="148514"/>
                  </a:lnTo>
                  <a:lnTo>
                    <a:pt x="123813" y="156918"/>
                  </a:lnTo>
                  <a:lnTo>
                    <a:pt x="132952" y="170925"/>
                  </a:lnTo>
                  <a:lnTo>
                    <a:pt x="135998" y="190534"/>
                  </a:lnTo>
                  <a:lnTo>
                    <a:pt x="135167" y="200376"/>
                  </a:lnTo>
                  <a:lnTo>
                    <a:pt x="107154" y="232075"/>
                  </a:lnTo>
                  <a:lnTo>
                    <a:pt x="86746" y="235015"/>
                  </a:lnTo>
                  <a:lnTo>
                    <a:pt x="154203" y="235015"/>
                  </a:lnTo>
                  <a:lnTo>
                    <a:pt x="156716" y="232246"/>
                  </a:lnTo>
                  <a:lnTo>
                    <a:pt x="163479" y="220018"/>
                  </a:lnTo>
                  <a:lnTo>
                    <a:pt x="167538" y="206000"/>
                  </a:lnTo>
                  <a:lnTo>
                    <a:pt x="168890" y="190193"/>
                  </a:lnTo>
                  <a:lnTo>
                    <a:pt x="168155" y="179670"/>
                  </a:lnTo>
                  <a:lnTo>
                    <a:pt x="165950" y="169913"/>
                  </a:lnTo>
                  <a:lnTo>
                    <a:pt x="162276" y="160923"/>
                  </a:lnTo>
                  <a:lnTo>
                    <a:pt x="157131" y="152700"/>
                  </a:lnTo>
                  <a:lnTo>
                    <a:pt x="151063" y="145712"/>
                  </a:lnTo>
                  <a:close/>
                </a:path>
                <a:path w="645159" h="334645">
                  <a:moveTo>
                    <a:pt x="151232" y="40561"/>
                  </a:moveTo>
                  <a:lnTo>
                    <a:pt x="81122" y="40561"/>
                  </a:lnTo>
                  <a:lnTo>
                    <a:pt x="92529" y="41146"/>
                  </a:lnTo>
                  <a:lnTo>
                    <a:pt x="102382" y="42904"/>
                  </a:lnTo>
                  <a:lnTo>
                    <a:pt x="129352" y="79588"/>
                  </a:lnTo>
                  <a:lnTo>
                    <a:pt x="128542" y="88311"/>
                  </a:lnTo>
                  <a:lnTo>
                    <a:pt x="101445" y="116783"/>
                  </a:lnTo>
                  <a:lnTo>
                    <a:pt x="82144" y="119467"/>
                  </a:lnTo>
                  <a:lnTo>
                    <a:pt x="144027" y="119467"/>
                  </a:lnTo>
                  <a:lnTo>
                    <a:pt x="162244" y="79758"/>
                  </a:lnTo>
                  <a:lnTo>
                    <a:pt x="160966" y="64399"/>
                  </a:lnTo>
                  <a:lnTo>
                    <a:pt x="157131" y="51042"/>
                  </a:lnTo>
                  <a:lnTo>
                    <a:pt x="151232" y="40561"/>
                  </a:lnTo>
                  <a:close/>
                </a:path>
                <a:path w="645159" h="334645">
                  <a:moveTo>
                    <a:pt x="246774" y="0"/>
                  </a:moveTo>
                  <a:lnTo>
                    <a:pt x="215246" y="0"/>
                  </a:lnTo>
                  <a:lnTo>
                    <a:pt x="215246" y="261772"/>
                  </a:lnTo>
                  <a:lnTo>
                    <a:pt x="246774" y="261772"/>
                  </a:lnTo>
                  <a:lnTo>
                    <a:pt x="246774" y="0"/>
                  </a:lnTo>
                  <a:close/>
                </a:path>
                <a:path w="645159" h="334645">
                  <a:moveTo>
                    <a:pt x="372718" y="73964"/>
                  </a:moveTo>
                  <a:lnTo>
                    <a:pt x="329260" y="85723"/>
                  </a:lnTo>
                  <a:lnTo>
                    <a:pt x="299606" y="119126"/>
                  </a:lnTo>
                  <a:lnTo>
                    <a:pt x="289040" y="167868"/>
                  </a:lnTo>
                  <a:lnTo>
                    <a:pt x="289148" y="171617"/>
                  </a:lnTo>
                  <a:lnTo>
                    <a:pt x="302077" y="225013"/>
                  </a:lnTo>
                  <a:lnTo>
                    <a:pt x="339102" y="258661"/>
                  </a:lnTo>
                  <a:lnTo>
                    <a:pt x="373059" y="265180"/>
                  </a:lnTo>
                  <a:lnTo>
                    <a:pt x="385138" y="264435"/>
                  </a:lnTo>
                  <a:lnTo>
                    <a:pt x="426093" y="246700"/>
                  </a:lnTo>
                  <a:lnTo>
                    <a:pt x="433547" y="239446"/>
                  </a:lnTo>
                  <a:lnTo>
                    <a:pt x="373059" y="239446"/>
                  </a:lnTo>
                  <a:lnTo>
                    <a:pt x="361695" y="238274"/>
                  </a:lnTo>
                  <a:lnTo>
                    <a:pt x="328695" y="210825"/>
                  </a:lnTo>
                  <a:lnTo>
                    <a:pt x="320739" y="171617"/>
                  </a:lnTo>
                  <a:lnTo>
                    <a:pt x="321633" y="155320"/>
                  </a:lnTo>
                  <a:lnTo>
                    <a:pt x="335054" y="118445"/>
                  </a:lnTo>
                  <a:lnTo>
                    <a:pt x="372718" y="99868"/>
                  </a:lnTo>
                  <a:lnTo>
                    <a:pt x="433373" y="99868"/>
                  </a:lnTo>
                  <a:lnTo>
                    <a:pt x="421065" y="88631"/>
                  </a:lnTo>
                  <a:lnTo>
                    <a:pt x="406760" y="80482"/>
                  </a:lnTo>
                  <a:lnTo>
                    <a:pt x="390645" y="75593"/>
                  </a:lnTo>
                  <a:lnTo>
                    <a:pt x="372718" y="73964"/>
                  </a:lnTo>
                  <a:close/>
                </a:path>
                <a:path w="645159" h="334645">
                  <a:moveTo>
                    <a:pt x="433373" y="99868"/>
                  </a:moveTo>
                  <a:lnTo>
                    <a:pt x="372718" y="99868"/>
                  </a:lnTo>
                  <a:lnTo>
                    <a:pt x="384051" y="101051"/>
                  </a:lnTo>
                  <a:lnTo>
                    <a:pt x="394192" y="104598"/>
                  </a:lnTo>
                  <a:lnTo>
                    <a:pt x="421758" y="140429"/>
                  </a:lnTo>
                  <a:lnTo>
                    <a:pt x="425379" y="167868"/>
                  </a:lnTo>
                  <a:lnTo>
                    <a:pt x="424495" y="183888"/>
                  </a:lnTo>
                  <a:lnTo>
                    <a:pt x="411234" y="220699"/>
                  </a:lnTo>
                  <a:lnTo>
                    <a:pt x="373059" y="239446"/>
                  </a:lnTo>
                  <a:lnTo>
                    <a:pt x="433547" y="239446"/>
                  </a:lnTo>
                  <a:lnTo>
                    <a:pt x="454309" y="197181"/>
                  </a:lnTo>
                  <a:lnTo>
                    <a:pt x="456908" y="171617"/>
                  </a:lnTo>
                  <a:lnTo>
                    <a:pt x="456799" y="167868"/>
                  </a:lnTo>
                  <a:lnTo>
                    <a:pt x="455449" y="148833"/>
                  </a:lnTo>
                  <a:lnTo>
                    <a:pt x="451071" y="130417"/>
                  </a:lnTo>
                  <a:lnTo>
                    <a:pt x="443774" y="114152"/>
                  </a:lnTo>
                  <a:lnTo>
                    <a:pt x="433560" y="100039"/>
                  </a:lnTo>
                  <a:lnTo>
                    <a:pt x="433373" y="99868"/>
                  </a:lnTo>
                  <a:close/>
                </a:path>
                <a:path w="645159" h="334645">
                  <a:moveTo>
                    <a:pt x="514682" y="283586"/>
                  </a:moveTo>
                  <a:lnTo>
                    <a:pt x="498321" y="302503"/>
                  </a:lnTo>
                  <a:lnTo>
                    <a:pt x="503913" y="309522"/>
                  </a:lnTo>
                  <a:lnTo>
                    <a:pt x="510634" y="315754"/>
                  </a:lnTo>
                  <a:lnTo>
                    <a:pt x="546764" y="332242"/>
                  </a:lnTo>
                  <a:lnTo>
                    <a:pt x="566491" y="334372"/>
                  </a:lnTo>
                  <a:lnTo>
                    <a:pt x="583469" y="333084"/>
                  </a:lnTo>
                  <a:lnTo>
                    <a:pt x="598616" y="329217"/>
                  </a:lnTo>
                  <a:lnTo>
                    <a:pt x="611930" y="322773"/>
                  </a:lnTo>
                  <a:lnTo>
                    <a:pt x="623413" y="313751"/>
                  </a:lnTo>
                  <a:lnTo>
                    <a:pt x="627645" y="308638"/>
                  </a:lnTo>
                  <a:lnTo>
                    <a:pt x="564275" y="308638"/>
                  </a:lnTo>
                  <a:lnTo>
                    <a:pt x="550183" y="307073"/>
                  </a:lnTo>
                  <a:lnTo>
                    <a:pt x="537220" y="302375"/>
                  </a:lnTo>
                  <a:lnTo>
                    <a:pt x="525386" y="294546"/>
                  </a:lnTo>
                  <a:lnTo>
                    <a:pt x="514682" y="283586"/>
                  </a:lnTo>
                  <a:close/>
                </a:path>
                <a:path w="645159" h="334645">
                  <a:moveTo>
                    <a:pt x="644716" y="243366"/>
                  </a:moveTo>
                  <a:lnTo>
                    <a:pt x="613017" y="243366"/>
                  </a:lnTo>
                  <a:lnTo>
                    <a:pt x="612979" y="259727"/>
                  </a:lnTo>
                  <a:lnTo>
                    <a:pt x="612207" y="270314"/>
                  </a:lnTo>
                  <a:lnTo>
                    <a:pt x="584726" y="305400"/>
                  </a:lnTo>
                  <a:lnTo>
                    <a:pt x="564275" y="308638"/>
                  </a:lnTo>
                  <a:lnTo>
                    <a:pt x="627645" y="308638"/>
                  </a:lnTo>
                  <a:lnTo>
                    <a:pt x="632724" y="302503"/>
                  </a:lnTo>
                  <a:lnTo>
                    <a:pt x="639390" y="289338"/>
                  </a:lnTo>
                  <a:lnTo>
                    <a:pt x="643384" y="274287"/>
                  </a:lnTo>
                  <a:lnTo>
                    <a:pt x="644612" y="258661"/>
                  </a:lnTo>
                  <a:lnTo>
                    <a:pt x="644716" y="243366"/>
                  </a:lnTo>
                  <a:close/>
                </a:path>
                <a:path w="645159" h="334645">
                  <a:moveTo>
                    <a:pt x="561719" y="73964"/>
                  </a:moveTo>
                  <a:lnTo>
                    <a:pt x="519667" y="88343"/>
                  </a:lnTo>
                  <a:lnTo>
                    <a:pt x="493933" y="129352"/>
                  </a:lnTo>
                  <a:lnTo>
                    <a:pt x="488948" y="168038"/>
                  </a:lnTo>
                  <a:lnTo>
                    <a:pt x="490194" y="189352"/>
                  </a:lnTo>
                  <a:lnTo>
                    <a:pt x="508887" y="239105"/>
                  </a:lnTo>
                  <a:lnTo>
                    <a:pt x="545955" y="263550"/>
                  </a:lnTo>
                  <a:lnTo>
                    <a:pt x="561378" y="265180"/>
                  </a:lnTo>
                  <a:lnTo>
                    <a:pt x="576876" y="263817"/>
                  </a:lnTo>
                  <a:lnTo>
                    <a:pt x="590648" y="259727"/>
                  </a:lnTo>
                  <a:lnTo>
                    <a:pt x="602695" y="252910"/>
                  </a:lnTo>
                  <a:lnTo>
                    <a:pt x="613017" y="243366"/>
                  </a:lnTo>
                  <a:lnTo>
                    <a:pt x="644716" y="243366"/>
                  </a:lnTo>
                  <a:lnTo>
                    <a:pt x="644716" y="238423"/>
                  </a:lnTo>
                  <a:lnTo>
                    <a:pt x="569218" y="238423"/>
                  </a:lnTo>
                  <a:lnTo>
                    <a:pt x="558353" y="237316"/>
                  </a:lnTo>
                  <a:lnTo>
                    <a:pt x="527836" y="210921"/>
                  </a:lnTo>
                  <a:lnTo>
                    <a:pt x="520647" y="171617"/>
                  </a:lnTo>
                  <a:lnTo>
                    <a:pt x="521456" y="155139"/>
                  </a:lnTo>
                  <a:lnTo>
                    <a:pt x="533599" y="118615"/>
                  </a:lnTo>
                  <a:lnTo>
                    <a:pt x="569558" y="100720"/>
                  </a:lnTo>
                  <a:lnTo>
                    <a:pt x="644716" y="100720"/>
                  </a:lnTo>
                  <a:lnTo>
                    <a:pt x="644716" y="97823"/>
                  </a:lnTo>
                  <a:lnTo>
                    <a:pt x="614380" y="97823"/>
                  </a:lnTo>
                  <a:lnTo>
                    <a:pt x="603995" y="87385"/>
                  </a:lnTo>
                  <a:lnTo>
                    <a:pt x="591756" y="79929"/>
                  </a:lnTo>
                  <a:lnTo>
                    <a:pt x="577664" y="75455"/>
                  </a:lnTo>
                  <a:lnTo>
                    <a:pt x="561719" y="73964"/>
                  </a:lnTo>
                  <a:close/>
                </a:path>
                <a:path w="645159" h="334645">
                  <a:moveTo>
                    <a:pt x="644716" y="100720"/>
                  </a:moveTo>
                  <a:lnTo>
                    <a:pt x="569558" y="100720"/>
                  </a:lnTo>
                  <a:lnTo>
                    <a:pt x="583139" y="102371"/>
                  </a:lnTo>
                  <a:lnTo>
                    <a:pt x="594909" y="107324"/>
                  </a:lnTo>
                  <a:lnTo>
                    <a:pt x="604868" y="115579"/>
                  </a:lnTo>
                  <a:lnTo>
                    <a:pt x="613017" y="127136"/>
                  </a:lnTo>
                  <a:lnTo>
                    <a:pt x="613017" y="211326"/>
                  </a:lnTo>
                  <a:lnTo>
                    <a:pt x="605039" y="223181"/>
                  </a:lnTo>
                  <a:lnTo>
                    <a:pt x="595079" y="231649"/>
                  </a:lnTo>
                  <a:lnTo>
                    <a:pt x="583139" y="236730"/>
                  </a:lnTo>
                  <a:lnTo>
                    <a:pt x="569218" y="238423"/>
                  </a:lnTo>
                  <a:lnTo>
                    <a:pt x="644716" y="238423"/>
                  </a:lnTo>
                  <a:lnTo>
                    <a:pt x="644716" y="100720"/>
                  </a:lnTo>
                  <a:close/>
                </a:path>
                <a:path w="645159" h="334645">
                  <a:moveTo>
                    <a:pt x="644716" y="77372"/>
                  </a:moveTo>
                  <a:lnTo>
                    <a:pt x="615914" y="77372"/>
                  </a:lnTo>
                  <a:lnTo>
                    <a:pt x="614380" y="97823"/>
                  </a:lnTo>
                  <a:lnTo>
                    <a:pt x="644716" y="97823"/>
                  </a:lnTo>
                  <a:lnTo>
                    <a:pt x="644716" y="77372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704758" y="3070982"/>
            <a:ext cx="2796807" cy="385500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4122986" y="3137448"/>
            <a:ext cx="1962150" cy="323215"/>
            <a:chOff x="14122986" y="3137448"/>
            <a:chExt cx="1962150" cy="323215"/>
          </a:xfrm>
        </p:grpSpPr>
        <p:sp>
          <p:nvSpPr>
            <p:cNvPr id="40" name="object 40"/>
            <p:cNvSpPr/>
            <p:nvPr/>
          </p:nvSpPr>
          <p:spPr>
            <a:xfrm>
              <a:off x="14122986" y="3149991"/>
              <a:ext cx="227329" cy="274320"/>
            </a:xfrm>
            <a:custGeom>
              <a:avLst/>
              <a:gdLst/>
              <a:ahLst/>
              <a:cxnLst/>
              <a:rect l="l" t="t" r="r" b="b"/>
              <a:pathLst>
                <a:path w="227330" h="274320">
                  <a:moveTo>
                    <a:pt x="0" y="0"/>
                  </a:moveTo>
                  <a:lnTo>
                    <a:pt x="2495" y="274237"/>
                  </a:lnTo>
                  <a:lnTo>
                    <a:pt x="227091" y="1355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247195" y="3137448"/>
              <a:ext cx="1837689" cy="323215"/>
            </a:xfrm>
            <a:custGeom>
              <a:avLst/>
              <a:gdLst/>
              <a:ahLst/>
              <a:cxnLst/>
              <a:rect l="l" t="t" r="r" b="b"/>
              <a:pathLst>
                <a:path w="1837690" h="323214">
                  <a:moveTo>
                    <a:pt x="42265" y="0"/>
                  </a:moveTo>
                  <a:lnTo>
                    <a:pt x="0" y="0"/>
                  </a:lnTo>
                  <a:lnTo>
                    <a:pt x="0" y="248138"/>
                  </a:lnTo>
                  <a:lnTo>
                    <a:pt x="32721" y="248138"/>
                  </a:lnTo>
                  <a:lnTo>
                    <a:pt x="32721" y="151507"/>
                  </a:lnTo>
                  <a:lnTo>
                    <a:pt x="29483" y="47718"/>
                  </a:lnTo>
                  <a:lnTo>
                    <a:pt x="61384" y="47718"/>
                  </a:lnTo>
                  <a:lnTo>
                    <a:pt x="42265" y="0"/>
                  </a:lnTo>
                  <a:close/>
                </a:path>
                <a:path w="1837690" h="323214">
                  <a:moveTo>
                    <a:pt x="61384" y="47718"/>
                  </a:moveTo>
                  <a:lnTo>
                    <a:pt x="29483" y="47718"/>
                  </a:lnTo>
                  <a:lnTo>
                    <a:pt x="110775" y="248138"/>
                  </a:lnTo>
                  <a:lnTo>
                    <a:pt x="135828" y="248138"/>
                  </a:lnTo>
                  <a:lnTo>
                    <a:pt x="154345" y="202464"/>
                  </a:lnTo>
                  <a:lnTo>
                    <a:pt x="123387" y="202464"/>
                  </a:lnTo>
                  <a:lnTo>
                    <a:pt x="61384" y="47718"/>
                  </a:lnTo>
                  <a:close/>
                </a:path>
                <a:path w="1837690" h="323214">
                  <a:moveTo>
                    <a:pt x="246945" y="47207"/>
                  </a:moveTo>
                  <a:lnTo>
                    <a:pt x="217291" y="47207"/>
                  </a:lnTo>
                  <a:lnTo>
                    <a:pt x="214223" y="151507"/>
                  </a:lnTo>
                  <a:lnTo>
                    <a:pt x="214223" y="248138"/>
                  </a:lnTo>
                  <a:lnTo>
                    <a:pt x="246945" y="248138"/>
                  </a:lnTo>
                  <a:lnTo>
                    <a:pt x="246945" y="47207"/>
                  </a:lnTo>
                  <a:close/>
                </a:path>
                <a:path w="1837690" h="323214">
                  <a:moveTo>
                    <a:pt x="246945" y="0"/>
                  </a:moveTo>
                  <a:lnTo>
                    <a:pt x="204509" y="0"/>
                  </a:lnTo>
                  <a:lnTo>
                    <a:pt x="123387" y="202464"/>
                  </a:lnTo>
                  <a:lnTo>
                    <a:pt x="154345" y="202464"/>
                  </a:lnTo>
                  <a:lnTo>
                    <a:pt x="217291" y="47207"/>
                  </a:lnTo>
                  <a:lnTo>
                    <a:pt x="246945" y="47207"/>
                  </a:lnTo>
                  <a:lnTo>
                    <a:pt x="246945" y="0"/>
                  </a:lnTo>
                  <a:close/>
                </a:path>
                <a:path w="1837690" h="323214">
                  <a:moveTo>
                    <a:pt x="375104" y="60330"/>
                  </a:moveTo>
                  <a:lnTo>
                    <a:pt x="331646" y="72089"/>
                  </a:lnTo>
                  <a:lnTo>
                    <a:pt x="301992" y="105492"/>
                  </a:lnTo>
                  <a:lnTo>
                    <a:pt x="291426" y="154234"/>
                  </a:lnTo>
                  <a:lnTo>
                    <a:pt x="291534" y="157983"/>
                  </a:lnTo>
                  <a:lnTo>
                    <a:pt x="304463" y="211379"/>
                  </a:lnTo>
                  <a:lnTo>
                    <a:pt x="341488" y="245027"/>
                  </a:lnTo>
                  <a:lnTo>
                    <a:pt x="375445" y="251546"/>
                  </a:lnTo>
                  <a:lnTo>
                    <a:pt x="387524" y="250801"/>
                  </a:lnTo>
                  <a:lnTo>
                    <a:pt x="428479" y="233066"/>
                  </a:lnTo>
                  <a:lnTo>
                    <a:pt x="435933" y="225812"/>
                  </a:lnTo>
                  <a:lnTo>
                    <a:pt x="375445" y="225812"/>
                  </a:lnTo>
                  <a:lnTo>
                    <a:pt x="364081" y="224640"/>
                  </a:lnTo>
                  <a:lnTo>
                    <a:pt x="331081" y="197191"/>
                  </a:lnTo>
                  <a:lnTo>
                    <a:pt x="323124" y="157983"/>
                  </a:lnTo>
                  <a:lnTo>
                    <a:pt x="324019" y="141686"/>
                  </a:lnTo>
                  <a:lnTo>
                    <a:pt x="337440" y="104811"/>
                  </a:lnTo>
                  <a:lnTo>
                    <a:pt x="375104" y="86234"/>
                  </a:lnTo>
                  <a:lnTo>
                    <a:pt x="435759" y="86234"/>
                  </a:lnTo>
                  <a:lnTo>
                    <a:pt x="423451" y="74997"/>
                  </a:lnTo>
                  <a:lnTo>
                    <a:pt x="409146" y="66849"/>
                  </a:lnTo>
                  <a:lnTo>
                    <a:pt x="393031" y="61959"/>
                  </a:lnTo>
                  <a:lnTo>
                    <a:pt x="375104" y="60330"/>
                  </a:lnTo>
                  <a:close/>
                </a:path>
                <a:path w="1837690" h="323214">
                  <a:moveTo>
                    <a:pt x="435759" y="86234"/>
                  </a:moveTo>
                  <a:lnTo>
                    <a:pt x="375104" y="86234"/>
                  </a:lnTo>
                  <a:lnTo>
                    <a:pt x="386437" y="87417"/>
                  </a:lnTo>
                  <a:lnTo>
                    <a:pt x="396577" y="90964"/>
                  </a:lnTo>
                  <a:lnTo>
                    <a:pt x="424144" y="126795"/>
                  </a:lnTo>
                  <a:lnTo>
                    <a:pt x="427765" y="154234"/>
                  </a:lnTo>
                  <a:lnTo>
                    <a:pt x="426881" y="170254"/>
                  </a:lnTo>
                  <a:lnTo>
                    <a:pt x="413620" y="207065"/>
                  </a:lnTo>
                  <a:lnTo>
                    <a:pt x="375445" y="225812"/>
                  </a:lnTo>
                  <a:lnTo>
                    <a:pt x="435933" y="225812"/>
                  </a:lnTo>
                  <a:lnTo>
                    <a:pt x="456695" y="183547"/>
                  </a:lnTo>
                  <a:lnTo>
                    <a:pt x="459294" y="157983"/>
                  </a:lnTo>
                  <a:lnTo>
                    <a:pt x="459185" y="154234"/>
                  </a:lnTo>
                  <a:lnTo>
                    <a:pt x="457834" y="135199"/>
                  </a:lnTo>
                  <a:lnTo>
                    <a:pt x="453457" y="116783"/>
                  </a:lnTo>
                  <a:lnTo>
                    <a:pt x="446160" y="100518"/>
                  </a:lnTo>
                  <a:lnTo>
                    <a:pt x="435946" y="86405"/>
                  </a:lnTo>
                  <a:lnTo>
                    <a:pt x="435759" y="86234"/>
                  </a:lnTo>
                  <a:close/>
                </a:path>
                <a:path w="1837690" h="323214">
                  <a:moveTo>
                    <a:pt x="528657" y="63738"/>
                  </a:moveTo>
                  <a:lnTo>
                    <a:pt x="498832" y="63738"/>
                  </a:lnTo>
                  <a:lnTo>
                    <a:pt x="498832" y="248138"/>
                  </a:lnTo>
                  <a:lnTo>
                    <a:pt x="530361" y="248138"/>
                  </a:lnTo>
                  <a:lnTo>
                    <a:pt x="530361" y="116740"/>
                  </a:lnTo>
                  <a:lnTo>
                    <a:pt x="533918" y="110413"/>
                  </a:lnTo>
                  <a:lnTo>
                    <a:pt x="567918" y="87598"/>
                  </a:lnTo>
                  <a:lnTo>
                    <a:pt x="575353" y="87086"/>
                  </a:lnTo>
                  <a:lnTo>
                    <a:pt x="634406" y="87086"/>
                  </a:lnTo>
                  <a:lnTo>
                    <a:pt x="634314" y="86916"/>
                  </a:lnTo>
                  <a:lnTo>
                    <a:pt x="529679" y="86916"/>
                  </a:lnTo>
                  <a:lnTo>
                    <a:pt x="528657" y="63738"/>
                  </a:lnTo>
                  <a:close/>
                </a:path>
                <a:path w="1837690" h="323214">
                  <a:moveTo>
                    <a:pt x="634406" y="87086"/>
                  </a:moveTo>
                  <a:lnTo>
                    <a:pt x="575353" y="87086"/>
                  </a:lnTo>
                  <a:lnTo>
                    <a:pt x="584183" y="87683"/>
                  </a:lnTo>
                  <a:lnTo>
                    <a:pt x="591756" y="89472"/>
                  </a:lnTo>
                  <a:lnTo>
                    <a:pt x="612335" y="126114"/>
                  </a:lnTo>
                  <a:lnTo>
                    <a:pt x="612335" y="248138"/>
                  </a:lnTo>
                  <a:lnTo>
                    <a:pt x="643864" y="248138"/>
                  </a:lnTo>
                  <a:lnTo>
                    <a:pt x="643841" y="126114"/>
                  </a:lnTo>
                  <a:lnTo>
                    <a:pt x="639986" y="97429"/>
                  </a:lnTo>
                  <a:lnTo>
                    <a:pt x="634406" y="87086"/>
                  </a:lnTo>
                  <a:close/>
                </a:path>
                <a:path w="1837690" h="323214">
                  <a:moveTo>
                    <a:pt x="584897" y="60330"/>
                  </a:moveTo>
                  <a:lnTo>
                    <a:pt x="568664" y="61991"/>
                  </a:lnTo>
                  <a:lnTo>
                    <a:pt x="554050" y="66976"/>
                  </a:lnTo>
                  <a:lnTo>
                    <a:pt x="541055" y="75285"/>
                  </a:lnTo>
                  <a:lnTo>
                    <a:pt x="529679" y="86916"/>
                  </a:lnTo>
                  <a:lnTo>
                    <a:pt x="634314" y="86916"/>
                  </a:lnTo>
                  <a:lnTo>
                    <a:pt x="628866" y="76818"/>
                  </a:lnTo>
                  <a:lnTo>
                    <a:pt x="610503" y="64452"/>
                  </a:lnTo>
                  <a:lnTo>
                    <a:pt x="584897" y="60330"/>
                  </a:lnTo>
                  <a:close/>
                </a:path>
                <a:path w="1837690" h="323214">
                  <a:moveTo>
                    <a:pt x="791962" y="63738"/>
                  </a:moveTo>
                  <a:lnTo>
                    <a:pt x="759752" y="63738"/>
                  </a:lnTo>
                  <a:lnTo>
                    <a:pt x="826559" y="248138"/>
                  </a:lnTo>
                  <a:lnTo>
                    <a:pt x="850589" y="248138"/>
                  </a:lnTo>
                  <a:lnTo>
                    <a:pt x="865928" y="205361"/>
                  </a:lnTo>
                  <a:lnTo>
                    <a:pt x="838829" y="205361"/>
                  </a:lnTo>
                  <a:lnTo>
                    <a:pt x="791962" y="63738"/>
                  </a:lnTo>
                  <a:close/>
                </a:path>
                <a:path w="1837690" h="323214">
                  <a:moveTo>
                    <a:pt x="916713" y="63738"/>
                  </a:moveTo>
                  <a:lnTo>
                    <a:pt x="884503" y="63738"/>
                  </a:lnTo>
                  <a:lnTo>
                    <a:pt x="838829" y="205361"/>
                  </a:lnTo>
                  <a:lnTo>
                    <a:pt x="865928" y="205361"/>
                  </a:lnTo>
                  <a:lnTo>
                    <a:pt x="916713" y="63738"/>
                  </a:lnTo>
                  <a:close/>
                </a:path>
                <a:path w="1837690" h="323214">
                  <a:moveTo>
                    <a:pt x="1019650" y="60330"/>
                  </a:moveTo>
                  <a:lnTo>
                    <a:pt x="976191" y="72089"/>
                  </a:lnTo>
                  <a:lnTo>
                    <a:pt x="946538" y="105492"/>
                  </a:lnTo>
                  <a:lnTo>
                    <a:pt x="935971" y="154234"/>
                  </a:lnTo>
                  <a:lnTo>
                    <a:pt x="936080" y="157983"/>
                  </a:lnTo>
                  <a:lnTo>
                    <a:pt x="949009" y="211379"/>
                  </a:lnTo>
                  <a:lnTo>
                    <a:pt x="986033" y="245027"/>
                  </a:lnTo>
                  <a:lnTo>
                    <a:pt x="1019991" y="251546"/>
                  </a:lnTo>
                  <a:lnTo>
                    <a:pt x="1032069" y="250801"/>
                  </a:lnTo>
                  <a:lnTo>
                    <a:pt x="1073025" y="233066"/>
                  </a:lnTo>
                  <a:lnTo>
                    <a:pt x="1080478" y="225812"/>
                  </a:lnTo>
                  <a:lnTo>
                    <a:pt x="1019991" y="225812"/>
                  </a:lnTo>
                  <a:lnTo>
                    <a:pt x="1008626" y="224640"/>
                  </a:lnTo>
                  <a:lnTo>
                    <a:pt x="975627" y="197191"/>
                  </a:lnTo>
                  <a:lnTo>
                    <a:pt x="967670" y="157983"/>
                  </a:lnTo>
                  <a:lnTo>
                    <a:pt x="968565" y="141686"/>
                  </a:lnTo>
                  <a:lnTo>
                    <a:pt x="981986" y="104811"/>
                  </a:lnTo>
                  <a:lnTo>
                    <a:pt x="1019650" y="86234"/>
                  </a:lnTo>
                  <a:lnTo>
                    <a:pt x="1080305" y="86234"/>
                  </a:lnTo>
                  <a:lnTo>
                    <a:pt x="1067997" y="74997"/>
                  </a:lnTo>
                  <a:lnTo>
                    <a:pt x="1053692" y="66849"/>
                  </a:lnTo>
                  <a:lnTo>
                    <a:pt x="1037576" y="61959"/>
                  </a:lnTo>
                  <a:lnTo>
                    <a:pt x="1019650" y="60330"/>
                  </a:lnTo>
                  <a:close/>
                </a:path>
                <a:path w="1837690" h="323214">
                  <a:moveTo>
                    <a:pt x="1080305" y="86234"/>
                  </a:moveTo>
                  <a:lnTo>
                    <a:pt x="1019650" y="86234"/>
                  </a:lnTo>
                  <a:lnTo>
                    <a:pt x="1030983" y="87417"/>
                  </a:lnTo>
                  <a:lnTo>
                    <a:pt x="1041123" y="90964"/>
                  </a:lnTo>
                  <a:lnTo>
                    <a:pt x="1068689" y="126795"/>
                  </a:lnTo>
                  <a:lnTo>
                    <a:pt x="1072311" y="154234"/>
                  </a:lnTo>
                  <a:lnTo>
                    <a:pt x="1071427" y="170254"/>
                  </a:lnTo>
                  <a:lnTo>
                    <a:pt x="1058166" y="207065"/>
                  </a:lnTo>
                  <a:lnTo>
                    <a:pt x="1019991" y="225812"/>
                  </a:lnTo>
                  <a:lnTo>
                    <a:pt x="1080478" y="225812"/>
                  </a:lnTo>
                  <a:lnTo>
                    <a:pt x="1101240" y="183547"/>
                  </a:lnTo>
                  <a:lnTo>
                    <a:pt x="1103839" y="157983"/>
                  </a:lnTo>
                  <a:lnTo>
                    <a:pt x="1103731" y="154234"/>
                  </a:lnTo>
                  <a:lnTo>
                    <a:pt x="1102380" y="135199"/>
                  </a:lnTo>
                  <a:lnTo>
                    <a:pt x="1098002" y="116783"/>
                  </a:lnTo>
                  <a:lnTo>
                    <a:pt x="1090706" y="100518"/>
                  </a:lnTo>
                  <a:lnTo>
                    <a:pt x="1080491" y="86405"/>
                  </a:lnTo>
                  <a:lnTo>
                    <a:pt x="1080305" y="86234"/>
                  </a:lnTo>
                  <a:close/>
                </a:path>
                <a:path w="1837690" h="323214">
                  <a:moveTo>
                    <a:pt x="1131107" y="294323"/>
                  </a:moveTo>
                  <a:lnTo>
                    <a:pt x="1131107" y="319886"/>
                  </a:lnTo>
                  <a:lnTo>
                    <a:pt x="1142867" y="322102"/>
                  </a:lnTo>
                  <a:lnTo>
                    <a:pt x="1148832" y="322613"/>
                  </a:lnTo>
                  <a:lnTo>
                    <a:pt x="1166311" y="319737"/>
                  </a:lnTo>
                  <a:lnTo>
                    <a:pt x="1181255" y="311110"/>
                  </a:lnTo>
                  <a:lnTo>
                    <a:pt x="1193664" y="296730"/>
                  </a:lnTo>
                  <a:lnTo>
                    <a:pt x="1194510" y="295004"/>
                  </a:lnTo>
                  <a:lnTo>
                    <a:pt x="1139629" y="295004"/>
                  </a:lnTo>
                  <a:lnTo>
                    <a:pt x="1131107" y="294323"/>
                  </a:lnTo>
                  <a:close/>
                </a:path>
                <a:path w="1837690" h="323214">
                  <a:moveTo>
                    <a:pt x="1154967" y="63738"/>
                  </a:moveTo>
                  <a:lnTo>
                    <a:pt x="1120541" y="63738"/>
                  </a:lnTo>
                  <a:lnTo>
                    <a:pt x="1186325" y="246093"/>
                  </a:lnTo>
                  <a:lnTo>
                    <a:pt x="1179338" y="264839"/>
                  </a:lnTo>
                  <a:lnTo>
                    <a:pt x="1153859" y="293385"/>
                  </a:lnTo>
                  <a:lnTo>
                    <a:pt x="1139629" y="295004"/>
                  </a:lnTo>
                  <a:lnTo>
                    <a:pt x="1194510" y="295004"/>
                  </a:lnTo>
                  <a:lnTo>
                    <a:pt x="1203538" y="276599"/>
                  </a:lnTo>
                  <a:lnTo>
                    <a:pt x="1229535" y="201953"/>
                  </a:lnTo>
                  <a:lnTo>
                    <a:pt x="1200981" y="201953"/>
                  </a:lnTo>
                  <a:lnTo>
                    <a:pt x="1154967" y="63738"/>
                  </a:lnTo>
                  <a:close/>
                </a:path>
                <a:path w="1837690" h="323214">
                  <a:moveTo>
                    <a:pt x="1277672" y="63738"/>
                  </a:moveTo>
                  <a:lnTo>
                    <a:pt x="1243928" y="63738"/>
                  </a:lnTo>
                  <a:lnTo>
                    <a:pt x="1200981" y="201953"/>
                  </a:lnTo>
                  <a:lnTo>
                    <a:pt x="1229535" y="201953"/>
                  </a:lnTo>
                  <a:lnTo>
                    <a:pt x="1277672" y="63738"/>
                  </a:lnTo>
                  <a:close/>
                </a:path>
                <a:path w="1837690" h="323214">
                  <a:moveTo>
                    <a:pt x="1433257" y="85723"/>
                  </a:moveTo>
                  <a:lnTo>
                    <a:pt x="1373110" y="85723"/>
                  </a:lnTo>
                  <a:lnTo>
                    <a:pt x="1382153" y="86341"/>
                  </a:lnTo>
                  <a:lnTo>
                    <a:pt x="1390025" y="88194"/>
                  </a:lnTo>
                  <a:lnTo>
                    <a:pt x="1412137" y="121853"/>
                  </a:lnTo>
                  <a:lnTo>
                    <a:pt x="1412137" y="136339"/>
                  </a:lnTo>
                  <a:lnTo>
                    <a:pt x="1381461" y="136339"/>
                  </a:lnTo>
                  <a:lnTo>
                    <a:pt x="1362714" y="137340"/>
                  </a:lnTo>
                  <a:lnTo>
                    <a:pt x="1319767" y="152359"/>
                  </a:lnTo>
                  <a:lnTo>
                    <a:pt x="1297953" y="197010"/>
                  </a:lnTo>
                  <a:lnTo>
                    <a:pt x="1299039" y="208344"/>
                  </a:lnTo>
                  <a:lnTo>
                    <a:pt x="1324720" y="242918"/>
                  </a:lnTo>
                  <a:lnTo>
                    <a:pt x="1360158" y="251546"/>
                  </a:lnTo>
                  <a:lnTo>
                    <a:pt x="1374878" y="250119"/>
                  </a:lnTo>
                  <a:lnTo>
                    <a:pt x="1388534" y="245837"/>
                  </a:lnTo>
                  <a:lnTo>
                    <a:pt x="1401124" y="238700"/>
                  </a:lnTo>
                  <a:lnTo>
                    <a:pt x="1412649" y="228709"/>
                  </a:lnTo>
                  <a:lnTo>
                    <a:pt x="1445477" y="228709"/>
                  </a:lnTo>
                  <a:lnTo>
                    <a:pt x="1445285" y="227815"/>
                  </a:lnTo>
                  <a:lnTo>
                    <a:pt x="1444866" y="224108"/>
                  </a:lnTo>
                  <a:lnTo>
                    <a:pt x="1364759" y="224108"/>
                  </a:lnTo>
                  <a:lnTo>
                    <a:pt x="1329482" y="202464"/>
                  </a:lnTo>
                  <a:lnTo>
                    <a:pt x="1329482" y="192579"/>
                  </a:lnTo>
                  <a:lnTo>
                    <a:pt x="1333103" y="177742"/>
                  </a:lnTo>
                  <a:lnTo>
                    <a:pt x="1343968" y="167143"/>
                  </a:lnTo>
                  <a:lnTo>
                    <a:pt x="1362075" y="160784"/>
                  </a:lnTo>
                  <a:lnTo>
                    <a:pt x="1387426" y="158665"/>
                  </a:lnTo>
                  <a:lnTo>
                    <a:pt x="1443666" y="158665"/>
                  </a:lnTo>
                  <a:lnTo>
                    <a:pt x="1443666" y="120149"/>
                  </a:lnTo>
                  <a:lnTo>
                    <a:pt x="1442239" y="106930"/>
                  </a:lnTo>
                  <a:lnTo>
                    <a:pt x="1438638" y="95224"/>
                  </a:lnTo>
                  <a:lnTo>
                    <a:pt x="1433257" y="85723"/>
                  </a:lnTo>
                  <a:close/>
                </a:path>
                <a:path w="1837690" h="323214">
                  <a:moveTo>
                    <a:pt x="1445477" y="228709"/>
                  </a:moveTo>
                  <a:lnTo>
                    <a:pt x="1412649" y="228709"/>
                  </a:lnTo>
                  <a:lnTo>
                    <a:pt x="1413785" y="238026"/>
                  </a:lnTo>
                  <a:lnTo>
                    <a:pt x="1415262" y="244502"/>
                  </a:lnTo>
                  <a:lnTo>
                    <a:pt x="1417080" y="248138"/>
                  </a:lnTo>
                  <a:lnTo>
                    <a:pt x="1450142" y="248138"/>
                  </a:lnTo>
                  <a:lnTo>
                    <a:pt x="1450142" y="245411"/>
                  </a:lnTo>
                  <a:lnTo>
                    <a:pt x="1447309" y="237262"/>
                  </a:lnTo>
                  <a:lnTo>
                    <a:pt x="1445477" y="228709"/>
                  </a:lnTo>
                  <a:close/>
                </a:path>
                <a:path w="1837690" h="323214">
                  <a:moveTo>
                    <a:pt x="1443666" y="158665"/>
                  </a:moveTo>
                  <a:lnTo>
                    <a:pt x="1412137" y="158665"/>
                  </a:lnTo>
                  <a:lnTo>
                    <a:pt x="1412137" y="196499"/>
                  </a:lnTo>
                  <a:lnTo>
                    <a:pt x="1408697" y="202347"/>
                  </a:lnTo>
                  <a:lnTo>
                    <a:pt x="1372077" y="223628"/>
                  </a:lnTo>
                  <a:lnTo>
                    <a:pt x="1364759" y="224108"/>
                  </a:lnTo>
                  <a:lnTo>
                    <a:pt x="1444866" y="224108"/>
                  </a:lnTo>
                  <a:lnTo>
                    <a:pt x="1444071" y="217067"/>
                  </a:lnTo>
                  <a:lnTo>
                    <a:pt x="1443753" y="207619"/>
                  </a:lnTo>
                  <a:lnTo>
                    <a:pt x="1443666" y="158665"/>
                  </a:lnTo>
                  <a:close/>
                </a:path>
                <a:path w="1837690" h="323214">
                  <a:moveTo>
                    <a:pt x="1374985" y="60330"/>
                  </a:moveTo>
                  <a:lnTo>
                    <a:pt x="1330078" y="71919"/>
                  </a:lnTo>
                  <a:lnTo>
                    <a:pt x="1304131" y="101317"/>
                  </a:lnTo>
                  <a:lnTo>
                    <a:pt x="1301702" y="114866"/>
                  </a:lnTo>
                  <a:lnTo>
                    <a:pt x="1333401" y="114866"/>
                  </a:lnTo>
                  <a:lnTo>
                    <a:pt x="1333401" y="106799"/>
                  </a:lnTo>
                  <a:lnTo>
                    <a:pt x="1337208" y="99925"/>
                  </a:lnTo>
                  <a:lnTo>
                    <a:pt x="1373110" y="85723"/>
                  </a:lnTo>
                  <a:lnTo>
                    <a:pt x="1433257" y="85723"/>
                  </a:lnTo>
                  <a:lnTo>
                    <a:pt x="1432865" y="85031"/>
                  </a:lnTo>
                  <a:lnTo>
                    <a:pt x="1424919" y="76350"/>
                  </a:lnTo>
                  <a:lnTo>
                    <a:pt x="1415024" y="69341"/>
                  </a:lnTo>
                  <a:lnTo>
                    <a:pt x="1403403" y="64335"/>
                  </a:lnTo>
                  <a:lnTo>
                    <a:pt x="1390057" y="61331"/>
                  </a:lnTo>
                  <a:lnTo>
                    <a:pt x="1374985" y="60330"/>
                  </a:lnTo>
                  <a:close/>
                </a:path>
                <a:path w="1837690" h="323214">
                  <a:moveTo>
                    <a:pt x="1511325" y="269952"/>
                  </a:moveTo>
                  <a:lnTo>
                    <a:pt x="1494964" y="288869"/>
                  </a:lnTo>
                  <a:lnTo>
                    <a:pt x="1500556" y="295888"/>
                  </a:lnTo>
                  <a:lnTo>
                    <a:pt x="1507277" y="302120"/>
                  </a:lnTo>
                  <a:lnTo>
                    <a:pt x="1543407" y="318608"/>
                  </a:lnTo>
                  <a:lnTo>
                    <a:pt x="1563134" y="320739"/>
                  </a:lnTo>
                  <a:lnTo>
                    <a:pt x="1580112" y="319450"/>
                  </a:lnTo>
                  <a:lnTo>
                    <a:pt x="1595259" y="315583"/>
                  </a:lnTo>
                  <a:lnTo>
                    <a:pt x="1608573" y="309139"/>
                  </a:lnTo>
                  <a:lnTo>
                    <a:pt x="1620055" y="300117"/>
                  </a:lnTo>
                  <a:lnTo>
                    <a:pt x="1624288" y="295004"/>
                  </a:lnTo>
                  <a:lnTo>
                    <a:pt x="1560918" y="295004"/>
                  </a:lnTo>
                  <a:lnTo>
                    <a:pt x="1546826" y="293439"/>
                  </a:lnTo>
                  <a:lnTo>
                    <a:pt x="1533863" y="288741"/>
                  </a:lnTo>
                  <a:lnTo>
                    <a:pt x="1522029" y="280912"/>
                  </a:lnTo>
                  <a:lnTo>
                    <a:pt x="1511325" y="269952"/>
                  </a:lnTo>
                  <a:close/>
                </a:path>
                <a:path w="1837690" h="323214">
                  <a:moveTo>
                    <a:pt x="1641359" y="229732"/>
                  </a:moveTo>
                  <a:lnTo>
                    <a:pt x="1609660" y="229732"/>
                  </a:lnTo>
                  <a:lnTo>
                    <a:pt x="1609622" y="246093"/>
                  </a:lnTo>
                  <a:lnTo>
                    <a:pt x="1608850" y="256680"/>
                  </a:lnTo>
                  <a:lnTo>
                    <a:pt x="1581369" y="291766"/>
                  </a:lnTo>
                  <a:lnTo>
                    <a:pt x="1560918" y="295004"/>
                  </a:lnTo>
                  <a:lnTo>
                    <a:pt x="1624288" y="295004"/>
                  </a:lnTo>
                  <a:lnTo>
                    <a:pt x="1629367" y="288869"/>
                  </a:lnTo>
                  <a:lnTo>
                    <a:pt x="1636033" y="275704"/>
                  </a:lnTo>
                  <a:lnTo>
                    <a:pt x="1640027" y="260653"/>
                  </a:lnTo>
                  <a:lnTo>
                    <a:pt x="1641255" y="245027"/>
                  </a:lnTo>
                  <a:lnTo>
                    <a:pt x="1641359" y="229732"/>
                  </a:lnTo>
                  <a:close/>
                </a:path>
                <a:path w="1837690" h="323214">
                  <a:moveTo>
                    <a:pt x="1558362" y="60330"/>
                  </a:moveTo>
                  <a:lnTo>
                    <a:pt x="1516309" y="74709"/>
                  </a:lnTo>
                  <a:lnTo>
                    <a:pt x="1490575" y="115718"/>
                  </a:lnTo>
                  <a:lnTo>
                    <a:pt x="1485590" y="154404"/>
                  </a:lnTo>
                  <a:lnTo>
                    <a:pt x="1486837" y="175718"/>
                  </a:lnTo>
                  <a:lnTo>
                    <a:pt x="1505530" y="225471"/>
                  </a:lnTo>
                  <a:lnTo>
                    <a:pt x="1542597" y="249916"/>
                  </a:lnTo>
                  <a:lnTo>
                    <a:pt x="1558021" y="251546"/>
                  </a:lnTo>
                  <a:lnTo>
                    <a:pt x="1573519" y="250183"/>
                  </a:lnTo>
                  <a:lnTo>
                    <a:pt x="1587291" y="246093"/>
                  </a:lnTo>
                  <a:lnTo>
                    <a:pt x="1599338" y="239276"/>
                  </a:lnTo>
                  <a:lnTo>
                    <a:pt x="1609660" y="229732"/>
                  </a:lnTo>
                  <a:lnTo>
                    <a:pt x="1641359" y="229732"/>
                  </a:lnTo>
                  <a:lnTo>
                    <a:pt x="1641359" y="224789"/>
                  </a:lnTo>
                  <a:lnTo>
                    <a:pt x="1565860" y="224789"/>
                  </a:lnTo>
                  <a:lnTo>
                    <a:pt x="1554996" y="223682"/>
                  </a:lnTo>
                  <a:lnTo>
                    <a:pt x="1524479" y="197287"/>
                  </a:lnTo>
                  <a:lnTo>
                    <a:pt x="1517289" y="157983"/>
                  </a:lnTo>
                  <a:lnTo>
                    <a:pt x="1518099" y="141505"/>
                  </a:lnTo>
                  <a:lnTo>
                    <a:pt x="1530242" y="104981"/>
                  </a:lnTo>
                  <a:lnTo>
                    <a:pt x="1566201" y="87086"/>
                  </a:lnTo>
                  <a:lnTo>
                    <a:pt x="1641359" y="87086"/>
                  </a:lnTo>
                  <a:lnTo>
                    <a:pt x="1641359" y="84189"/>
                  </a:lnTo>
                  <a:lnTo>
                    <a:pt x="1611023" y="84189"/>
                  </a:lnTo>
                  <a:lnTo>
                    <a:pt x="1600638" y="73751"/>
                  </a:lnTo>
                  <a:lnTo>
                    <a:pt x="1588399" y="66295"/>
                  </a:lnTo>
                  <a:lnTo>
                    <a:pt x="1574307" y="61821"/>
                  </a:lnTo>
                  <a:lnTo>
                    <a:pt x="1558362" y="60330"/>
                  </a:lnTo>
                  <a:close/>
                </a:path>
                <a:path w="1837690" h="323214">
                  <a:moveTo>
                    <a:pt x="1641359" y="87086"/>
                  </a:moveTo>
                  <a:lnTo>
                    <a:pt x="1566201" y="87086"/>
                  </a:lnTo>
                  <a:lnTo>
                    <a:pt x="1579782" y="88737"/>
                  </a:lnTo>
                  <a:lnTo>
                    <a:pt x="1591552" y="93690"/>
                  </a:lnTo>
                  <a:lnTo>
                    <a:pt x="1601511" y="101945"/>
                  </a:lnTo>
                  <a:lnTo>
                    <a:pt x="1609660" y="113502"/>
                  </a:lnTo>
                  <a:lnTo>
                    <a:pt x="1609660" y="197692"/>
                  </a:lnTo>
                  <a:lnTo>
                    <a:pt x="1601682" y="209547"/>
                  </a:lnTo>
                  <a:lnTo>
                    <a:pt x="1591722" y="218015"/>
                  </a:lnTo>
                  <a:lnTo>
                    <a:pt x="1579782" y="223096"/>
                  </a:lnTo>
                  <a:lnTo>
                    <a:pt x="1565860" y="224789"/>
                  </a:lnTo>
                  <a:lnTo>
                    <a:pt x="1641359" y="224789"/>
                  </a:lnTo>
                  <a:lnTo>
                    <a:pt x="1641359" y="87086"/>
                  </a:lnTo>
                  <a:close/>
                </a:path>
                <a:path w="1837690" h="323214">
                  <a:moveTo>
                    <a:pt x="1641359" y="63738"/>
                  </a:moveTo>
                  <a:lnTo>
                    <a:pt x="1612557" y="63738"/>
                  </a:lnTo>
                  <a:lnTo>
                    <a:pt x="1611023" y="84189"/>
                  </a:lnTo>
                  <a:lnTo>
                    <a:pt x="1641359" y="84189"/>
                  </a:lnTo>
                  <a:lnTo>
                    <a:pt x="1641359" y="63738"/>
                  </a:lnTo>
                  <a:close/>
                </a:path>
                <a:path w="1837690" h="323214">
                  <a:moveTo>
                    <a:pt x="1761678" y="60330"/>
                  </a:moveTo>
                  <a:lnTo>
                    <a:pt x="1720776" y="72600"/>
                  </a:lnTo>
                  <a:lnTo>
                    <a:pt x="1691463" y="106344"/>
                  </a:lnTo>
                  <a:lnTo>
                    <a:pt x="1681067" y="155256"/>
                  </a:lnTo>
                  <a:lnTo>
                    <a:pt x="1681067" y="161051"/>
                  </a:lnTo>
                  <a:lnTo>
                    <a:pt x="1694297" y="213616"/>
                  </a:lnTo>
                  <a:lnTo>
                    <a:pt x="1731598" y="245411"/>
                  </a:lnTo>
                  <a:lnTo>
                    <a:pt x="1765598" y="251546"/>
                  </a:lnTo>
                  <a:lnTo>
                    <a:pt x="1787327" y="249320"/>
                  </a:lnTo>
                  <a:lnTo>
                    <a:pt x="1806159" y="242641"/>
                  </a:lnTo>
                  <a:lnTo>
                    <a:pt x="1822094" y="231511"/>
                  </a:lnTo>
                  <a:lnTo>
                    <a:pt x="1826861" y="225812"/>
                  </a:lnTo>
                  <a:lnTo>
                    <a:pt x="1767302" y="225812"/>
                  </a:lnTo>
                  <a:lnTo>
                    <a:pt x="1756054" y="224768"/>
                  </a:lnTo>
                  <a:lnTo>
                    <a:pt x="1721767" y="200025"/>
                  </a:lnTo>
                  <a:lnTo>
                    <a:pt x="1712596" y="164970"/>
                  </a:lnTo>
                  <a:lnTo>
                    <a:pt x="1837517" y="164970"/>
                  </a:lnTo>
                  <a:lnTo>
                    <a:pt x="1837517" y="151848"/>
                  </a:lnTo>
                  <a:lnTo>
                    <a:pt x="1836751" y="139066"/>
                  </a:lnTo>
                  <a:lnTo>
                    <a:pt x="1713619" y="139066"/>
                  </a:lnTo>
                  <a:lnTo>
                    <a:pt x="1715770" y="127243"/>
                  </a:lnTo>
                  <a:lnTo>
                    <a:pt x="1736498" y="94095"/>
                  </a:lnTo>
                  <a:lnTo>
                    <a:pt x="1761678" y="86234"/>
                  </a:lnTo>
                  <a:lnTo>
                    <a:pt x="1819050" y="86234"/>
                  </a:lnTo>
                  <a:lnTo>
                    <a:pt x="1817578" y="84019"/>
                  </a:lnTo>
                  <a:lnTo>
                    <a:pt x="1806606" y="73655"/>
                  </a:lnTo>
                  <a:lnTo>
                    <a:pt x="1793633" y="66252"/>
                  </a:lnTo>
                  <a:lnTo>
                    <a:pt x="1778657" y="61810"/>
                  </a:lnTo>
                  <a:lnTo>
                    <a:pt x="1761678" y="60330"/>
                  </a:lnTo>
                  <a:close/>
                </a:path>
                <a:path w="1837690" h="323214">
                  <a:moveTo>
                    <a:pt x="1815873" y="200930"/>
                  </a:moveTo>
                  <a:lnTo>
                    <a:pt x="1782726" y="224108"/>
                  </a:lnTo>
                  <a:lnTo>
                    <a:pt x="1767302" y="225812"/>
                  </a:lnTo>
                  <a:lnTo>
                    <a:pt x="1826861" y="225812"/>
                  </a:lnTo>
                  <a:lnTo>
                    <a:pt x="1835131" y="215927"/>
                  </a:lnTo>
                  <a:lnTo>
                    <a:pt x="1815873" y="200930"/>
                  </a:lnTo>
                  <a:close/>
                </a:path>
                <a:path w="1837690" h="323214">
                  <a:moveTo>
                    <a:pt x="1819050" y="86234"/>
                  </a:moveTo>
                  <a:lnTo>
                    <a:pt x="1761678" y="86234"/>
                  </a:lnTo>
                  <a:lnTo>
                    <a:pt x="1771052" y="87065"/>
                  </a:lnTo>
                  <a:lnTo>
                    <a:pt x="1779402" y="89558"/>
                  </a:lnTo>
                  <a:lnTo>
                    <a:pt x="1804668" y="125347"/>
                  </a:lnTo>
                  <a:lnTo>
                    <a:pt x="1805989" y="136680"/>
                  </a:lnTo>
                  <a:lnTo>
                    <a:pt x="1805989" y="139066"/>
                  </a:lnTo>
                  <a:lnTo>
                    <a:pt x="1836751" y="139066"/>
                  </a:lnTo>
                  <a:lnTo>
                    <a:pt x="1836271" y="131056"/>
                  </a:lnTo>
                  <a:lnTo>
                    <a:pt x="1832532" y="112821"/>
                  </a:lnTo>
                  <a:lnTo>
                    <a:pt x="1826301" y="97142"/>
                  </a:lnTo>
                  <a:lnTo>
                    <a:pt x="1819050" y="86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178907" y="3177682"/>
            <a:ext cx="222432" cy="180213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2809662" y="8975874"/>
            <a:ext cx="1952625" cy="822960"/>
            <a:chOff x="2809662" y="8975874"/>
            <a:chExt cx="1952625" cy="822960"/>
          </a:xfrm>
        </p:grpSpPr>
        <p:sp>
          <p:nvSpPr>
            <p:cNvPr id="44" name="object 44"/>
            <p:cNvSpPr/>
            <p:nvPr/>
          </p:nvSpPr>
          <p:spPr>
            <a:xfrm>
              <a:off x="2809662" y="8975874"/>
              <a:ext cx="598805" cy="822960"/>
            </a:xfrm>
            <a:custGeom>
              <a:avLst/>
              <a:gdLst/>
              <a:ahLst/>
              <a:cxnLst/>
              <a:rect l="l" t="t" r="r" b="b"/>
              <a:pathLst>
                <a:path w="598804" h="822959">
                  <a:moveTo>
                    <a:pt x="0" y="0"/>
                  </a:moveTo>
                  <a:lnTo>
                    <a:pt x="6573" y="822712"/>
                  </a:lnTo>
                  <a:lnTo>
                    <a:pt x="598264" y="406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90672" y="9255566"/>
              <a:ext cx="1471075" cy="47816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25577" y="9255564"/>
              <a:ext cx="1401445" cy="408940"/>
            </a:xfrm>
            <a:custGeom>
              <a:avLst/>
              <a:gdLst/>
              <a:ahLst/>
              <a:cxnLst/>
              <a:rect l="l" t="t" r="r" b="b"/>
              <a:pathLst>
                <a:path w="1401445" h="408940">
                  <a:moveTo>
                    <a:pt x="24152" y="13402"/>
                  </a:moveTo>
                  <a:lnTo>
                    <a:pt x="13542" y="13402"/>
                  </a:lnTo>
                  <a:lnTo>
                    <a:pt x="9074" y="15357"/>
                  </a:lnTo>
                  <a:lnTo>
                    <a:pt x="5444" y="19266"/>
                  </a:lnTo>
                  <a:lnTo>
                    <a:pt x="1814" y="22896"/>
                  </a:lnTo>
                  <a:lnTo>
                    <a:pt x="0" y="27363"/>
                  </a:lnTo>
                  <a:lnTo>
                    <a:pt x="0" y="288717"/>
                  </a:lnTo>
                  <a:lnTo>
                    <a:pt x="2513" y="294999"/>
                  </a:lnTo>
                  <a:lnTo>
                    <a:pt x="7539" y="300304"/>
                  </a:lnTo>
                  <a:lnTo>
                    <a:pt x="12844" y="305331"/>
                  </a:lnTo>
                  <a:lnTo>
                    <a:pt x="19126" y="307844"/>
                  </a:lnTo>
                  <a:lnTo>
                    <a:pt x="180378" y="307844"/>
                  </a:lnTo>
                  <a:lnTo>
                    <a:pt x="184846" y="306029"/>
                  </a:lnTo>
                  <a:lnTo>
                    <a:pt x="188475" y="302399"/>
                  </a:lnTo>
                  <a:lnTo>
                    <a:pt x="192385" y="298769"/>
                  </a:lnTo>
                  <a:lnTo>
                    <a:pt x="194339" y="294301"/>
                  </a:lnTo>
                  <a:lnTo>
                    <a:pt x="194339" y="283691"/>
                  </a:lnTo>
                  <a:lnTo>
                    <a:pt x="192385" y="279223"/>
                  </a:lnTo>
                  <a:lnTo>
                    <a:pt x="188475" y="275593"/>
                  </a:lnTo>
                  <a:lnTo>
                    <a:pt x="184846" y="271684"/>
                  </a:lnTo>
                  <a:lnTo>
                    <a:pt x="180378" y="269729"/>
                  </a:lnTo>
                  <a:lnTo>
                    <a:pt x="38114" y="269729"/>
                  </a:lnTo>
                  <a:lnTo>
                    <a:pt x="38114" y="27363"/>
                  </a:lnTo>
                  <a:lnTo>
                    <a:pt x="36159" y="22896"/>
                  </a:lnTo>
                  <a:lnTo>
                    <a:pt x="32250" y="19266"/>
                  </a:lnTo>
                  <a:lnTo>
                    <a:pt x="28620" y="15357"/>
                  </a:lnTo>
                  <a:lnTo>
                    <a:pt x="24152" y="13402"/>
                  </a:lnTo>
                  <a:close/>
                </a:path>
                <a:path w="1401445" h="408940">
                  <a:moveTo>
                    <a:pt x="320899" y="90049"/>
                  </a:moveTo>
                  <a:lnTo>
                    <a:pt x="277157" y="98766"/>
                  </a:lnTo>
                  <a:lnTo>
                    <a:pt x="245509" y="123451"/>
                  </a:lnTo>
                  <a:lnTo>
                    <a:pt x="226923" y="159026"/>
                  </a:lnTo>
                  <a:lnTo>
                    <a:pt x="220798" y="201040"/>
                  </a:lnTo>
                  <a:lnTo>
                    <a:pt x="222578" y="225961"/>
                  </a:lnTo>
                  <a:lnTo>
                    <a:pt x="236818" y="267007"/>
                  </a:lnTo>
                  <a:lnTo>
                    <a:pt x="265116" y="295776"/>
                  </a:lnTo>
                  <a:lnTo>
                    <a:pt x="305115" y="310226"/>
                  </a:lnTo>
                  <a:lnTo>
                    <a:pt x="329276" y="312032"/>
                  </a:lnTo>
                  <a:lnTo>
                    <a:pt x="341265" y="311744"/>
                  </a:lnTo>
                  <a:lnTo>
                    <a:pt x="386342" y="301666"/>
                  </a:lnTo>
                  <a:lnTo>
                    <a:pt x="413462" y="284249"/>
                  </a:lnTo>
                  <a:lnTo>
                    <a:pt x="413462" y="276431"/>
                  </a:lnTo>
                  <a:lnTo>
                    <a:pt x="332627" y="276431"/>
                  </a:lnTo>
                  <a:lnTo>
                    <a:pt x="316999" y="275410"/>
                  </a:lnTo>
                  <a:lnTo>
                    <a:pt x="281110" y="260096"/>
                  </a:lnTo>
                  <a:lnTo>
                    <a:pt x="259331" y="214443"/>
                  </a:lnTo>
                  <a:lnTo>
                    <a:pt x="407180" y="214443"/>
                  </a:lnTo>
                  <a:lnTo>
                    <a:pt x="411787" y="212628"/>
                  </a:lnTo>
                  <a:lnTo>
                    <a:pt x="415137" y="208998"/>
                  </a:lnTo>
                  <a:lnTo>
                    <a:pt x="418767" y="205368"/>
                  </a:lnTo>
                  <a:lnTo>
                    <a:pt x="420526" y="201040"/>
                  </a:lnTo>
                  <a:lnTo>
                    <a:pt x="420582" y="195596"/>
                  </a:lnTo>
                  <a:lnTo>
                    <a:pt x="419944" y="183449"/>
                  </a:lnTo>
                  <a:lnTo>
                    <a:pt x="259331" y="183449"/>
                  </a:lnTo>
                  <a:lnTo>
                    <a:pt x="260456" y="173607"/>
                  </a:lnTo>
                  <a:lnTo>
                    <a:pt x="280168" y="137168"/>
                  </a:lnTo>
                  <a:lnTo>
                    <a:pt x="320899" y="122299"/>
                  </a:lnTo>
                  <a:lnTo>
                    <a:pt x="395050" y="122299"/>
                  </a:lnTo>
                  <a:lnTo>
                    <a:pt x="394405" y="121462"/>
                  </a:lnTo>
                  <a:lnTo>
                    <a:pt x="362678" y="98295"/>
                  </a:lnTo>
                  <a:lnTo>
                    <a:pt x="335873" y="90965"/>
                  </a:lnTo>
                  <a:lnTo>
                    <a:pt x="320899" y="90049"/>
                  </a:lnTo>
                  <a:close/>
                </a:path>
                <a:path w="1401445" h="408940">
                  <a:moveTo>
                    <a:pt x="401176" y="261772"/>
                  </a:moveTo>
                  <a:lnTo>
                    <a:pt x="393916" y="261772"/>
                  </a:lnTo>
                  <a:lnTo>
                    <a:pt x="391403" y="262330"/>
                  </a:lnTo>
                  <a:lnTo>
                    <a:pt x="389170" y="263447"/>
                  </a:lnTo>
                  <a:lnTo>
                    <a:pt x="382835" y="266405"/>
                  </a:lnTo>
                  <a:lnTo>
                    <a:pt x="341134" y="276221"/>
                  </a:lnTo>
                  <a:lnTo>
                    <a:pt x="332627" y="276431"/>
                  </a:lnTo>
                  <a:lnTo>
                    <a:pt x="413462" y="276431"/>
                  </a:lnTo>
                  <a:lnTo>
                    <a:pt x="413342" y="273080"/>
                  </a:lnTo>
                  <a:lnTo>
                    <a:pt x="411787" y="269450"/>
                  </a:lnTo>
                  <a:lnTo>
                    <a:pt x="405085" y="263307"/>
                  </a:lnTo>
                  <a:lnTo>
                    <a:pt x="401176" y="261772"/>
                  </a:lnTo>
                  <a:close/>
                </a:path>
                <a:path w="1401445" h="408940">
                  <a:moveTo>
                    <a:pt x="395050" y="122299"/>
                  </a:moveTo>
                  <a:lnTo>
                    <a:pt x="320899" y="122299"/>
                  </a:lnTo>
                  <a:lnTo>
                    <a:pt x="327993" y="122718"/>
                  </a:lnTo>
                  <a:lnTo>
                    <a:pt x="335035" y="123975"/>
                  </a:lnTo>
                  <a:lnTo>
                    <a:pt x="371997" y="149105"/>
                  </a:lnTo>
                  <a:lnTo>
                    <a:pt x="382887" y="183449"/>
                  </a:lnTo>
                  <a:lnTo>
                    <a:pt x="419944" y="183449"/>
                  </a:lnTo>
                  <a:lnTo>
                    <a:pt x="408855" y="143241"/>
                  </a:lnTo>
                  <a:lnTo>
                    <a:pt x="402311" y="131723"/>
                  </a:lnTo>
                  <a:lnTo>
                    <a:pt x="395050" y="122299"/>
                  </a:lnTo>
                  <a:close/>
                </a:path>
                <a:path w="1401445" h="408940">
                  <a:moveTo>
                    <a:pt x="761846" y="280200"/>
                  </a:moveTo>
                  <a:lnTo>
                    <a:pt x="617926" y="280200"/>
                  </a:lnTo>
                  <a:lnTo>
                    <a:pt x="633868" y="294127"/>
                  </a:lnTo>
                  <a:lnTo>
                    <a:pt x="651118" y="304074"/>
                  </a:lnTo>
                  <a:lnTo>
                    <a:pt x="669678" y="310042"/>
                  </a:lnTo>
                  <a:lnTo>
                    <a:pt x="689547" y="312032"/>
                  </a:lnTo>
                  <a:lnTo>
                    <a:pt x="702347" y="311220"/>
                  </a:lnTo>
                  <a:lnTo>
                    <a:pt x="738550" y="299048"/>
                  </a:lnTo>
                  <a:lnTo>
                    <a:pt x="761846" y="280200"/>
                  </a:lnTo>
                  <a:close/>
                </a:path>
                <a:path w="1401445" h="408940">
                  <a:moveTo>
                    <a:pt x="604244" y="0"/>
                  </a:moveTo>
                  <a:lnTo>
                    <a:pt x="593354" y="0"/>
                  </a:lnTo>
                  <a:lnTo>
                    <a:pt x="588886" y="1954"/>
                  </a:lnTo>
                  <a:lnTo>
                    <a:pt x="585257" y="5863"/>
                  </a:lnTo>
                  <a:lnTo>
                    <a:pt x="581627" y="9493"/>
                  </a:lnTo>
                  <a:lnTo>
                    <a:pt x="579925" y="13681"/>
                  </a:lnTo>
                  <a:lnTo>
                    <a:pt x="579812" y="296395"/>
                  </a:lnTo>
                  <a:lnTo>
                    <a:pt x="581627" y="300863"/>
                  </a:lnTo>
                  <a:lnTo>
                    <a:pt x="588886" y="308123"/>
                  </a:lnTo>
                  <a:lnTo>
                    <a:pt x="593354" y="309938"/>
                  </a:lnTo>
                  <a:lnTo>
                    <a:pt x="603965" y="309938"/>
                  </a:lnTo>
                  <a:lnTo>
                    <a:pt x="608432" y="308123"/>
                  </a:lnTo>
                  <a:lnTo>
                    <a:pt x="612062" y="304493"/>
                  </a:lnTo>
                  <a:lnTo>
                    <a:pt x="615971" y="300863"/>
                  </a:lnTo>
                  <a:lnTo>
                    <a:pt x="617926" y="296395"/>
                  </a:lnTo>
                  <a:lnTo>
                    <a:pt x="617926" y="280200"/>
                  </a:lnTo>
                  <a:lnTo>
                    <a:pt x="761846" y="280200"/>
                  </a:lnTo>
                  <a:lnTo>
                    <a:pt x="765064" y="276431"/>
                  </a:lnTo>
                  <a:lnTo>
                    <a:pt x="684102" y="276431"/>
                  </a:lnTo>
                  <a:lnTo>
                    <a:pt x="674599" y="275907"/>
                  </a:lnTo>
                  <a:lnTo>
                    <a:pt x="631852" y="257897"/>
                  </a:lnTo>
                  <a:lnTo>
                    <a:pt x="617926" y="245018"/>
                  </a:lnTo>
                  <a:lnTo>
                    <a:pt x="617926" y="157063"/>
                  </a:lnTo>
                  <a:lnTo>
                    <a:pt x="656466" y="130571"/>
                  </a:lnTo>
                  <a:lnTo>
                    <a:pt x="684102" y="125650"/>
                  </a:lnTo>
                  <a:lnTo>
                    <a:pt x="764859" y="125650"/>
                  </a:lnTo>
                  <a:lnTo>
                    <a:pt x="761658" y="121881"/>
                  </a:lnTo>
                  <a:lnTo>
                    <a:pt x="617926" y="121881"/>
                  </a:lnTo>
                  <a:lnTo>
                    <a:pt x="617926" y="13681"/>
                  </a:lnTo>
                  <a:lnTo>
                    <a:pt x="616111" y="9074"/>
                  </a:lnTo>
                  <a:lnTo>
                    <a:pt x="608851" y="1814"/>
                  </a:lnTo>
                  <a:lnTo>
                    <a:pt x="604244" y="0"/>
                  </a:lnTo>
                  <a:close/>
                </a:path>
                <a:path w="1401445" h="408940">
                  <a:moveTo>
                    <a:pt x="764859" y="125650"/>
                  </a:moveTo>
                  <a:lnTo>
                    <a:pt x="684102" y="125650"/>
                  </a:lnTo>
                  <a:lnTo>
                    <a:pt x="698839" y="126880"/>
                  </a:lnTo>
                  <a:lnTo>
                    <a:pt x="712109" y="130598"/>
                  </a:lnTo>
                  <a:lnTo>
                    <a:pt x="742189" y="156199"/>
                  </a:lnTo>
                  <a:lnTo>
                    <a:pt x="752791" y="201040"/>
                  </a:lnTo>
                  <a:lnTo>
                    <a:pt x="751613" y="218029"/>
                  </a:lnTo>
                  <a:lnTo>
                    <a:pt x="733943" y="256746"/>
                  </a:lnTo>
                  <a:lnTo>
                    <a:pt x="698839" y="275201"/>
                  </a:lnTo>
                  <a:lnTo>
                    <a:pt x="684102" y="276431"/>
                  </a:lnTo>
                  <a:lnTo>
                    <a:pt x="765064" y="276431"/>
                  </a:lnTo>
                  <a:lnTo>
                    <a:pt x="787240" y="232872"/>
                  </a:lnTo>
                  <a:lnTo>
                    <a:pt x="790905" y="201040"/>
                  </a:lnTo>
                  <a:lnTo>
                    <a:pt x="789989" y="184627"/>
                  </a:lnTo>
                  <a:lnTo>
                    <a:pt x="787240" y="169314"/>
                  </a:lnTo>
                  <a:lnTo>
                    <a:pt x="782659" y="155099"/>
                  </a:lnTo>
                  <a:lnTo>
                    <a:pt x="776246" y="141985"/>
                  </a:lnTo>
                  <a:lnTo>
                    <a:pt x="768549" y="129996"/>
                  </a:lnTo>
                  <a:lnTo>
                    <a:pt x="764859" y="125650"/>
                  </a:lnTo>
                  <a:close/>
                </a:path>
                <a:path w="1401445" h="408940">
                  <a:moveTo>
                    <a:pt x="689547" y="90049"/>
                  </a:moveTo>
                  <a:lnTo>
                    <a:pt x="669678" y="92039"/>
                  </a:lnTo>
                  <a:lnTo>
                    <a:pt x="651118" y="98007"/>
                  </a:lnTo>
                  <a:lnTo>
                    <a:pt x="633868" y="107954"/>
                  </a:lnTo>
                  <a:lnTo>
                    <a:pt x="617926" y="121881"/>
                  </a:lnTo>
                  <a:lnTo>
                    <a:pt x="761658" y="121881"/>
                  </a:lnTo>
                  <a:lnTo>
                    <a:pt x="726849" y="97588"/>
                  </a:lnTo>
                  <a:lnTo>
                    <a:pt x="689547" y="90049"/>
                  </a:lnTo>
                  <a:close/>
                </a:path>
                <a:path w="1401445" h="408940">
                  <a:moveTo>
                    <a:pt x="868470" y="0"/>
                  </a:moveTo>
                  <a:lnTo>
                    <a:pt x="857580" y="0"/>
                  </a:lnTo>
                  <a:lnTo>
                    <a:pt x="853113" y="1954"/>
                  </a:lnTo>
                  <a:lnTo>
                    <a:pt x="849483" y="5863"/>
                  </a:lnTo>
                  <a:lnTo>
                    <a:pt x="845853" y="9493"/>
                  </a:lnTo>
                  <a:lnTo>
                    <a:pt x="844151" y="13681"/>
                  </a:lnTo>
                  <a:lnTo>
                    <a:pt x="844038" y="296395"/>
                  </a:lnTo>
                  <a:lnTo>
                    <a:pt x="845853" y="300863"/>
                  </a:lnTo>
                  <a:lnTo>
                    <a:pt x="853113" y="308123"/>
                  </a:lnTo>
                  <a:lnTo>
                    <a:pt x="857580" y="309938"/>
                  </a:lnTo>
                  <a:lnTo>
                    <a:pt x="868191" y="309938"/>
                  </a:lnTo>
                  <a:lnTo>
                    <a:pt x="872658" y="308123"/>
                  </a:lnTo>
                  <a:lnTo>
                    <a:pt x="876288" y="304493"/>
                  </a:lnTo>
                  <a:lnTo>
                    <a:pt x="880197" y="300863"/>
                  </a:lnTo>
                  <a:lnTo>
                    <a:pt x="882152" y="296395"/>
                  </a:lnTo>
                  <a:lnTo>
                    <a:pt x="882152" y="13681"/>
                  </a:lnTo>
                  <a:lnTo>
                    <a:pt x="880337" y="9074"/>
                  </a:lnTo>
                  <a:lnTo>
                    <a:pt x="873077" y="1814"/>
                  </a:lnTo>
                  <a:lnTo>
                    <a:pt x="868470" y="0"/>
                  </a:lnTo>
                  <a:close/>
                </a:path>
                <a:path w="1401445" h="408940">
                  <a:moveTo>
                    <a:pt x="1042576" y="90049"/>
                  </a:moveTo>
                  <a:lnTo>
                    <a:pt x="998677" y="97824"/>
                  </a:lnTo>
                  <a:lnTo>
                    <a:pt x="964463" y="120624"/>
                  </a:lnTo>
                  <a:lnTo>
                    <a:pt x="942657" y="156277"/>
                  </a:lnTo>
                  <a:lnTo>
                    <a:pt x="935354" y="201040"/>
                  </a:lnTo>
                  <a:lnTo>
                    <a:pt x="936165" y="216930"/>
                  </a:lnTo>
                  <a:lnTo>
                    <a:pt x="948338" y="259259"/>
                  </a:lnTo>
                  <a:lnTo>
                    <a:pt x="974567" y="290593"/>
                  </a:lnTo>
                  <a:lnTo>
                    <a:pt x="1012315" y="308576"/>
                  </a:lnTo>
                  <a:lnTo>
                    <a:pt x="1042576" y="312032"/>
                  </a:lnTo>
                  <a:lnTo>
                    <a:pt x="1058020" y="311168"/>
                  </a:lnTo>
                  <a:lnTo>
                    <a:pt x="1098700" y="298210"/>
                  </a:lnTo>
                  <a:lnTo>
                    <a:pt x="1123863" y="277269"/>
                  </a:lnTo>
                  <a:lnTo>
                    <a:pt x="1042576" y="277269"/>
                  </a:lnTo>
                  <a:lnTo>
                    <a:pt x="1033885" y="276771"/>
                  </a:lnTo>
                  <a:lnTo>
                    <a:pt x="994933" y="259049"/>
                  </a:lnTo>
                  <a:lnTo>
                    <a:pt x="975981" y="224705"/>
                  </a:lnTo>
                  <a:lnTo>
                    <a:pt x="973468" y="200622"/>
                  </a:lnTo>
                  <a:lnTo>
                    <a:pt x="974096" y="188187"/>
                  </a:lnTo>
                  <a:lnTo>
                    <a:pt x="988886" y="149498"/>
                  </a:lnTo>
                  <a:lnTo>
                    <a:pt x="1025404" y="126802"/>
                  </a:lnTo>
                  <a:lnTo>
                    <a:pt x="1042576" y="124812"/>
                  </a:lnTo>
                  <a:lnTo>
                    <a:pt x="1123732" y="124812"/>
                  </a:lnTo>
                  <a:lnTo>
                    <a:pt x="1120270" y="120624"/>
                  </a:lnTo>
                  <a:lnTo>
                    <a:pt x="1086082" y="97824"/>
                  </a:lnTo>
                  <a:lnTo>
                    <a:pt x="1058020" y="90913"/>
                  </a:lnTo>
                  <a:lnTo>
                    <a:pt x="1042576" y="90049"/>
                  </a:lnTo>
                  <a:close/>
                </a:path>
                <a:path w="1401445" h="408940">
                  <a:moveTo>
                    <a:pt x="1123732" y="124812"/>
                  </a:moveTo>
                  <a:lnTo>
                    <a:pt x="1042576" y="124812"/>
                  </a:lnTo>
                  <a:lnTo>
                    <a:pt x="1051057" y="125310"/>
                  </a:lnTo>
                  <a:lnTo>
                    <a:pt x="1059329" y="126802"/>
                  </a:lnTo>
                  <a:lnTo>
                    <a:pt x="1095820" y="149498"/>
                  </a:lnTo>
                  <a:lnTo>
                    <a:pt x="1111029" y="188187"/>
                  </a:lnTo>
                  <a:lnTo>
                    <a:pt x="1111684" y="200622"/>
                  </a:lnTo>
                  <a:lnTo>
                    <a:pt x="1111029" y="213239"/>
                  </a:lnTo>
                  <a:lnTo>
                    <a:pt x="1095820" y="252191"/>
                  </a:lnTo>
                  <a:lnTo>
                    <a:pt x="1059329" y="275279"/>
                  </a:lnTo>
                  <a:lnTo>
                    <a:pt x="1042576" y="277269"/>
                  </a:lnTo>
                  <a:lnTo>
                    <a:pt x="1123863" y="277269"/>
                  </a:lnTo>
                  <a:lnTo>
                    <a:pt x="1146447" y="231930"/>
                  </a:lnTo>
                  <a:lnTo>
                    <a:pt x="1149798" y="201040"/>
                  </a:lnTo>
                  <a:lnTo>
                    <a:pt x="1148960" y="185177"/>
                  </a:lnTo>
                  <a:lnTo>
                    <a:pt x="1146447" y="170256"/>
                  </a:lnTo>
                  <a:lnTo>
                    <a:pt x="1142259" y="156277"/>
                  </a:lnTo>
                  <a:lnTo>
                    <a:pt x="1136395" y="143241"/>
                  </a:lnTo>
                  <a:lnTo>
                    <a:pt x="1129013" y="131200"/>
                  </a:lnTo>
                  <a:lnTo>
                    <a:pt x="1123732" y="124812"/>
                  </a:lnTo>
                  <a:close/>
                </a:path>
                <a:path w="1401445" h="408940">
                  <a:moveTo>
                    <a:pt x="1224657" y="354753"/>
                  </a:moveTo>
                  <a:lnTo>
                    <a:pt x="1217676" y="354753"/>
                  </a:lnTo>
                  <a:lnTo>
                    <a:pt x="1213628" y="356428"/>
                  </a:lnTo>
                  <a:lnTo>
                    <a:pt x="1210277" y="359779"/>
                  </a:lnTo>
                  <a:lnTo>
                    <a:pt x="1207205" y="363409"/>
                  </a:lnTo>
                  <a:lnTo>
                    <a:pt x="1205670" y="367458"/>
                  </a:lnTo>
                  <a:lnTo>
                    <a:pt x="1205670" y="378627"/>
                  </a:lnTo>
                  <a:lnTo>
                    <a:pt x="1242030" y="398757"/>
                  </a:lnTo>
                  <a:lnTo>
                    <a:pt x="1290667" y="407971"/>
                  </a:lnTo>
                  <a:lnTo>
                    <a:pt x="1302839" y="408364"/>
                  </a:lnTo>
                  <a:lnTo>
                    <a:pt x="1325142" y="406584"/>
                  </a:lnTo>
                  <a:lnTo>
                    <a:pt x="1344723" y="401244"/>
                  </a:lnTo>
                  <a:lnTo>
                    <a:pt x="1361581" y="392344"/>
                  </a:lnTo>
                  <a:lnTo>
                    <a:pt x="1375717" y="379883"/>
                  </a:lnTo>
                  <a:lnTo>
                    <a:pt x="1381064" y="372344"/>
                  </a:lnTo>
                  <a:lnTo>
                    <a:pt x="1299070" y="372344"/>
                  </a:lnTo>
                  <a:lnTo>
                    <a:pt x="1280772" y="371349"/>
                  </a:lnTo>
                  <a:lnTo>
                    <a:pt x="1263155" y="368365"/>
                  </a:lnTo>
                  <a:lnTo>
                    <a:pt x="1246218" y="363392"/>
                  </a:lnTo>
                  <a:lnTo>
                    <a:pt x="1229962" y="356428"/>
                  </a:lnTo>
                  <a:lnTo>
                    <a:pt x="1227170" y="355312"/>
                  </a:lnTo>
                  <a:lnTo>
                    <a:pt x="1224657" y="354753"/>
                  </a:lnTo>
                  <a:close/>
                </a:path>
                <a:path w="1401445" h="408940">
                  <a:moveTo>
                    <a:pt x="1401266" y="276012"/>
                  </a:moveTo>
                  <a:lnTo>
                    <a:pt x="1363152" y="276012"/>
                  </a:lnTo>
                  <a:lnTo>
                    <a:pt x="1363053" y="304807"/>
                  </a:lnTo>
                  <a:lnTo>
                    <a:pt x="1359147" y="333942"/>
                  </a:lnTo>
                  <a:lnTo>
                    <a:pt x="1347131" y="355277"/>
                  </a:lnTo>
                  <a:lnTo>
                    <a:pt x="1327106" y="368077"/>
                  </a:lnTo>
                  <a:lnTo>
                    <a:pt x="1299070" y="372344"/>
                  </a:lnTo>
                  <a:lnTo>
                    <a:pt x="1381064" y="372344"/>
                  </a:lnTo>
                  <a:lnTo>
                    <a:pt x="1386894" y="364125"/>
                  </a:lnTo>
                  <a:lnTo>
                    <a:pt x="1394879" y="345329"/>
                  </a:lnTo>
                  <a:lnTo>
                    <a:pt x="1399669" y="323498"/>
                  </a:lnTo>
                  <a:lnTo>
                    <a:pt x="1401185" y="299886"/>
                  </a:lnTo>
                  <a:lnTo>
                    <a:pt x="1401266" y="276012"/>
                  </a:lnTo>
                  <a:close/>
                </a:path>
                <a:path w="1401445" h="408940">
                  <a:moveTo>
                    <a:pt x="1291531" y="90049"/>
                  </a:moveTo>
                  <a:lnTo>
                    <a:pt x="1243365" y="102614"/>
                  </a:lnTo>
                  <a:lnTo>
                    <a:pt x="1213287" y="127901"/>
                  </a:lnTo>
                  <a:lnTo>
                    <a:pt x="1193942" y="166487"/>
                  </a:lnTo>
                  <a:lnTo>
                    <a:pt x="1190173" y="198946"/>
                  </a:lnTo>
                  <a:lnTo>
                    <a:pt x="1191120" y="215909"/>
                  </a:lnTo>
                  <a:lnTo>
                    <a:pt x="1205251" y="258840"/>
                  </a:lnTo>
                  <a:lnTo>
                    <a:pt x="1232344" y="288682"/>
                  </a:lnTo>
                  <a:lnTo>
                    <a:pt x="1267134" y="304807"/>
                  </a:lnTo>
                  <a:lnTo>
                    <a:pt x="1291531" y="307844"/>
                  </a:lnTo>
                  <a:lnTo>
                    <a:pt x="1311713" y="305854"/>
                  </a:lnTo>
                  <a:lnTo>
                    <a:pt x="1330378" y="299886"/>
                  </a:lnTo>
                  <a:lnTo>
                    <a:pt x="1347524" y="289938"/>
                  </a:lnTo>
                  <a:lnTo>
                    <a:pt x="1363152" y="276012"/>
                  </a:lnTo>
                  <a:lnTo>
                    <a:pt x="1401266" y="276012"/>
                  </a:lnTo>
                  <a:lnTo>
                    <a:pt x="1401266" y="273080"/>
                  </a:lnTo>
                  <a:lnTo>
                    <a:pt x="1299489" y="273080"/>
                  </a:lnTo>
                  <a:lnTo>
                    <a:pt x="1284489" y="271902"/>
                  </a:lnTo>
                  <a:lnTo>
                    <a:pt x="1247972" y="254233"/>
                  </a:lnTo>
                  <a:lnTo>
                    <a:pt x="1229515" y="215883"/>
                  </a:lnTo>
                  <a:lnTo>
                    <a:pt x="1228287" y="198946"/>
                  </a:lnTo>
                  <a:lnTo>
                    <a:pt x="1229517" y="182010"/>
                  </a:lnTo>
                  <a:lnTo>
                    <a:pt x="1247972" y="144079"/>
                  </a:lnTo>
                  <a:lnTo>
                    <a:pt x="1284489" y="126017"/>
                  </a:lnTo>
                  <a:lnTo>
                    <a:pt x="1299489" y="124812"/>
                  </a:lnTo>
                  <a:lnTo>
                    <a:pt x="1401266" y="124812"/>
                  </a:lnTo>
                  <a:lnTo>
                    <a:pt x="1401266" y="121881"/>
                  </a:lnTo>
                  <a:lnTo>
                    <a:pt x="1363152" y="121881"/>
                  </a:lnTo>
                  <a:lnTo>
                    <a:pt x="1347524" y="107954"/>
                  </a:lnTo>
                  <a:lnTo>
                    <a:pt x="1330378" y="98007"/>
                  </a:lnTo>
                  <a:lnTo>
                    <a:pt x="1311713" y="92039"/>
                  </a:lnTo>
                  <a:lnTo>
                    <a:pt x="1291531" y="90049"/>
                  </a:lnTo>
                  <a:close/>
                </a:path>
                <a:path w="1401445" h="408940">
                  <a:moveTo>
                    <a:pt x="1401266" y="124812"/>
                  </a:moveTo>
                  <a:lnTo>
                    <a:pt x="1299489" y="124812"/>
                  </a:lnTo>
                  <a:lnTo>
                    <a:pt x="1309043" y="125336"/>
                  </a:lnTo>
                  <a:lnTo>
                    <a:pt x="1318022" y="126907"/>
                  </a:lnTo>
                  <a:lnTo>
                    <a:pt x="1356162" y="149053"/>
                  </a:lnTo>
                  <a:lnTo>
                    <a:pt x="1363152" y="155806"/>
                  </a:lnTo>
                  <a:lnTo>
                    <a:pt x="1363152" y="242086"/>
                  </a:lnTo>
                  <a:lnTo>
                    <a:pt x="1326425" y="268368"/>
                  </a:lnTo>
                  <a:lnTo>
                    <a:pt x="1299489" y="273080"/>
                  </a:lnTo>
                  <a:lnTo>
                    <a:pt x="1401266" y="273080"/>
                  </a:lnTo>
                  <a:lnTo>
                    <a:pt x="1401266" y="124812"/>
                  </a:lnTo>
                  <a:close/>
                </a:path>
                <a:path w="1401445" h="408940">
                  <a:moveTo>
                    <a:pt x="1387305" y="92143"/>
                  </a:moveTo>
                  <a:lnTo>
                    <a:pt x="1376694" y="92143"/>
                  </a:lnTo>
                  <a:lnTo>
                    <a:pt x="1372226" y="94098"/>
                  </a:lnTo>
                  <a:lnTo>
                    <a:pt x="1368597" y="98007"/>
                  </a:lnTo>
                  <a:lnTo>
                    <a:pt x="1364967" y="101637"/>
                  </a:lnTo>
                  <a:lnTo>
                    <a:pt x="1363152" y="106104"/>
                  </a:lnTo>
                  <a:lnTo>
                    <a:pt x="1363152" y="121881"/>
                  </a:lnTo>
                  <a:lnTo>
                    <a:pt x="1401266" y="121881"/>
                  </a:lnTo>
                  <a:lnTo>
                    <a:pt x="1401266" y="106104"/>
                  </a:lnTo>
                  <a:lnTo>
                    <a:pt x="1399311" y="101637"/>
                  </a:lnTo>
                  <a:lnTo>
                    <a:pt x="1395402" y="98007"/>
                  </a:lnTo>
                  <a:lnTo>
                    <a:pt x="1391772" y="94098"/>
                  </a:lnTo>
                  <a:lnTo>
                    <a:pt x="1387305" y="92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7" name="object 4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769201" y="11175313"/>
            <a:ext cx="3052295" cy="22355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952441" y="8632154"/>
            <a:ext cx="2649965" cy="227523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13664108" y="11700464"/>
            <a:ext cx="363855" cy="363855"/>
            <a:chOff x="13664108" y="11700464"/>
            <a:chExt cx="363855" cy="363855"/>
          </a:xfrm>
        </p:grpSpPr>
        <p:sp>
          <p:nvSpPr>
            <p:cNvPr id="50" name="object 50"/>
            <p:cNvSpPr/>
            <p:nvPr/>
          </p:nvSpPr>
          <p:spPr>
            <a:xfrm>
              <a:off x="13664108" y="1170046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5" h="363854">
                  <a:moveTo>
                    <a:pt x="181712" y="0"/>
                  </a:moveTo>
                  <a:lnTo>
                    <a:pt x="133464" y="6501"/>
                  </a:lnTo>
                  <a:lnTo>
                    <a:pt x="90073" y="24841"/>
                  </a:lnTo>
                  <a:lnTo>
                    <a:pt x="53285" y="53275"/>
                  </a:lnTo>
                  <a:lnTo>
                    <a:pt x="24846" y="90060"/>
                  </a:lnTo>
                  <a:lnTo>
                    <a:pt x="6502" y="133450"/>
                  </a:lnTo>
                  <a:lnTo>
                    <a:pt x="0" y="181701"/>
                  </a:lnTo>
                  <a:lnTo>
                    <a:pt x="6502" y="229951"/>
                  </a:lnTo>
                  <a:lnTo>
                    <a:pt x="24846" y="273341"/>
                  </a:lnTo>
                  <a:lnTo>
                    <a:pt x="53285" y="310126"/>
                  </a:lnTo>
                  <a:lnTo>
                    <a:pt x="90073" y="338560"/>
                  </a:lnTo>
                  <a:lnTo>
                    <a:pt x="133464" y="356901"/>
                  </a:lnTo>
                  <a:lnTo>
                    <a:pt x="181712" y="363402"/>
                  </a:lnTo>
                  <a:lnTo>
                    <a:pt x="229960" y="356901"/>
                  </a:lnTo>
                  <a:lnTo>
                    <a:pt x="243213" y="351299"/>
                  </a:lnTo>
                  <a:lnTo>
                    <a:pt x="181712" y="351299"/>
                  </a:lnTo>
                  <a:lnTo>
                    <a:pt x="136680" y="345230"/>
                  </a:lnTo>
                  <a:lnTo>
                    <a:pt x="96183" y="328110"/>
                  </a:lnTo>
                  <a:lnTo>
                    <a:pt x="61851" y="301567"/>
                  </a:lnTo>
                  <a:lnTo>
                    <a:pt x="35311" y="267232"/>
                  </a:lnTo>
                  <a:lnTo>
                    <a:pt x="18193" y="226733"/>
                  </a:lnTo>
                  <a:lnTo>
                    <a:pt x="12125" y="181701"/>
                  </a:lnTo>
                  <a:lnTo>
                    <a:pt x="18193" y="136668"/>
                  </a:lnTo>
                  <a:lnTo>
                    <a:pt x="35311" y="96169"/>
                  </a:lnTo>
                  <a:lnTo>
                    <a:pt x="61851" y="61834"/>
                  </a:lnTo>
                  <a:lnTo>
                    <a:pt x="96183" y="35291"/>
                  </a:lnTo>
                  <a:lnTo>
                    <a:pt x="136680" y="18171"/>
                  </a:lnTo>
                  <a:lnTo>
                    <a:pt x="181712" y="12102"/>
                  </a:lnTo>
                  <a:lnTo>
                    <a:pt x="243213" y="12102"/>
                  </a:lnTo>
                  <a:lnTo>
                    <a:pt x="229960" y="6501"/>
                  </a:lnTo>
                  <a:lnTo>
                    <a:pt x="181712" y="0"/>
                  </a:lnTo>
                  <a:close/>
                </a:path>
                <a:path w="363855" h="363854">
                  <a:moveTo>
                    <a:pt x="243213" y="12102"/>
                  </a:moveTo>
                  <a:lnTo>
                    <a:pt x="181712" y="12102"/>
                  </a:lnTo>
                  <a:lnTo>
                    <a:pt x="226744" y="18171"/>
                  </a:lnTo>
                  <a:lnTo>
                    <a:pt x="267240" y="35291"/>
                  </a:lnTo>
                  <a:lnTo>
                    <a:pt x="301573" y="61834"/>
                  </a:lnTo>
                  <a:lnTo>
                    <a:pt x="328113" y="96169"/>
                  </a:lnTo>
                  <a:lnTo>
                    <a:pt x="345231" y="136668"/>
                  </a:lnTo>
                  <a:lnTo>
                    <a:pt x="351299" y="181701"/>
                  </a:lnTo>
                  <a:lnTo>
                    <a:pt x="345231" y="226733"/>
                  </a:lnTo>
                  <a:lnTo>
                    <a:pt x="328113" y="267232"/>
                  </a:lnTo>
                  <a:lnTo>
                    <a:pt x="301573" y="301567"/>
                  </a:lnTo>
                  <a:lnTo>
                    <a:pt x="267240" y="328110"/>
                  </a:lnTo>
                  <a:lnTo>
                    <a:pt x="226744" y="345230"/>
                  </a:lnTo>
                  <a:lnTo>
                    <a:pt x="181712" y="351299"/>
                  </a:lnTo>
                  <a:lnTo>
                    <a:pt x="243213" y="351299"/>
                  </a:lnTo>
                  <a:lnTo>
                    <a:pt x="310139" y="310126"/>
                  </a:lnTo>
                  <a:lnTo>
                    <a:pt x="338578" y="273341"/>
                  </a:lnTo>
                  <a:lnTo>
                    <a:pt x="356922" y="229951"/>
                  </a:lnTo>
                  <a:lnTo>
                    <a:pt x="363424" y="181701"/>
                  </a:lnTo>
                  <a:lnTo>
                    <a:pt x="356922" y="133450"/>
                  </a:lnTo>
                  <a:lnTo>
                    <a:pt x="338578" y="90060"/>
                  </a:lnTo>
                  <a:lnTo>
                    <a:pt x="310139" y="53275"/>
                  </a:lnTo>
                  <a:lnTo>
                    <a:pt x="273351" y="24841"/>
                  </a:lnTo>
                  <a:lnTo>
                    <a:pt x="243213" y="12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789132" y="11780071"/>
              <a:ext cx="102402" cy="204468"/>
            </a:xfrm>
            <a:prstGeom prst="rect">
              <a:avLst/>
            </a:prstGeom>
          </p:spPr>
        </p:pic>
      </p:grpSp>
      <p:sp>
        <p:nvSpPr>
          <p:cNvPr id="52" name="object 52"/>
          <p:cNvSpPr/>
          <p:nvPr/>
        </p:nvSpPr>
        <p:spPr>
          <a:xfrm>
            <a:off x="14658824" y="11767304"/>
            <a:ext cx="357505" cy="272415"/>
          </a:xfrm>
          <a:custGeom>
            <a:avLst/>
            <a:gdLst/>
            <a:ahLst/>
            <a:cxnLst/>
            <a:rect l="l" t="t" r="r" b="b"/>
            <a:pathLst>
              <a:path w="357505" h="272415">
                <a:moveTo>
                  <a:pt x="35532" y="0"/>
                </a:moveTo>
                <a:lnTo>
                  <a:pt x="21982" y="61591"/>
                </a:lnTo>
                <a:lnTo>
                  <a:pt x="25174" y="90300"/>
                </a:lnTo>
                <a:lnTo>
                  <a:pt x="44964" y="144931"/>
                </a:lnTo>
                <a:lnTo>
                  <a:pt x="80808" y="191426"/>
                </a:lnTo>
                <a:lnTo>
                  <a:pt x="103961" y="210494"/>
                </a:lnTo>
                <a:lnTo>
                  <a:pt x="81145" y="221805"/>
                </a:lnTo>
                <a:lnTo>
                  <a:pt x="57032" y="230095"/>
                </a:lnTo>
                <a:lnTo>
                  <a:pt x="31959" y="235272"/>
                </a:lnTo>
                <a:lnTo>
                  <a:pt x="6261" y="237244"/>
                </a:lnTo>
                <a:lnTo>
                  <a:pt x="4893" y="237266"/>
                </a:lnTo>
                <a:lnTo>
                  <a:pt x="3571" y="237711"/>
                </a:lnTo>
                <a:lnTo>
                  <a:pt x="1428" y="239313"/>
                </a:lnTo>
                <a:lnTo>
                  <a:pt x="666" y="240425"/>
                </a:lnTo>
                <a:lnTo>
                  <a:pt x="0" y="242924"/>
                </a:lnTo>
                <a:lnTo>
                  <a:pt x="113" y="244243"/>
                </a:lnTo>
                <a:lnTo>
                  <a:pt x="51324" y="266217"/>
                </a:lnTo>
                <a:lnTo>
                  <a:pt x="102568" y="272342"/>
                </a:lnTo>
                <a:lnTo>
                  <a:pt x="141408" y="268839"/>
                </a:lnTo>
                <a:lnTo>
                  <a:pt x="171042" y="260648"/>
                </a:lnTo>
                <a:lnTo>
                  <a:pt x="102568" y="260648"/>
                </a:lnTo>
                <a:lnTo>
                  <a:pt x="83992" y="259802"/>
                </a:lnTo>
                <a:lnTo>
                  <a:pt x="65630" y="257283"/>
                </a:lnTo>
                <a:lnTo>
                  <a:pt x="47610" y="253115"/>
                </a:lnTo>
                <a:lnTo>
                  <a:pt x="30059" y="247321"/>
                </a:lnTo>
                <a:lnTo>
                  <a:pt x="53537" y="243101"/>
                </a:lnTo>
                <a:lnTo>
                  <a:pt x="76253" y="236347"/>
                </a:lnTo>
                <a:lnTo>
                  <a:pt x="118475" y="215561"/>
                </a:lnTo>
                <a:lnTo>
                  <a:pt x="121185" y="211683"/>
                </a:lnTo>
                <a:lnTo>
                  <a:pt x="121185" y="209779"/>
                </a:lnTo>
                <a:lnTo>
                  <a:pt x="120938" y="208841"/>
                </a:lnTo>
                <a:lnTo>
                  <a:pt x="119994" y="207158"/>
                </a:lnTo>
                <a:lnTo>
                  <a:pt x="119310" y="206437"/>
                </a:lnTo>
                <a:lnTo>
                  <a:pt x="118475" y="205901"/>
                </a:lnTo>
                <a:lnTo>
                  <a:pt x="96340" y="189322"/>
                </a:lnTo>
                <a:lnTo>
                  <a:pt x="61080" y="148207"/>
                </a:lnTo>
                <a:lnTo>
                  <a:pt x="39814" y="98993"/>
                </a:lnTo>
                <a:lnTo>
                  <a:pt x="34570" y="46368"/>
                </a:lnTo>
                <a:lnTo>
                  <a:pt x="38121" y="19940"/>
                </a:lnTo>
                <a:lnTo>
                  <a:pt x="54054" y="19940"/>
                </a:lnTo>
                <a:lnTo>
                  <a:pt x="52278" y="18076"/>
                </a:lnTo>
                <a:lnTo>
                  <a:pt x="40500" y="2760"/>
                </a:lnTo>
                <a:lnTo>
                  <a:pt x="39848" y="1817"/>
                </a:lnTo>
                <a:lnTo>
                  <a:pt x="38921" y="1071"/>
                </a:lnTo>
                <a:lnTo>
                  <a:pt x="36740" y="152"/>
                </a:lnTo>
                <a:lnTo>
                  <a:pt x="35532" y="0"/>
                </a:lnTo>
                <a:close/>
              </a:path>
              <a:path w="357505" h="272415">
                <a:moveTo>
                  <a:pt x="350103" y="49956"/>
                </a:moveTo>
                <a:lnTo>
                  <a:pt x="334359" y="49956"/>
                </a:lnTo>
                <a:lnTo>
                  <a:pt x="325974" y="58636"/>
                </a:lnTo>
                <a:lnTo>
                  <a:pt x="317017" y="66773"/>
                </a:lnTo>
                <a:lnTo>
                  <a:pt x="307515" y="74344"/>
                </a:lnTo>
                <a:lnTo>
                  <a:pt x="297500" y="81323"/>
                </a:lnTo>
                <a:lnTo>
                  <a:pt x="296704" y="81841"/>
                </a:lnTo>
                <a:lnTo>
                  <a:pt x="296048" y="82527"/>
                </a:lnTo>
                <a:lnTo>
                  <a:pt x="295119" y="84125"/>
                </a:lnTo>
                <a:lnTo>
                  <a:pt x="294859" y="85016"/>
                </a:lnTo>
                <a:lnTo>
                  <a:pt x="294825" y="85926"/>
                </a:lnTo>
                <a:lnTo>
                  <a:pt x="289943" y="120496"/>
                </a:lnTo>
                <a:lnTo>
                  <a:pt x="260184" y="183333"/>
                </a:lnTo>
                <a:lnTo>
                  <a:pt x="207146" y="231534"/>
                </a:lnTo>
                <a:lnTo>
                  <a:pt x="139416" y="257294"/>
                </a:lnTo>
                <a:lnTo>
                  <a:pt x="102568" y="260648"/>
                </a:lnTo>
                <a:lnTo>
                  <a:pt x="171042" y="260648"/>
                </a:lnTo>
                <a:lnTo>
                  <a:pt x="212920" y="241937"/>
                </a:lnTo>
                <a:lnTo>
                  <a:pt x="243636" y="219271"/>
                </a:lnTo>
                <a:lnTo>
                  <a:pt x="288634" y="160014"/>
                </a:lnTo>
                <a:lnTo>
                  <a:pt x="307096" y="89262"/>
                </a:lnTo>
                <a:lnTo>
                  <a:pt x="320870" y="79133"/>
                </a:lnTo>
                <a:lnTo>
                  <a:pt x="333601" y="68008"/>
                </a:lnTo>
                <a:lnTo>
                  <a:pt x="345305" y="55874"/>
                </a:lnTo>
                <a:lnTo>
                  <a:pt x="350103" y="49956"/>
                </a:lnTo>
                <a:close/>
              </a:path>
              <a:path w="357505" h="272415">
                <a:moveTo>
                  <a:pt x="54054" y="19940"/>
                </a:moveTo>
                <a:lnTo>
                  <a:pt x="38121" y="19940"/>
                </a:lnTo>
                <a:lnTo>
                  <a:pt x="51404" y="34982"/>
                </a:lnTo>
                <a:lnTo>
                  <a:pt x="82167" y="60678"/>
                </a:lnTo>
                <a:lnTo>
                  <a:pt x="117955" y="80114"/>
                </a:lnTo>
                <a:lnTo>
                  <a:pt x="157063" y="92338"/>
                </a:lnTo>
                <a:lnTo>
                  <a:pt x="178458" y="95740"/>
                </a:lnTo>
                <a:lnTo>
                  <a:pt x="179485" y="95638"/>
                </a:lnTo>
                <a:lnTo>
                  <a:pt x="184590" y="90300"/>
                </a:lnTo>
                <a:lnTo>
                  <a:pt x="184573" y="89262"/>
                </a:lnTo>
                <a:lnTo>
                  <a:pt x="184344" y="88398"/>
                </a:lnTo>
                <a:lnTo>
                  <a:pt x="183689" y="82955"/>
                </a:lnTo>
                <a:lnTo>
                  <a:pt x="171017" y="82955"/>
                </a:lnTo>
                <a:lnTo>
                  <a:pt x="151391" y="78975"/>
                </a:lnTo>
                <a:lnTo>
                  <a:pt x="114091" y="65393"/>
                </a:lnTo>
                <a:lnTo>
                  <a:pt x="80507" y="44758"/>
                </a:lnTo>
                <a:lnTo>
                  <a:pt x="65652" y="32111"/>
                </a:lnTo>
                <a:lnTo>
                  <a:pt x="54054" y="19940"/>
                </a:lnTo>
                <a:close/>
              </a:path>
              <a:path w="357505" h="272415">
                <a:moveTo>
                  <a:pt x="241640" y="13540"/>
                </a:moveTo>
                <a:lnTo>
                  <a:pt x="200202" y="24935"/>
                </a:lnTo>
                <a:lnTo>
                  <a:pt x="174304" y="57467"/>
                </a:lnTo>
                <a:lnTo>
                  <a:pt x="170800" y="77799"/>
                </a:lnTo>
                <a:lnTo>
                  <a:pt x="170923" y="81841"/>
                </a:lnTo>
                <a:lnTo>
                  <a:pt x="171017" y="82955"/>
                </a:lnTo>
                <a:lnTo>
                  <a:pt x="183689" y="82955"/>
                </a:lnTo>
                <a:lnTo>
                  <a:pt x="183347" y="80114"/>
                </a:lnTo>
                <a:lnTo>
                  <a:pt x="183320" y="77799"/>
                </a:lnTo>
                <a:lnTo>
                  <a:pt x="202573" y="38018"/>
                </a:lnTo>
                <a:lnTo>
                  <a:pt x="238785" y="25225"/>
                </a:lnTo>
                <a:lnTo>
                  <a:pt x="278000" y="25225"/>
                </a:lnTo>
                <a:lnTo>
                  <a:pt x="273031" y="22017"/>
                </a:lnTo>
                <a:lnTo>
                  <a:pt x="263076" y="17602"/>
                </a:lnTo>
                <a:lnTo>
                  <a:pt x="252497" y="14751"/>
                </a:lnTo>
                <a:lnTo>
                  <a:pt x="241640" y="13540"/>
                </a:lnTo>
                <a:close/>
              </a:path>
              <a:path w="357505" h="272415">
                <a:moveTo>
                  <a:pt x="278000" y="25225"/>
                </a:moveTo>
                <a:lnTo>
                  <a:pt x="238785" y="25225"/>
                </a:lnTo>
                <a:lnTo>
                  <a:pt x="248574" y="25989"/>
                </a:lnTo>
                <a:lnTo>
                  <a:pt x="258141" y="28380"/>
                </a:lnTo>
                <a:lnTo>
                  <a:pt x="288226" y="52861"/>
                </a:lnTo>
                <a:lnTo>
                  <a:pt x="289045" y="53670"/>
                </a:lnTo>
                <a:lnTo>
                  <a:pt x="291054" y="54777"/>
                </a:lnTo>
                <a:lnTo>
                  <a:pt x="292203" y="55054"/>
                </a:lnTo>
                <a:lnTo>
                  <a:pt x="293367" y="55022"/>
                </a:lnTo>
                <a:lnTo>
                  <a:pt x="303707" y="54487"/>
                </a:lnTo>
                <a:lnTo>
                  <a:pt x="313999" y="53463"/>
                </a:lnTo>
                <a:lnTo>
                  <a:pt x="324222" y="51952"/>
                </a:lnTo>
                <a:lnTo>
                  <a:pt x="334359" y="49956"/>
                </a:lnTo>
                <a:lnTo>
                  <a:pt x="350103" y="49956"/>
                </a:lnTo>
                <a:lnTo>
                  <a:pt x="355579" y="43202"/>
                </a:lnTo>
                <a:lnTo>
                  <a:pt x="296614" y="43202"/>
                </a:lnTo>
                <a:lnTo>
                  <a:pt x="289943" y="34923"/>
                </a:lnTo>
                <a:lnTo>
                  <a:pt x="282049" y="27839"/>
                </a:lnTo>
                <a:lnTo>
                  <a:pt x="278000" y="25225"/>
                </a:lnTo>
                <a:close/>
              </a:path>
              <a:path w="357505" h="272415">
                <a:moveTo>
                  <a:pt x="351406" y="33521"/>
                </a:moveTo>
                <a:lnTo>
                  <a:pt x="350068" y="33535"/>
                </a:lnTo>
                <a:lnTo>
                  <a:pt x="348829" y="33926"/>
                </a:lnTo>
                <a:lnTo>
                  <a:pt x="336054" y="37516"/>
                </a:lnTo>
                <a:lnTo>
                  <a:pt x="323062" y="40264"/>
                </a:lnTo>
                <a:lnTo>
                  <a:pt x="309900" y="42162"/>
                </a:lnTo>
                <a:lnTo>
                  <a:pt x="296614" y="43202"/>
                </a:lnTo>
                <a:lnTo>
                  <a:pt x="355579" y="43202"/>
                </a:lnTo>
                <a:lnTo>
                  <a:pt x="355888" y="42821"/>
                </a:lnTo>
                <a:lnTo>
                  <a:pt x="356637" y="41813"/>
                </a:lnTo>
                <a:lnTo>
                  <a:pt x="357030" y="40608"/>
                </a:lnTo>
                <a:lnTo>
                  <a:pt x="356942" y="38018"/>
                </a:lnTo>
                <a:lnTo>
                  <a:pt x="356557" y="36953"/>
                </a:lnTo>
                <a:lnTo>
                  <a:pt x="354992" y="34982"/>
                </a:lnTo>
                <a:lnTo>
                  <a:pt x="353900" y="34254"/>
                </a:lnTo>
                <a:lnTo>
                  <a:pt x="351406" y="33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178233" y="11719556"/>
            <a:ext cx="354330" cy="320040"/>
          </a:xfrm>
          <a:custGeom>
            <a:avLst/>
            <a:gdLst/>
            <a:ahLst/>
            <a:cxnLst/>
            <a:rect l="l" t="t" r="r" b="b"/>
            <a:pathLst>
              <a:path w="354330" h="320040">
                <a:moveTo>
                  <a:pt x="258123" y="0"/>
                </a:moveTo>
                <a:lnTo>
                  <a:pt x="95874" y="0"/>
                </a:lnTo>
                <a:lnTo>
                  <a:pt x="77090" y="1694"/>
                </a:lnTo>
                <a:lnTo>
                  <a:pt x="28112" y="25370"/>
                </a:lnTo>
                <a:lnTo>
                  <a:pt x="1877" y="69569"/>
                </a:lnTo>
                <a:lnTo>
                  <a:pt x="0" y="232940"/>
                </a:lnTo>
                <a:lnTo>
                  <a:pt x="1877" y="249891"/>
                </a:lnTo>
                <a:lnTo>
                  <a:pt x="28112" y="294091"/>
                </a:lnTo>
                <a:lnTo>
                  <a:pt x="77090" y="317766"/>
                </a:lnTo>
                <a:lnTo>
                  <a:pt x="95874" y="319461"/>
                </a:lnTo>
                <a:lnTo>
                  <a:pt x="258123" y="319461"/>
                </a:lnTo>
                <a:lnTo>
                  <a:pt x="276906" y="317766"/>
                </a:lnTo>
                <a:lnTo>
                  <a:pt x="294795" y="312848"/>
                </a:lnTo>
                <a:lnTo>
                  <a:pt x="308684" y="306150"/>
                </a:lnTo>
                <a:lnTo>
                  <a:pt x="95874" y="306150"/>
                </a:lnTo>
                <a:lnTo>
                  <a:pt x="79980" y="304716"/>
                </a:lnTo>
                <a:lnTo>
                  <a:pt x="38537" y="284683"/>
                </a:lnTo>
                <a:lnTo>
                  <a:pt x="16338" y="247283"/>
                </a:lnTo>
                <a:lnTo>
                  <a:pt x="14749" y="232940"/>
                </a:lnTo>
                <a:lnTo>
                  <a:pt x="14835" y="85751"/>
                </a:lnTo>
                <a:lnTo>
                  <a:pt x="28408" y="45923"/>
                </a:lnTo>
                <a:lnTo>
                  <a:pt x="64843" y="18905"/>
                </a:lnTo>
                <a:lnTo>
                  <a:pt x="95874" y="13310"/>
                </a:lnTo>
                <a:lnTo>
                  <a:pt x="308684" y="13310"/>
                </a:lnTo>
                <a:lnTo>
                  <a:pt x="294795" y="6612"/>
                </a:lnTo>
                <a:lnTo>
                  <a:pt x="276906" y="1694"/>
                </a:lnTo>
                <a:lnTo>
                  <a:pt x="258123" y="0"/>
                </a:lnTo>
                <a:close/>
              </a:path>
              <a:path w="354330" h="320040">
                <a:moveTo>
                  <a:pt x="308684" y="13310"/>
                </a:moveTo>
                <a:lnTo>
                  <a:pt x="258123" y="13310"/>
                </a:lnTo>
                <a:lnTo>
                  <a:pt x="274016" y="14744"/>
                </a:lnTo>
                <a:lnTo>
                  <a:pt x="289153" y="18905"/>
                </a:lnTo>
                <a:lnTo>
                  <a:pt x="325589" y="45923"/>
                </a:lnTo>
                <a:lnTo>
                  <a:pt x="339162" y="85751"/>
                </a:lnTo>
                <a:lnTo>
                  <a:pt x="339247" y="232940"/>
                </a:lnTo>
                <a:lnTo>
                  <a:pt x="337659" y="247283"/>
                </a:lnTo>
                <a:lnTo>
                  <a:pt x="315459" y="284683"/>
                </a:lnTo>
                <a:lnTo>
                  <a:pt x="274016" y="304716"/>
                </a:lnTo>
                <a:lnTo>
                  <a:pt x="258123" y="306150"/>
                </a:lnTo>
                <a:lnTo>
                  <a:pt x="308684" y="306150"/>
                </a:lnTo>
                <a:lnTo>
                  <a:pt x="337855" y="280919"/>
                </a:lnTo>
                <a:lnTo>
                  <a:pt x="353997" y="232940"/>
                </a:lnTo>
                <a:lnTo>
                  <a:pt x="353912" y="85751"/>
                </a:lnTo>
                <a:lnTo>
                  <a:pt x="337855" y="38541"/>
                </a:lnTo>
                <a:lnTo>
                  <a:pt x="311288" y="14566"/>
                </a:lnTo>
                <a:lnTo>
                  <a:pt x="308684" y="13310"/>
                </a:lnTo>
                <a:close/>
              </a:path>
              <a:path w="354330" h="320040">
                <a:moveTo>
                  <a:pt x="176998" y="86520"/>
                </a:moveTo>
                <a:lnTo>
                  <a:pt x="131928" y="98858"/>
                </a:lnTo>
                <a:lnTo>
                  <a:pt x="102044" y="131727"/>
                </a:lnTo>
                <a:lnTo>
                  <a:pt x="95970" y="163293"/>
                </a:lnTo>
                <a:lnTo>
                  <a:pt x="97433" y="174013"/>
                </a:lnTo>
                <a:lnTo>
                  <a:pt x="119635" y="211497"/>
                </a:lnTo>
                <a:lnTo>
                  <a:pt x="161172" y="231533"/>
                </a:lnTo>
                <a:lnTo>
                  <a:pt x="173050" y="232853"/>
                </a:lnTo>
                <a:lnTo>
                  <a:pt x="184950" y="232587"/>
                </a:lnTo>
                <a:lnTo>
                  <a:pt x="196679" y="230753"/>
                </a:lnTo>
                <a:lnTo>
                  <a:pt x="208043" y="227367"/>
                </a:lnTo>
                <a:lnTo>
                  <a:pt x="218732" y="222509"/>
                </a:lnTo>
                <a:lnTo>
                  <a:pt x="223262" y="219629"/>
                </a:lnTo>
                <a:lnTo>
                  <a:pt x="176998" y="219629"/>
                </a:lnTo>
                <a:lnTo>
                  <a:pt x="167233" y="218977"/>
                </a:lnTo>
                <a:lnTo>
                  <a:pt x="125690" y="197730"/>
                </a:lnTo>
                <a:lnTo>
                  <a:pt x="110702" y="156815"/>
                </a:lnTo>
                <a:lnTo>
                  <a:pt x="111899" y="148044"/>
                </a:lnTo>
                <a:lnTo>
                  <a:pt x="137480" y="111605"/>
                </a:lnTo>
                <a:lnTo>
                  <a:pt x="173767" y="99902"/>
                </a:lnTo>
                <a:lnTo>
                  <a:pt x="223411" y="99902"/>
                </a:lnTo>
                <a:lnTo>
                  <a:pt x="221984" y="98846"/>
                </a:lnTo>
                <a:lnTo>
                  <a:pt x="208029" y="92115"/>
                </a:lnTo>
                <a:lnTo>
                  <a:pt x="192892" y="87954"/>
                </a:lnTo>
                <a:lnTo>
                  <a:pt x="176998" y="86520"/>
                </a:lnTo>
                <a:close/>
              </a:path>
              <a:path w="354330" h="320040">
                <a:moveTo>
                  <a:pt x="223411" y="99902"/>
                </a:moveTo>
                <a:lnTo>
                  <a:pt x="173767" y="99902"/>
                </a:lnTo>
                <a:lnTo>
                  <a:pt x="183504" y="100120"/>
                </a:lnTo>
                <a:lnTo>
                  <a:pt x="193100" y="101620"/>
                </a:lnTo>
                <a:lnTo>
                  <a:pt x="232187" y="126452"/>
                </a:lnTo>
                <a:lnTo>
                  <a:pt x="243373" y="159730"/>
                </a:lnTo>
                <a:lnTo>
                  <a:pt x="242073" y="171466"/>
                </a:lnTo>
                <a:lnTo>
                  <a:pt x="213806" y="209545"/>
                </a:lnTo>
                <a:lnTo>
                  <a:pt x="176998" y="219629"/>
                </a:lnTo>
                <a:lnTo>
                  <a:pt x="223262" y="219629"/>
                </a:lnTo>
                <a:lnTo>
                  <a:pt x="250347" y="191005"/>
                </a:lnTo>
                <a:lnTo>
                  <a:pt x="258123" y="159730"/>
                </a:lnTo>
                <a:lnTo>
                  <a:pt x="256534" y="145387"/>
                </a:lnTo>
                <a:lnTo>
                  <a:pt x="251915" y="131714"/>
                </a:lnTo>
                <a:lnTo>
                  <a:pt x="244464" y="119133"/>
                </a:lnTo>
                <a:lnTo>
                  <a:pt x="234335" y="107987"/>
                </a:lnTo>
                <a:lnTo>
                  <a:pt x="223411" y="99902"/>
                </a:lnTo>
                <a:close/>
              </a:path>
              <a:path w="354330" h="320040">
                <a:moveTo>
                  <a:pt x="269955" y="59898"/>
                </a:moveTo>
                <a:lnTo>
                  <a:pt x="257837" y="73224"/>
                </a:lnTo>
                <a:lnTo>
                  <a:pt x="258991" y="78416"/>
                </a:lnTo>
                <a:lnTo>
                  <a:pt x="260380" y="80760"/>
                </a:lnTo>
                <a:lnTo>
                  <a:pt x="264540" y="84499"/>
                </a:lnTo>
                <a:lnTo>
                  <a:pt x="267134" y="85751"/>
                </a:lnTo>
                <a:lnTo>
                  <a:pt x="272856" y="86778"/>
                </a:lnTo>
                <a:lnTo>
                  <a:pt x="275822" y="86514"/>
                </a:lnTo>
                <a:lnTo>
                  <a:pt x="281234" y="84483"/>
                </a:lnTo>
                <a:lnTo>
                  <a:pt x="283516" y="82793"/>
                </a:lnTo>
                <a:lnTo>
                  <a:pt x="286766" y="78388"/>
                </a:lnTo>
                <a:lnTo>
                  <a:pt x="287622" y="75842"/>
                </a:lnTo>
                <a:lnTo>
                  <a:pt x="287566" y="69569"/>
                </a:lnTo>
                <a:lnTo>
                  <a:pt x="286062" y="66297"/>
                </a:lnTo>
                <a:lnTo>
                  <a:pt x="280532" y="61307"/>
                </a:lnTo>
                <a:lnTo>
                  <a:pt x="276783" y="59903"/>
                </a:lnTo>
                <a:lnTo>
                  <a:pt x="269955" y="59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4" name="object 5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251166" y="10258702"/>
            <a:ext cx="2987816" cy="473371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249639" y="9820704"/>
            <a:ext cx="1570251" cy="15662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179962" y="9343659"/>
            <a:ext cx="2253950" cy="21268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12657582" y="9708467"/>
            <a:ext cx="318770" cy="235585"/>
          </a:xfrm>
          <a:custGeom>
            <a:avLst/>
            <a:gdLst/>
            <a:ahLst/>
            <a:cxnLst/>
            <a:rect l="l" t="t" r="r" b="b"/>
            <a:pathLst>
              <a:path w="318770" h="235584">
                <a:moveTo>
                  <a:pt x="59357" y="0"/>
                </a:moveTo>
                <a:lnTo>
                  <a:pt x="54425" y="548"/>
                </a:lnTo>
                <a:lnTo>
                  <a:pt x="45198" y="3120"/>
                </a:lnTo>
                <a:lnTo>
                  <a:pt x="41009" y="5115"/>
                </a:lnTo>
                <a:lnTo>
                  <a:pt x="37522" y="7687"/>
                </a:lnTo>
                <a:lnTo>
                  <a:pt x="16937" y="22876"/>
                </a:lnTo>
                <a:lnTo>
                  <a:pt x="7512" y="31937"/>
                </a:lnTo>
                <a:lnTo>
                  <a:pt x="1697" y="42409"/>
                </a:lnTo>
                <a:lnTo>
                  <a:pt x="0" y="53680"/>
                </a:lnTo>
                <a:lnTo>
                  <a:pt x="2928" y="65137"/>
                </a:lnTo>
                <a:lnTo>
                  <a:pt x="39105" y="120272"/>
                </a:lnTo>
                <a:lnTo>
                  <a:pt x="91007" y="168096"/>
                </a:lnTo>
                <a:lnTo>
                  <a:pt x="155894" y="206357"/>
                </a:lnTo>
                <a:lnTo>
                  <a:pt x="192222" y="221217"/>
                </a:lnTo>
                <a:lnTo>
                  <a:pt x="230698" y="233024"/>
                </a:lnTo>
                <a:lnTo>
                  <a:pt x="246250" y="235191"/>
                </a:lnTo>
                <a:lnTo>
                  <a:pt x="261538" y="233944"/>
                </a:lnTo>
                <a:lnTo>
                  <a:pt x="275739" y="229659"/>
                </a:lnTo>
                <a:lnTo>
                  <a:pt x="288029" y="222712"/>
                </a:lnTo>
                <a:lnTo>
                  <a:pt x="292341" y="219533"/>
                </a:lnTo>
                <a:lnTo>
                  <a:pt x="246940" y="219533"/>
                </a:lnTo>
                <a:lnTo>
                  <a:pt x="237732" y="218261"/>
                </a:lnTo>
                <a:lnTo>
                  <a:pt x="167217" y="193112"/>
                </a:lnTo>
                <a:lnTo>
                  <a:pt x="106052" y="157035"/>
                </a:lnTo>
                <a:lnTo>
                  <a:pt x="57110" y="111948"/>
                </a:lnTo>
                <a:lnTo>
                  <a:pt x="22994" y="59967"/>
                </a:lnTo>
                <a:lnTo>
                  <a:pt x="21268" y="53180"/>
                </a:lnTo>
                <a:lnTo>
                  <a:pt x="22292" y="46322"/>
                </a:lnTo>
                <a:lnTo>
                  <a:pt x="53921" y="17763"/>
                </a:lnTo>
                <a:lnTo>
                  <a:pt x="61050" y="15773"/>
                </a:lnTo>
                <a:lnTo>
                  <a:pt x="95581" y="15773"/>
                </a:lnTo>
                <a:lnTo>
                  <a:pt x="86546" y="7210"/>
                </a:lnTo>
                <a:lnTo>
                  <a:pt x="82725" y="4847"/>
                </a:lnTo>
                <a:lnTo>
                  <a:pt x="74004" y="1448"/>
                </a:lnTo>
                <a:lnTo>
                  <a:pt x="69203" y="452"/>
                </a:lnTo>
                <a:lnTo>
                  <a:pt x="59357" y="0"/>
                </a:lnTo>
                <a:close/>
              </a:path>
              <a:path w="318770" h="235584">
                <a:moveTo>
                  <a:pt x="277210" y="153012"/>
                </a:moveTo>
                <a:lnTo>
                  <a:pt x="238879" y="153012"/>
                </a:lnTo>
                <a:lnTo>
                  <a:pt x="242884" y="153633"/>
                </a:lnTo>
                <a:lnTo>
                  <a:pt x="244764" y="154275"/>
                </a:lnTo>
                <a:lnTo>
                  <a:pt x="293867" y="182419"/>
                </a:lnTo>
                <a:lnTo>
                  <a:pt x="297665" y="190208"/>
                </a:lnTo>
                <a:lnTo>
                  <a:pt x="297375" y="191621"/>
                </a:lnTo>
                <a:lnTo>
                  <a:pt x="265108" y="216113"/>
                </a:lnTo>
                <a:lnTo>
                  <a:pt x="246940" y="219533"/>
                </a:lnTo>
                <a:lnTo>
                  <a:pt x="292341" y="219533"/>
                </a:lnTo>
                <a:lnTo>
                  <a:pt x="308634" y="207523"/>
                </a:lnTo>
                <a:lnTo>
                  <a:pt x="316687" y="198270"/>
                </a:lnTo>
                <a:lnTo>
                  <a:pt x="318750" y="187817"/>
                </a:lnTo>
                <a:lnTo>
                  <a:pt x="314942" y="177628"/>
                </a:lnTo>
                <a:lnTo>
                  <a:pt x="305386" y="169169"/>
                </a:lnTo>
                <a:lnTo>
                  <a:pt x="277210" y="153012"/>
                </a:lnTo>
                <a:close/>
              </a:path>
              <a:path w="318770" h="235584">
                <a:moveTo>
                  <a:pt x="95581" y="15773"/>
                </a:moveTo>
                <a:lnTo>
                  <a:pt x="61050" y="15773"/>
                </a:lnTo>
                <a:lnTo>
                  <a:pt x="64876" y="15948"/>
                </a:lnTo>
                <a:lnTo>
                  <a:pt x="66742" y="16335"/>
                </a:lnTo>
                <a:lnTo>
                  <a:pt x="109797" y="54769"/>
                </a:lnTo>
                <a:lnTo>
                  <a:pt x="111509" y="59107"/>
                </a:lnTo>
                <a:lnTo>
                  <a:pt x="111470" y="60634"/>
                </a:lnTo>
                <a:lnTo>
                  <a:pt x="98600" y="98562"/>
                </a:lnTo>
                <a:lnTo>
                  <a:pt x="98681" y="103062"/>
                </a:lnTo>
                <a:lnTo>
                  <a:pt x="162408" y="157829"/>
                </a:lnTo>
                <a:lnTo>
                  <a:pt x="185357" y="162515"/>
                </a:lnTo>
                <a:lnTo>
                  <a:pt x="236808" y="153041"/>
                </a:lnTo>
                <a:lnTo>
                  <a:pt x="238879" y="153012"/>
                </a:lnTo>
                <a:lnTo>
                  <a:pt x="277210" y="153012"/>
                </a:lnTo>
                <a:lnTo>
                  <a:pt x="266101" y="146642"/>
                </a:lnTo>
                <a:lnTo>
                  <a:pt x="183777" y="146642"/>
                </a:lnTo>
                <a:lnTo>
                  <a:pt x="181406" y="146621"/>
                </a:lnTo>
                <a:lnTo>
                  <a:pt x="122600" y="106301"/>
                </a:lnTo>
                <a:lnTo>
                  <a:pt x="120135" y="99738"/>
                </a:lnTo>
                <a:lnTo>
                  <a:pt x="134189" y="58263"/>
                </a:lnTo>
                <a:lnTo>
                  <a:pt x="131878" y="50169"/>
                </a:lnTo>
                <a:lnTo>
                  <a:pt x="95581" y="15773"/>
                </a:lnTo>
                <a:close/>
              </a:path>
              <a:path w="318770" h="235584">
                <a:moveTo>
                  <a:pt x="240113" y="137173"/>
                </a:moveTo>
                <a:lnTo>
                  <a:pt x="234775" y="137246"/>
                </a:lnTo>
                <a:lnTo>
                  <a:pt x="183777" y="146642"/>
                </a:lnTo>
                <a:lnTo>
                  <a:pt x="266101" y="146642"/>
                </a:lnTo>
                <a:lnTo>
                  <a:pt x="255271" y="140431"/>
                </a:lnTo>
                <a:lnTo>
                  <a:pt x="250428" y="138776"/>
                </a:lnTo>
                <a:lnTo>
                  <a:pt x="240113" y="1371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2598001" y="9276698"/>
            <a:ext cx="387350" cy="244475"/>
          </a:xfrm>
          <a:custGeom>
            <a:avLst/>
            <a:gdLst/>
            <a:ahLst/>
            <a:cxnLst/>
            <a:rect l="l" t="t" r="r" b="b"/>
            <a:pathLst>
              <a:path w="387350" h="244475">
                <a:moveTo>
                  <a:pt x="326534" y="0"/>
                </a:moveTo>
                <a:lnTo>
                  <a:pt x="60469" y="0"/>
                </a:lnTo>
                <a:lnTo>
                  <a:pt x="48617" y="911"/>
                </a:lnTo>
                <a:lnTo>
                  <a:pt x="10144" y="20949"/>
                </a:lnTo>
                <a:lnTo>
                  <a:pt x="0" y="47006"/>
                </a:lnTo>
                <a:lnTo>
                  <a:pt x="0" y="197426"/>
                </a:lnTo>
                <a:lnTo>
                  <a:pt x="26920" y="236535"/>
                </a:lnTo>
                <a:lnTo>
                  <a:pt x="60469" y="244433"/>
                </a:lnTo>
                <a:lnTo>
                  <a:pt x="326534" y="244433"/>
                </a:lnTo>
                <a:lnTo>
                  <a:pt x="369292" y="230665"/>
                </a:lnTo>
                <a:lnTo>
                  <a:pt x="374603" y="225630"/>
                </a:lnTo>
                <a:lnTo>
                  <a:pt x="60469" y="225630"/>
                </a:lnTo>
                <a:lnTo>
                  <a:pt x="53358" y="225083"/>
                </a:lnTo>
                <a:lnTo>
                  <a:pt x="24187" y="204906"/>
                </a:lnTo>
                <a:lnTo>
                  <a:pt x="24187" y="74514"/>
                </a:lnTo>
                <a:lnTo>
                  <a:pt x="71923" y="74514"/>
                </a:lnTo>
                <a:lnTo>
                  <a:pt x="24187" y="52684"/>
                </a:lnTo>
                <a:lnTo>
                  <a:pt x="24187" y="39526"/>
                </a:lnTo>
                <a:lnTo>
                  <a:pt x="28010" y="32352"/>
                </a:lnTo>
                <a:lnTo>
                  <a:pt x="60469" y="18802"/>
                </a:lnTo>
                <a:lnTo>
                  <a:pt x="374603" y="18802"/>
                </a:lnTo>
                <a:lnTo>
                  <a:pt x="369292" y="13767"/>
                </a:lnTo>
                <a:lnTo>
                  <a:pt x="360083" y="7897"/>
                </a:lnTo>
                <a:lnTo>
                  <a:pt x="349675" y="3578"/>
                </a:lnTo>
                <a:lnTo>
                  <a:pt x="338386" y="911"/>
                </a:lnTo>
                <a:lnTo>
                  <a:pt x="326534" y="0"/>
                </a:lnTo>
                <a:close/>
              </a:path>
              <a:path w="387350" h="244475">
                <a:moveTo>
                  <a:pt x="387003" y="74476"/>
                </a:moveTo>
                <a:lnTo>
                  <a:pt x="362816" y="74476"/>
                </a:lnTo>
                <a:lnTo>
                  <a:pt x="362816" y="204906"/>
                </a:lnTo>
                <a:lnTo>
                  <a:pt x="358993" y="212080"/>
                </a:lnTo>
                <a:lnTo>
                  <a:pt x="326534" y="225630"/>
                </a:lnTo>
                <a:lnTo>
                  <a:pt x="374603" y="225630"/>
                </a:lnTo>
                <a:lnTo>
                  <a:pt x="376859" y="223483"/>
                </a:lnTo>
                <a:lnTo>
                  <a:pt x="382400" y="215415"/>
                </a:lnTo>
                <a:lnTo>
                  <a:pt x="385831" y="206640"/>
                </a:lnTo>
                <a:lnTo>
                  <a:pt x="387003" y="197426"/>
                </a:lnTo>
                <a:lnTo>
                  <a:pt x="387003" y="74476"/>
                </a:lnTo>
                <a:close/>
              </a:path>
              <a:path w="387350" h="244475">
                <a:moveTo>
                  <a:pt x="71923" y="74514"/>
                </a:moveTo>
                <a:lnTo>
                  <a:pt x="24187" y="74514"/>
                </a:lnTo>
                <a:lnTo>
                  <a:pt x="187358" y="149123"/>
                </a:lnTo>
                <a:lnTo>
                  <a:pt x="189341" y="149837"/>
                </a:lnTo>
                <a:lnTo>
                  <a:pt x="191020" y="150318"/>
                </a:lnTo>
                <a:lnTo>
                  <a:pt x="192815" y="150503"/>
                </a:lnTo>
                <a:lnTo>
                  <a:pt x="196378" y="150256"/>
                </a:lnTo>
                <a:lnTo>
                  <a:pt x="198103" y="149827"/>
                </a:lnTo>
                <a:lnTo>
                  <a:pt x="241196" y="130113"/>
                </a:lnTo>
                <a:lnTo>
                  <a:pt x="193501" y="130113"/>
                </a:lnTo>
                <a:lnTo>
                  <a:pt x="71923" y="74514"/>
                </a:lnTo>
                <a:close/>
              </a:path>
              <a:path w="387350" h="244475">
                <a:moveTo>
                  <a:pt x="374603" y="18802"/>
                </a:moveTo>
                <a:lnTo>
                  <a:pt x="326534" y="18802"/>
                </a:lnTo>
                <a:lnTo>
                  <a:pt x="333645" y="19349"/>
                </a:lnTo>
                <a:lnTo>
                  <a:pt x="340418" y="20949"/>
                </a:lnTo>
                <a:lnTo>
                  <a:pt x="346663" y="23541"/>
                </a:lnTo>
                <a:lnTo>
                  <a:pt x="352189" y="27063"/>
                </a:lnTo>
                <a:lnTo>
                  <a:pt x="358993" y="32352"/>
                </a:lnTo>
                <a:lnTo>
                  <a:pt x="362816" y="39526"/>
                </a:lnTo>
                <a:lnTo>
                  <a:pt x="362733" y="52684"/>
                </a:lnTo>
                <a:lnTo>
                  <a:pt x="193501" y="130113"/>
                </a:lnTo>
                <a:lnTo>
                  <a:pt x="241196" y="130113"/>
                </a:lnTo>
                <a:lnTo>
                  <a:pt x="362816" y="74476"/>
                </a:lnTo>
                <a:lnTo>
                  <a:pt x="387003" y="74476"/>
                </a:lnTo>
                <a:lnTo>
                  <a:pt x="387003" y="47006"/>
                </a:lnTo>
                <a:lnTo>
                  <a:pt x="385831" y="37793"/>
                </a:lnTo>
                <a:lnTo>
                  <a:pt x="382400" y="29017"/>
                </a:lnTo>
                <a:lnTo>
                  <a:pt x="376844" y="20927"/>
                </a:lnTo>
                <a:lnTo>
                  <a:pt x="374603" y="188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" name="object 5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2646559" y="10153958"/>
            <a:ext cx="340827" cy="3438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8222" y="5156154"/>
            <a:ext cx="6595630" cy="2672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625" y="8680029"/>
            <a:ext cx="2333848" cy="124943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057600" y="8632881"/>
            <a:ext cx="5773420" cy="1945005"/>
            <a:chOff x="3057600" y="8632881"/>
            <a:chExt cx="5773420" cy="19450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7600" y="8680501"/>
              <a:ext cx="4151050" cy="18967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46709" y="8632887"/>
              <a:ext cx="1584325" cy="1196340"/>
            </a:xfrm>
            <a:custGeom>
              <a:avLst/>
              <a:gdLst/>
              <a:ahLst/>
              <a:cxnLst/>
              <a:rect l="l" t="t" r="r" b="b"/>
              <a:pathLst>
                <a:path w="1584325" h="1196340">
                  <a:moveTo>
                    <a:pt x="1584185" y="687463"/>
                  </a:moveTo>
                  <a:lnTo>
                    <a:pt x="0" y="687463"/>
                  </a:lnTo>
                  <a:lnTo>
                    <a:pt x="0" y="1195971"/>
                  </a:lnTo>
                  <a:lnTo>
                    <a:pt x="1584185" y="1195971"/>
                  </a:lnTo>
                  <a:lnTo>
                    <a:pt x="1584185" y="687463"/>
                  </a:lnTo>
                  <a:close/>
                </a:path>
                <a:path w="1584325" h="1196340">
                  <a:moveTo>
                    <a:pt x="1584185" y="0"/>
                  </a:moveTo>
                  <a:lnTo>
                    <a:pt x="0" y="0"/>
                  </a:lnTo>
                  <a:lnTo>
                    <a:pt x="0" y="508508"/>
                  </a:lnTo>
                  <a:lnTo>
                    <a:pt x="1584185" y="508508"/>
                  </a:lnTo>
                  <a:lnTo>
                    <a:pt x="1584185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05815" y="8692895"/>
              <a:ext cx="1172210" cy="1069975"/>
            </a:xfrm>
            <a:custGeom>
              <a:avLst/>
              <a:gdLst/>
              <a:ahLst/>
              <a:cxnLst/>
              <a:rect l="l" t="t" r="r" b="b"/>
              <a:pathLst>
                <a:path w="1172209" h="1069975">
                  <a:moveTo>
                    <a:pt x="65024" y="321894"/>
                  </a:moveTo>
                  <a:lnTo>
                    <a:pt x="42684" y="290601"/>
                  </a:lnTo>
                  <a:lnTo>
                    <a:pt x="32842" y="288340"/>
                  </a:lnTo>
                  <a:lnTo>
                    <a:pt x="28003" y="287235"/>
                  </a:lnTo>
                  <a:lnTo>
                    <a:pt x="23876" y="285813"/>
                  </a:lnTo>
                  <a:lnTo>
                    <a:pt x="17056" y="282295"/>
                  </a:lnTo>
                  <a:lnTo>
                    <a:pt x="15354" y="279819"/>
                  </a:lnTo>
                  <a:lnTo>
                    <a:pt x="15354" y="273329"/>
                  </a:lnTo>
                  <a:lnTo>
                    <a:pt x="17005" y="270624"/>
                  </a:lnTo>
                  <a:lnTo>
                    <a:pt x="20307" y="268541"/>
                  </a:lnTo>
                  <a:lnTo>
                    <a:pt x="23710" y="266331"/>
                  </a:lnTo>
                  <a:lnTo>
                    <a:pt x="28943" y="265239"/>
                  </a:lnTo>
                  <a:lnTo>
                    <a:pt x="43014" y="265239"/>
                  </a:lnTo>
                  <a:lnTo>
                    <a:pt x="50228" y="266776"/>
                  </a:lnTo>
                  <a:lnTo>
                    <a:pt x="57594" y="269862"/>
                  </a:lnTo>
                  <a:lnTo>
                    <a:pt x="58750" y="269862"/>
                  </a:lnTo>
                  <a:lnTo>
                    <a:pt x="58750" y="265239"/>
                  </a:lnTo>
                  <a:lnTo>
                    <a:pt x="58750" y="256159"/>
                  </a:lnTo>
                  <a:lnTo>
                    <a:pt x="52438" y="254139"/>
                  </a:lnTo>
                  <a:lnTo>
                    <a:pt x="45885" y="252691"/>
                  </a:lnTo>
                  <a:lnTo>
                    <a:pt x="39077" y="251828"/>
                  </a:lnTo>
                  <a:lnTo>
                    <a:pt x="32016" y="251536"/>
                  </a:lnTo>
                  <a:lnTo>
                    <a:pt x="22453" y="251536"/>
                  </a:lnTo>
                  <a:lnTo>
                    <a:pt x="990" y="283222"/>
                  </a:lnTo>
                  <a:lnTo>
                    <a:pt x="2705" y="287845"/>
                  </a:lnTo>
                  <a:lnTo>
                    <a:pt x="37846" y="304292"/>
                  </a:lnTo>
                  <a:lnTo>
                    <a:pt x="41973" y="305663"/>
                  </a:lnTo>
                  <a:lnTo>
                    <a:pt x="45389" y="307314"/>
                  </a:lnTo>
                  <a:lnTo>
                    <a:pt x="48793" y="308864"/>
                  </a:lnTo>
                  <a:lnTo>
                    <a:pt x="50495" y="310896"/>
                  </a:lnTo>
                  <a:lnTo>
                    <a:pt x="50495" y="321233"/>
                  </a:lnTo>
                  <a:lnTo>
                    <a:pt x="44399" y="325145"/>
                  </a:lnTo>
                  <a:lnTo>
                    <a:pt x="32181" y="325145"/>
                  </a:lnTo>
                  <a:lnTo>
                    <a:pt x="24345" y="324650"/>
                  </a:lnTo>
                  <a:lnTo>
                    <a:pt x="16840" y="323164"/>
                  </a:lnTo>
                  <a:lnTo>
                    <a:pt x="9664" y="320687"/>
                  </a:lnTo>
                  <a:lnTo>
                    <a:pt x="2806" y="317220"/>
                  </a:lnTo>
                  <a:lnTo>
                    <a:pt x="1981" y="317220"/>
                  </a:lnTo>
                  <a:lnTo>
                    <a:pt x="1981" y="331571"/>
                  </a:lnTo>
                  <a:lnTo>
                    <a:pt x="8928" y="334822"/>
                  </a:lnTo>
                  <a:lnTo>
                    <a:pt x="16217" y="337146"/>
                  </a:lnTo>
                  <a:lnTo>
                    <a:pt x="23863" y="338531"/>
                  </a:lnTo>
                  <a:lnTo>
                    <a:pt x="31851" y="339001"/>
                  </a:lnTo>
                  <a:lnTo>
                    <a:pt x="39585" y="338569"/>
                  </a:lnTo>
                  <a:lnTo>
                    <a:pt x="63385" y="325145"/>
                  </a:lnTo>
                  <a:lnTo>
                    <a:pt x="65024" y="321894"/>
                  </a:lnTo>
                  <a:close/>
                </a:path>
                <a:path w="1172209" h="1069975">
                  <a:moveTo>
                    <a:pt x="72618" y="990053"/>
                  </a:moveTo>
                  <a:lnTo>
                    <a:pt x="65697" y="986523"/>
                  </a:lnTo>
                  <a:lnTo>
                    <a:pt x="58623" y="983996"/>
                  </a:lnTo>
                  <a:lnTo>
                    <a:pt x="51422" y="982472"/>
                  </a:lnTo>
                  <a:lnTo>
                    <a:pt x="44069" y="981976"/>
                  </a:lnTo>
                  <a:lnTo>
                    <a:pt x="35242" y="982713"/>
                  </a:lnTo>
                  <a:lnTo>
                    <a:pt x="3225" y="1007757"/>
                  </a:lnTo>
                  <a:lnTo>
                    <a:pt x="0" y="1025702"/>
                  </a:lnTo>
                  <a:lnTo>
                    <a:pt x="812" y="1035177"/>
                  </a:lnTo>
                  <a:lnTo>
                    <a:pt x="27114" y="1066457"/>
                  </a:lnTo>
                  <a:lnTo>
                    <a:pt x="44069" y="1069428"/>
                  </a:lnTo>
                  <a:lnTo>
                    <a:pt x="51422" y="1068933"/>
                  </a:lnTo>
                  <a:lnTo>
                    <a:pt x="58623" y="1067409"/>
                  </a:lnTo>
                  <a:lnTo>
                    <a:pt x="65697" y="1064882"/>
                  </a:lnTo>
                  <a:lnTo>
                    <a:pt x="72618" y="1061351"/>
                  </a:lnTo>
                  <a:lnTo>
                    <a:pt x="72618" y="1055408"/>
                  </a:lnTo>
                  <a:lnTo>
                    <a:pt x="72618" y="1047153"/>
                  </a:lnTo>
                  <a:lnTo>
                    <a:pt x="71958" y="1047153"/>
                  </a:lnTo>
                  <a:lnTo>
                    <a:pt x="65709" y="1050759"/>
                  </a:lnTo>
                  <a:lnTo>
                    <a:pt x="59207" y="1053338"/>
                  </a:lnTo>
                  <a:lnTo>
                    <a:pt x="52425" y="1054887"/>
                  </a:lnTo>
                  <a:lnTo>
                    <a:pt x="45389" y="1055408"/>
                  </a:lnTo>
                  <a:lnTo>
                    <a:pt x="35928" y="1055408"/>
                  </a:lnTo>
                  <a:lnTo>
                    <a:pt x="28498" y="1052715"/>
                  </a:lnTo>
                  <a:lnTo>
                    <a:pt x="23114" y="1047318"/>
                  </a:lnTo>
                  <a:lnTo>
                    <a:pt x="17716" y="1041819"/>
                  </a:lnTo>
                  <a:lnTo>
                    <a:pt x="15024" y="1034618"/>
                  </a:lnTo>
                  <a:lnTo>
                    <a:pt x="15024" y="1016787"/>
                  </a:lnTo>
                  <a:lnTo>
                    <a:pt x="17716" y="1009637"/>
                  </a:lnTo>
                  <a:lnTo>
                    <a:pt x="23114" y="1004252"/>
                  </a:lnTo>
                  <a:lnTo>
                    <a:pt x="28498" y="998753"/>
                  </a:lnTo>
                  <a:lnTo>
                    <a:pt x="35928" y="995997"/>
                  </a:lnTo>
                  <a:lnTo>
                    <a:pt x="45389" y="995997"/>
                  </a:lnTo>
                  <a:lnTo>
                    <a:pt x="52425" y="996518"/>
                  </a:lnTo>
                  <a:lnTo>
                    <a:pt x="59207" y="998067"/>
                  </a:lnTo>
                  <a:lnTo>
                    <a:pt x="65709" y="1000645"/>
                  </a:lnTo>
                  <a:lnTo>
                    <a:pt x="71958" y="1004252"/>
                  </a:lnTo>
                  <a:lnTo>
                    <a:pt x="72618" y="1004252"/>
                  </a:lnTo>
                  <a:lnTo>
                    <a:pt x="72618" y="995997"/>
                  </a:lnTo>
                  <a:lnTo>
                    <a:pt x="72618" y="990053"/>
                  </a:lnTo>
                  <a:close/>
                </a:path>
                <a:path w="1172209" h="1069975">
                  <a:moveTo>
                    <a:pt x="84162" y="835888"/>
                  </a:moveTo>
                  <a:lnTo>
                    <a:pt x="23431" y="835888"/>
                  </a:lnTo>
                  <a:lnTo>
                    <a:pt x="23431" y="735711"/>
                  </a:lnTo>
                  <a:lnTo>
                    <a:pt x="8420" y="735711"/>
                  </a:lnTo>
                  <a:lnTo>
                    <a:pt x="8420" y="850900"/>
                  </a:lnTo>
                  <a:lnTo>
                    <a:pt x="84162" y="850900"/>
                  </a:lnTo>
                  <a:lnTo>
                    <a:pt x="84162" y="835888"/>
                  </a:lnTo>
                  <a:close/>
                </a:path>
                <a:path w="1172209" h="1069975">
                  <a:moveTo>
                    <a:pt x="108915" y="5283"/>
                  </a:moveTo>
                  <a:lnTo>
                    <a:pt x="93903" y="5283"/>
                  </a:lnTo>
                  <a:lnTo>
                    <a:pt x="93903" y="99999"/>
                  </a:lnTo>
                  <a:lnTo>
                    <a:pt x="93408" y="99999"/>
                  </a:lnTo>
                  <a:lnTo>
                    <a:pt x="41148" y="25577"/>
                  </a:lnTo>
                  <a:lnTo>
                    <a:pt x="26898" y="5283"/>
                  </a:lnTo>
                  <a:lnTo>
                    <a:pt x="8420" y="5283"/>
                  </a:lnTo>
                  <a:lnTo>
                    <a:pt x="8420" y="120472"/>
                  </a:lnTo>
                  <a:lnTo>
                    <a:pt x="23431" y="120472"/>
                  </a:lnTo>
                  <a:lnTo>
                    <a:pt x="23431" y="25577"/>
                  </a:lnTo>
                  <a:lnTo>
                    <a:pt x="23761" y="25577"/>
                  </a:lnTo>
                  <a:lnTo>
                    <a:pt x="90436" y="120472"/>
                  </a:lnTo>
                  <a:lnTo>
                    <a:pt x="108915" y="120472"/>
                  </a:lnTo>
                  <a:lnTo>
                    <a:pt x="108915" y="99999"/>
                  </a:lnTo>
                  <a:lnTo>
                    <a:pt x="108915" y="5283"/>
                  </a:lnTo>
                  <a:close/>
                </a:path>
                <a:path w="1172209" h="1069975">
                  <a:moveTo>
                    <a:pt x="159321" y="253187"/>
                  </a:moveTo>
                  <a:lnTo>
                    <a:pt x="144310" y="253187"/>
                  </a:lnTo>
                  <a:lnTo>
                    <a:pt x="144310" y="309295"/>
                  </a:lnTo>
                  <a:lnTo>
                    <a:pt x="137858" y="316230"/>
                  </a:lnTo>
                  <a:lnTo>
                    <a:pt x="131191" y="321183"/>
                  </a:lnTo>
                  <a:lnTo>
                    <a:pt x="124320" y="324154"/>
                  </a:lnTo>
                  <a:lnTo>
                    <a:pt x="117246" y="325145"/>
                  </a:lnTo>
                  <a:lnTo>
                    <a:pt x="109308" y="323875"/>
                  </a:lnTo>
                  <a:lnTo>
                    <a:pt x="103632" y="320103"/>
                  </a:lnTo>
                  <a:lnTo>
                    <a:pt x="100228" y="313817"/>
                  </a:lnTo>
                  <a:lnTo>
                    <a:pt x="99098" y="305003"/>
                  </a:lnTo>
                  <a:lnTo>
                    <a:pt x="99098" y="253187"/>
                  </a:lnTo>
                  <a:lnTo>
                    <a:pt x="84074" y="253187"/>
                  </a:lnTo>
                  <a:lnTo>
                    <a:pt x="84188" y="316230"/>
                  </a:lnTo>
                  <a:lnTo>
                    <a:pt x="86715" y="323596"/>
                  </a:lnTo>
                  <a:lnTo>
                    <a:pt x="97282" y="335915"/>
                  </a:lnTo>
                  <a:lnTo>
                    <a:pt x="104482" y="339001"/>
                  </a:lnTo>
                  <a:lnTo>
                    <a:pt x="113614" y="339001"/>
                  </a:lnTo>
                  <a:lnTo>
                    <a:pt x="121881" y="338086"/>
                  </a:lnTo>
                  <a:lnTo>
                    <a:pt x="129705" y="335330"/>
                  </a:lnTo>
                  <a:lnTo>
                    <a:pt x="137071" y="330746"/>
                  </a:lnTo>
                  <a:lnTo>
                    <a:pt x="143090" y="325145"/>
                  </a:lnTo>
                  <a:lnTo>
                    <a:pt x="143979" y="324319"/>
                  </a:lnTo>
                  <a:lnTo>
                    <a:pt x="144310" y="324319"/>
                  </a:lnTo>
                  <a:lnTo>
                    <a:pt x="144310" y="326783"/>
                  </a:lnTo>
                  <a:lnTo>
                    <a:pt x="146126" y="337350"/>
                  </a:lnTo>
                  <a:lnTo>
                    <a:pt x="159321" y="337350"/>
                  </a:lnTo>
                  <a:lnTo>
                    <a:pt x="159321" y="324319"/>
                  </a:lnTo>
                  <a:lnTo>
                    <a:pt x="159321" y="253187"/>
                  </a:lnTo>
                  <a:close/>
                </a:path>
                <a:path w="1172209" h="1069975">
                  <a:moveTo>
                    <a:pt x="167855" y="1025702"/>
                  </a:moveTo>
                  <a:lnTo>
                    <a:pt x="152831" y="989774"/>
                  </a:lnTo>
                  <a:lnTo>
                    <a:pt x="152831" y="1018768"/>
                  </a:lnTo>
                  <a:lnTo>
                    <a:pt x="104152" y="1018768"/>
                  </a:lnTo>
                  <a:lnTo>
                    <a:pt x="104597" y="1010856"/>
                  </a:lnTo>
                  <a:lnTo>
                    <a:pt x="107238" y="1004849"/>
                  </a:lnTo>
                  <a:lnTo>
                    <a:pt x="116916" y="996708"/>
                  </a:lnTo>
                  <a:lnTo>
                    <a:pt x="122364" y="994676"/>
                  </a:lnTo>
                  <a:lnTo>
                    <a:pt x="134467" y="994676"/>
                  </a:lnTo>
                  <a:lnTo>
                    <a:pt x="139903" y="996708"/>
                  </a:lnTo>
                  <a:lnTo>
                    <a:pt x="145580" y="1001471"/>
                  </a:lnTo>
                  <a:lnTo>
                    <a:pt x="149694" y="1004849"/>
                  </a:lnTo>
                  <a:lnTo>
                    <a:pt x="152400" y="1010856"/>
                  </a:lnTo>
                  <a:lnTo>
                    <a:pt x="152831" y="1018768"/>
                  </a:lnTo>
                  <a:lnTo>
                    <a:pt x="152831" y="989774"/>
                  </a:lnTo>
                  <a:lnTo>
                    <a:pt x="152171" y="989114"/>
                  </a:lnTo>
                  <a:lnTo>
                    <a:pt x="145415" y="985151"/>
                  </a:lnTo>
                  <a:lnTo>
                    <a:pt x="137490" y="982764"/>
                  </a:lnTo>
                  <a:lnTo>
                    <a:pt x="128409" y="981976"/>
                  </a:lnTo>
                  <a:lnTo>
                    <a:pt x="119341" y="982764"/>
                  </a:lnTo>
                  <a:lnTo>
                    <a:pt x="91490" y="1009116"/>
                  </a:lnTo>
                  <a:lnTo>
                    <a:pt x="88976" y="1027023"/>
                  </a:lnTo>
                  <a:lnTo>
                    <a:pt x="89674" y="1036269"/>
                  </a:lnTo>
                  <a:lnTo>
                    <a:pt x="113398" y="1066584"/>
                  </a:lnTo>
                  <a:lnTo>
                    <a:pt x="130225" y="1069428"/>
                  </a:lnTo>
                  <a:lnTo>
                    <a:pt x="139319" y="1068946"/>
                  </a:lnTo>
                  <a:lnTo>
                    <a:pt x="147802" y="1067498"/>
                  </a:lnTo>
                  <a:lnTo>
                    <a:pt x="155663" y="1065072"/>
                  </a:lnTo>
                  <a:lnTo>
                    <a:pt x="162902" y="1061681"/>
                  </a:lnTo>
                  <a:lnTo>
                    <a:pt x="162902" y="1055408"/>
                  </a:lnTo>
                  <a:lnTo>
                    <a:pt x="162902" y="1047153"/>
                  </a:lnTo>
                  <a:lnTo>
                    <a:pt x="162077" y="1047153"/>
                  </a:lnTo>
                  <a:lnTo>
                    <a:pt x="155663" y="1050759"/>
                  </a:lnTo>
                  <a:lnTo>
                    <a:pt x="148958" y="1053338"/>
                  </a:lnTo>
                  <a:lnTo>
                    <a:pt x="141960" y="1054887"/>
                  </a:lnTo>
                  <a:lnTo>
                    <a:pt x="134683" y="1055408"/>
                  </a:lnTo>
                  <a:lnTo>
                    <a:pt x="124891" y="1055408"/>
                  </a:lnTo>
                  <a:lnTo>
                    <a:pt x="117576" y="1053261"/>
                  </a:lnTo>
                  <a:lnTo>
                    <a:pt x="107899" y="1044676"/>
                  </a:lnTo>
                  <a:lnTo>
                    <a:pt x="105029" y="1038682"/>
                  </a:lnTo>
                  <a:lnTo>
                    <a:pt x="104152" y="1030986"/>
                  </a:lnTo>
                  <a:lnTo>
                    <a:pt x="167855" y="1030986"/>
                  </a:lnTo>
                  <a:lnTo>
                    <a:pt x="167855" y="1025702"/>
                  </a:lnTo>
                  <a:close/>
                </a:path>
                <a:path w="1172209" h="1069975">
                  <a:moveTo>
                    <a:pt x="174459" y="808824"/>
                  </a:moveTo>
                  <a:lnTo>
                    <a:pt x="159448" y="772896"/>
                  </a:lnTo>
                  <a:lnTo>
                    <a:pt x="159448" y="801890"/>
                  </a:lnTo>
                  <a:lnTo>
                    <a:pt x="110756" y="801890"/>
                  </a:lnTo>
                  <a:lnTo>
                    <a:pt x="111201" y="793965"/>
                  </a:lnTo>
                  <a:lnTo>
                    <a:pt x="113842" y="787971"/>
                  </a:lnTo>
                  <a:lnTo>
                    <a:pt x="123520" y="779830"/>
                  </a:lnTo>
                  <a:lnTo>
                    <a:pt x="128968" y="777798"/>
                  </a:lnTo>
                  <a:lnTo>
                    <a:pt x="141071" y="777798"/>
                  </a:lnTo>
                  <a:lnTo>
                    <a:pt x="146519" y="779830"/>
                  </a:lnTo>
                  <a:lnTo>
                    <a:pt x="152184" y="784580"/>
                  </a:lnTo>
                  <a:lnTo>
                    <a:pt x="156311" y="787971"/>
                  </a:lnTo>
                  <a:lnTo>
                    <a:pt x="159004" y="793965"/>
                  </a:lnTo>
                  <a:lnTo>
                    <a:pt x="159448" y="801890"/>
                  </a:lnTo>
                  <a:lnTo>
                    <a:pt x="159448" y="772896"/>
                  </a:lnTo>
                  <a:lnTo>
                    <a:pt x="158788" y="772236"/>
                  </a:lnTo>
                  <a:lnTo>
                    <a:pt x="152019" y="768261"/>
                  </a:lnTo>
                  <a:lnTo>
                    <a:pt x="144094" y="765886"/>
                  </a:lnTo>
                  <a:lnTo>
                    <a:pt x="135013" y="765086"/>
                  </a:lnTo>
                  <a:lnTo>
                    <a:pt x="125945" y="765886"/>
                  </a:lnTo>
                  <a:lnTo>
                    <a:pt x="98094" y="792238"/>
                  </a:lnTo>
                  <a:lnTo>
                    <a:pt x="95580" y="810145"/>
                  </a:lnTo>
                  <a:lnTo>
                    <a:pt x="96278" y="819378"/>
                  </a:lnTo>
                  <a:lnTo>
                    <a:pt x="120002" y="849706"/>
                  </a:lnTo>
                  <a:lnTo>
                    <a:pt x="136829" y="852551"/>
                  </a:lnTo>
                  <a:lnTo>
                    <a:pt x="145935" y="852068"/>
                  </a:lnTo>
                  <a:lnTo>
                    <a:pt x="154406" y="850607"/>
                  </a:lnTo>
                  <a:lnTo>
                    <a:pt x="162267" y="848182"/>
                  </a:lnTo>
                  <a:lnTo>
                    <a:pt x="169506" y="844791"/>
                  </a:lnTo>
                  <a:lnTo>
                    <a:pt x="169506" y="838517"/>
                  </a:lnTo>
                  <a:lnTo>
                    <a:pt x="169506" y="830275"/>
                  </a:lnTo>
                  <a:lnTo>
                    <a:pt x="168681" y="830275"/>
                  </a:lnTo>
                  <a:lnTo>
                    <a:pt x="162267" y="833882"/>
                  </a:lnTo>
                  <a:lnTo>
                    <a:pt x="155562" y="836460"/>
                  </a:lnTo>
                  <a:lnTo>
                    <a:pt x="148577" y="838009"/>
                  </a:lnTo>
                  <a:lnTo>
                    <a:pt x="141287" y="838517"/>
                  </a:lnTo>
                  <a:lnTo>
                    <a:pt x="131495" y="838517"/>
                  </a:lnTo>
                  <a:lnTo>
                    <a:pt x="124180" y="836383"/>
                  </a:lnTo>
                  <a:lnTo>
                    <a:pt x="114503" y="827798"/>
                  </a:lnTo>
                  <a:lnTo>
                    <a:pt x="111645" y="821804"/>
                  </a:lnTo>
                  <a:lnTo>
                    <a:pt x="110756" y="814095"/>
                  </a:lnTo>
                  <a:lnTo>
                    <a:pt x="174459" y="814095"/>
                  </a:lnTo>
                  <a:lnTo>
                    <a:pt x="174459" y="808824"/>
                  </a:lnTo>
                  <a:close/>
                </a:path>
                <a:path w="1172209" h="1069975">
                  <a:moveTo>
                    <a:pt x="217297" y="78384"/>
                  </a:moveTo>
                  <a:lnTo>
                    <a:pt x="202272" y="43929"/>
                  </a:lnTo>
                  <a:lnTo>
                    <a:pt x="202272" y="68262"/>
                  </a:lnTo>
                  <a:lnTo>
                    <a:pt x="202272" y="88404"/>
                  </a:lnTo>
                  <a:lnTo>
                    <a:pt x="199529" y="95935"/>
                  </a:lnTo>
                  <a:lnTo>
                    <a:pt x="188633" y="105943"/>
                  </a:lnTo>
                  <a:lnTo>
                    <a:pt x="182308" y="108419"/>
                  </a:lnTo>
                  <a:lnTo>
                    <a:pt x="167779" y="108419"/>
                  </a:lnTo>
                  <a:lnTo>
                    <a:pt x="161404" y="105943"/>
                  </a:lnTo>
                  <a:lnTo>
                    <a:pt x="155905" y="100990"/>
                  </a:lnTo>
                  <a:lnTo>
                    <a:pt x="150507" y="95935"/>
                  </a:lnTo>
                  <a:lnTo>
                    <a:pt x="147815" y="88404"/>
                  </a:lnTo>
                  <a:lnTo>
                    <a:pt x="147815" y="68262"/>
                  </a:lnTo>
                  <a:lnTo>
                    <a:pt x="150507" y="60731"/>
                  </a:lnTo>
                  <a:lnTo>
                    <a:pt x="155905" y="55778"/>
                  </a:lnTo>
                  <a:lnTo>
                    <a:pt x="161404" y="50825"/>
                  </a:lnTo>
                  <a:lnTo>
                    <a:pt x="167779" y="48348"/>
                  </a:lnTo>
                  <a:lnTo>
                    <a:pt x="182308" y="48348"/>
                  </a:lnTo>
                  <a:lnTo>
                    <a:pt x="188633" y="50825"/>
                  </a:lnTo>
                  <a:lnTo>
                    <a:pt x="194017" y="55778"/>
                  </a:lnTo>
                  <a:lnTo>
                    <a:pt x="199529" y="60731"/>
                  </a:lnTo>
                  <a:lnTo>
                    <a:pt x="174879" y="34658"/>
                  </a:lnTo>
                  <a:lnTo>
                    <a:pt x="165862" y="35407"/>
                  </a:lnTo>
                  <a:lnTo>
                    <a:pt x="135686" y="60642"/>
                  </a:lnTo>
                  <a:lnTo>
                    <a:pt x="132803" y="78384"/>
                  </a:lnTo>
                  <a:lnTo>
                    <a:pt x="133527" y="87731"/>
                  </a:lnTo>
                  <a:lnTo>
                    <a:pt x="157759" y="119100"/>
                  </a:lnTo>
                  <a:lnTo>
                    <a:pt x="174879" y="122123"/>
                  </a:lnTo>
                  <a:lnTo>
                    <a:pt x="183972" y="121361"/>
                  </a:lnTo>
                  <a:lnTo>
                    <a:pt x="214363" y="96126"/>
                  </a:lnTo>
                  <a:lnTo>
                    <a:pt x="216560" y="87731"/>
                  </a:lnTo>
                  <a:lnTo>
                    <a:pt x="217297" y="78384"/>
                  </a:lnTo>
                  <a:close/>
                </a:path>
                <a:path w="1172209" h="1069975">
                  <a:moveTo>
                    <a:pt x="232422" y="983627"/>
                  </a:moveTo>
                  <a:lnTo>
                    <a:pt x="208495" y="983627"/>
                  </a:lnTo>
                  <a:lnTo>
                    <a:pt x="208495" y="965466"/>
                  </a:lnTo>
                  <a:lnTo>
                    <a:pt x="177800" y="995502"/>
                  </a:lnTo>
                  <a:lnTo>
                    <a:pt x="177800" y="996492"/>
                  </a:lnTo>
                  <a:lnTo>
                    <a:pt x="193484" y="996492"/>
                  </a:lnTo>
                  <a:lnTo>
                    <a:pt x="193484" y="1047648"/>
                  </a:lnTo>
                  <a:lnTo>
                    <a:pt x="194983" y="1057186"/>
                  </a:lnTo>
                  <a:lnTo>
                    <a:pt x="199504" y="1063993"/>
                  </a:lnTo>
                  <a:lnTo>
                    <a:pt x="207035" y="1068070"/>
                  </a:lnTo>
                  <a:lnTo>
                    <a:pt x="217576" y="1069428"/>
                  </a:lnTo>
                  <a:lnTo>
                    <a:pt x="222859" y="1069428"/>
                  </a:lnTo>
                  <a:lnTo>
                    <a:pt x="227799" y="1068222"/>
                  </a:lnTo>
                  <a:lnTo>
                    <a:pt x="232422" y="1065796"/>
                  </a:lnTo>
                  <a:lnTo>
                    <a:pt x="232422" y="1056233"/>
                  </a:lnTo>
                  <a:lnTo>
                    <a:pt x="232422" y="1053592"/>
                  </a:lnTo>
                  <a:lnTo>
                    <a:pt x="231267" y="1053592"/>
                  </a:lnTo>
                  <a:lnTo>
                    <a:pt x="227304" y="1055357"/>
                  </a:lnTo>
                  <a:lnTo>
                    <a:pt x="223685" y="1056233"/>
                  </a:lnTo>
                  <a:lnTo>
                    <a:pt x="217081" y="1056233"/>
                  </a:lnTo>
                  <a:lnTo>
                    <a:pt x="214388" y="1055789"/>
                  </a:lnTo>
                  <a:lnTo>
                    <a:pt x="212293" y="1054912"/>
                  </a:lnTo>
                  <a:lnTo>
                    <a:pt x="209765" y="1053807"/>
                  </a:lnTo>
                  <a:lnTo>
                    <a:pt x="208495" y="1050950"/>
                  </a:lnTo>
                  <a:lnTo>
                    <a:pt x="208495" y="996492"/>
                  </a:lnTo>
                  <a:lnTo>
                    <a:pt x="232422" y="996492"/>
                  </a:lnTo>
                  <a:lnTo>
                    <a:pt x="232422" y="983627"/>
                  </a:lnTo>
                  <a:close/>
                </a:path>
                <a:path w="1172209" h="1069975">
                  <a:moveTo>
                    <a:pt x="233146" y="251536"/>
                  </a:moveTo>
                  <a:lnTo>
                    <a:pt x="231825" y="251536"/>
                  </a:lnTo>
                  <a:lnTo>
                    <a:pt x="222707" y="252463"/>
                  </a:lnTo>
                  <a:lnTo>
                    <a:pt x="214503" y="255206"/>
                  </a:lnTo>
                  <a:lnTo>
                    <a:pt x="207200" y="259803"/>
                  </a:lnTo>
                  <a:lnTo>
                    <a:pt x="200799" y="266230"/>
                  </a:lnTo>
                  <a:lnTo>
                    <a:pt x="200469" y="266230"/>
                  </a:lnTo>
                  <a:lnTo>
                    <a:pt x="200469" y="263753"/>
                  </a:lnTo>
                  <a:lnTo>
                    <a:pt x="198653" y="253187"/>
                  </a:lnTo>
                  <a:lnTo>
                    <a:pt x="185458" y="253187"/>
                  </a:lnTo>
                  <a:lnTo>
                    <a:pt x="185458" y="337350"/>
                  </a:lnTo>
                  <a:lnTo>
                    <a:pt x="200469" y="337350"/>
                  </a:lnTo>
                  <a:lnTo>
                    <a:pt x="200469" y="280250"/>
                  </a:lnTo>
                  <a:lnTo>
                    <a:pt x="203669" y="275742"/>
                  </a:lnTo>
                  <a:lnTo>
                    <a:pt x="208064" y="272224"/>
                  </a:lnTo>
                  <a:lnTo>
                    <a:pt x="219290" y="267157"/>
                  </a:lnTo>
                  <a:lnTo>
                    <a:pt x="223761" y="266230"/>
                  </a:lnTo>
                  <a:lnTo>
                    <a:pt x="225336" y="265899"/>
                  </a:lnTo>
                  <a:lnTo>
                    <a:pt x="233146" y="265899"/>
                  </a:lnTo>
                  <a:lnTo>
                    <a:pt x="233146" y="251536"/>
                  </a:lnTo>
                  <a:close/>
                </a:path>
                <a:path w="1172209" h="1069975">
                  <a:moveTo>
                    <a:pt x="254215" y="835444"/>
                  </a:moveTo>
                  <a:lnTo>
                    <a:pt x="231876" y="804138"/>
                  </a:lnTo>
                  <a:lnTo>
                    <a:pt x="222034" y="801890"/>
                  </a:lnTo>
                  <a:lnTo>
                    <a:pt x="217195" y="800785"/>
                  </a:lnTo>
                  <a:lnTo>
                    <a:pt x="213067" y="799363"/>
                  </a:lnTo>
                  <a:lnTo>
                    <a:pt x="206248" y="795832"/>
                  </a:lnTo>
                  <a:lnTo>
                    <a:pt x="204546" y="793369"/>
                  </a:lnTo>
                  <a:lnTo>
                    <a:pt x="204546" y="786866"/>
                  </a:lnTo>
                  <a:lnTo>
                    <a:pt x="206197" y="784174"/>
                  </a:lnTo>
                  <a:lnTo>
                    <a:pt x="209499" y="782091"/>
                  </a:lnTo>
                  <a:lnTo>
                    <a:pt x="212902" y="779881"/>
                  </a:lnTo>
                  <a:lnTo>
                    <a:pt x="218135" y="778789"/>
                  </a:lnTo>
                  <a:lnTo>
                    <a:pt x="232206" y="778789"/>
                  </a:lnTo>
                  <a:lnTo>
                    <a:pt x="239420" y="780326"/>
                  </a:lnTo>
                  <a:lnTo>
                    <a:pt x="246786" y="783412"/>
                  </a:lnTo>
                  <a:lnTo>
                    <a:pt x="247942" y="783412"/>
                  </a:lnTo>
                  <a:lnTo>
                    <a:pt x="247942" y="778789"/>
                  </a:lnTo>
                  <a:lnTo>
                    <a:pt x="247942" y="769708"/>
                  </a:lnTo>
                  <a:lnTo>
                    <a:pt x="241630" y="767689"/>
                  </a:lnTo>
                  <a:lnTo>
                    <a:pt x="235077" y="766241"/>
                  </a:lnTo>
                  <a:lnTo>
                    <a:pt x="228269" y="765378"/>
                  </a:lnTo>
                  <a:lnTo>
                    <a:pt x="221208" y="765086"/>
                  </a:lnTo>
                  <a:lnTo>
                    <a:pt x="211645" y="765086"/>
                  </a:lnTo>
                  <a:lnTo>
                    <a:pt x="190182" y="796772"/>
                  </a:lnTo>
                  <a:lnTo>
                    <a:pt x="191897" y="801395"/>
                  </a:lnTo>
                  <a:lnTo>
                    <a:pt x="227037" y="817841"/>
                  </a:lnTo>
                  <a:lnTo>
                    <a:pt x="231165" y="819213"/>
                  </a:lnTo>
                  <a:lnTo>
                    <a:pt x="234581" y="820864"/>
                  </a:lnTo>
                  <a:lnTo>
                    <a:pt x="237985" y="822401"/>
                  </a:lnTo>
                  <a:lnTo>
                    <a:pt x="239687" y="824445"/>
                  </a:lnTo>
                  <a:lnTo>
                    <a:pt x="239687" y="834783"/>
                  </a:lnTo>
                  <a:lnTo>
                    <a:pt x="233591" y="838682"/>
                  </a:lnTo>
                  <a:lnTo>
                    <a:pt x="221373" y="838682"/>
                  </a:lnTo>
                  <a:lnTo>
                    <a:pt x="213537" y="838187"/>
                  </a:lnTo>
                  <a:lnTo>
                    <a:pt x="206032" y="836714"/>
                  </a:lnTo>
                  <a:lnTo>
                    <a:pt x="198856" y="834237"/>
                  </a:lnTo>
                  <a:lnTo>
                    <a:pt x="191998" y="830770"/>
                  </a:lnTo>
                  <a:lnTo>
                    <a:pt x="191173" y="830770"/>
                  </a:lnTo>
                  <a:lnTo>
                    <a:pt x="191173" y="845121"/>
                  </a:lnTo>
                  <a:lnTo>
                    <a:pt x="198120" y="848372"/>
                  </a:lnTo>
                  <a:lnTo>
                    <a:pt x="205409" y="850696"/>
                  </a:lnTo>
                  <a:lnTo>
                    <a:pt x="213055" y="852081"/>
                  </a:lnTo>
                  <a:lnTo>
                    <a:pt x="221043" y="852551"/>
                  </a:lnTo>
                  <a:lnTo>
                    <a:pt x="228777" y="852119"/>
                  </a:lnTo>
                  <a:lnTo>
                    <a:pt x="252577" y="838682"/>
                  </a:lnTo>
                  <a:lnTo>
                    <a:pt x="254215" y="835444"/>
                  </a:lnTo>
                  <a:close/>
                </a:path>
                <a:path w="1172209" h="1069975">
                  <a:moveTo>
                    <a:pt x="295757" y="983627"/>
                  </a:moveTo>
                  <a:lnTo>
                    <a:pt x="271830" y="983627"/>
                  </a:lnTo>
                  <a:lnTo>
                    <a:pt x="271830" y="965466"/>
                  </a:lnTo>
                  <a:lnTo>
                    <a:pt x="241134" y="995502"/>
                  </a:lnTo>
                  <a:lnTo>
                    <a:pt x="241134" y="996492"/>
                  </a:lnTo>
                  <a:lnTo>
                    <a:pt x="256819" y="996492"/>
                  </a:lnTo>
                  <a:lnTo>
                    <a:pt x="256819" y="1047648"/>
                  </a:lnTo>
                  <a:lnTo>
                    <a:pt x="258318" y="1057186"/>
                  </a:lnTo>
                  <a:lnTo>
                    <a:pt x="262839" y="1063993"/>
                  </a:lnTo>
                  <a:lnTo>
                    <a:pt x="270370" y="1068070"/>
                  </a:lnTo>
                  <a:lnTo>
                    <a:pt x="280911" y="1069428"/>
                  </a:lnTo>
                  <a:lnTo>
                    <a:pt x="286181" y="1069428"/>
                  </a:lnTo>
                  <a:lnTo>
                    <a:pt x="291134" y="1068222"/>
                  </a:lnTo>
                  <a:lnTo>
                    <a:pt x="295757" y="1065796"/>
                  </a:lnTo>
                  <a:lnTo>
                    <a:pt x="295757" y="1056233"/>
                  </a:lnTo>
                  <a:lnTo>
                    <a:pt x="295757" y="1053592"/>
                  </a:lnTo>
                  <a:lnTo>
                    <a:pt x="294601" y="1053592"/>
                  </a:lnTo>
                  <a:lnTo>
                    <a:pt x="290639" y="1055357"/>
                  </a:lnTo>
                  <a:lnTo>
                    <a:pt x="287007" y="1056233"/>
                  </a:lnTo>
                  <a:lnTo>
                    <a:pt x="280416" y="1056233"/>
                  </a:lnTo>
                  <a:lnTo>
                    <a:pt x="277710" y="1055789"/>
                  </a:lnTo>
                  <a:lnTo>
                    <a:pt x="275628" y="1054912"/>
                  </a:lnTo>
                  <a:lnTo>
                    <a:pt x="273100" y="1053807"/>
                  </a:lnTo>
                  <a:lnTo>
                    <a:pt x="271830" y="1050950"/>
                  </a:lnTo>
                  <a:lnTo>
                    <a:pt x="271830" y="996492"/>
                  </a:lnTo>
                  <a:lnTo>
                    <a:pt x="295757" y="996492"/>
                  </a:lnTo>
                  <a:lnTo>
                    <a:pt x="295757" y="983627"/>
                  </a:lnTo>
                  <a:close/>
                </a:path>
                <a:path w="1172209" h="1069975">
                  <a:moveTo>
                    <a:pt x="297891" y="105016"/>
                  </a:moveTo>
                  <a:lnTo>
                    <a:pt x="275551" y="73710"/>
                  </a:lnTo>
                  <a:lnTo>
                    <a:pt x="265709" y="71462"/>
                  </a:lnTo>
                  <a:lnTo>
                    <a:pt x="260870" y="70358"/>
                  </a:lnTo>
                  <a:lnTo>
                    <a:pt x="256743" y="68922"/>
                  </a:lnTo>
                  <a:lnTo>
                    <a:pt x="249923" y="65405"/>
                  </a:lnTo>
                  <a:lnTo>
                    <a:pt x="248221" y="62928"/>
                  </a:lnTo>
                  <a:lnTo>
                    <a:pt x="248221" y="56438"/>
                  </a:lnTo>
                  <a:lnTo>
                    <a:pt x="249872" y="53746"/>
                  </a:lnTo>
                  <a:lnTo>
                    <a:pt x="253161" y="51650"/>
                  </a:lnTo>
                  <a:lnTo>
                    <a:pt x="256578" y="49453"/>
                  </a:lnTo>
                  <a:lnTo>
                    <a:pt x="261797" y="48348"/>
                  </a:lnTo>
                  <a:lnTo>
                    <a:pt x="275882" y="48348"/>
                  </a:lnTo>
                  <a:lnTo>
                    <a:pt x="283095" y="49898"/>
                  </a:lnTo>
                  <a:lnTo>
                    <a:pt x="290461" y="52971"/>
                  </a:lnTo>
                  <a:lnTo>
                    <a:pt x="291617" y="52971"/>
                  </a:lnTo>
                  <a:lnTo>
                    <a:pt x="291617" y="48348"/>
                  </a:lnTo>
                  <a:lnTo>
                    <a:pt x="291617" y="39281"/>
                  </a:lnTo>
                  <a:lnTo>
                    <a:pt x="285305" y="37261"/>
                  </a:lnTo>
                  <a:lnTo>
                    <a:pt x="278739" y="35814"/>
                  </a:lnTo>
                  <a:lnTo>
                    <a:pt x="271932" y="34950"/>
                  </a:lnTo>
                  <a:lnTo>
                    <a:pt x="264883" y="34658"/>
                  </a:lnTo>
                  <a:lnTo>
                    <a:pt x="255308" y="34658"/>
                  </a:lnTo>
                  <a:lnTo>
                    <a:pt x="233857" y="66344"/>
                  </a:lnTo>
                  <a:lnTo>
                    <a:pt x="235559" y="70967"/>
                  </a:lnTo>
                  <a:lnTo>
                    <a:pt x="270713" y="87414"/>
                  </a:lnTo>
                  <a:lnTo>
                    <a:pt x="274840" y="88785"/>
                  </a:lnTo>
                  <a:lnTo>
                    <a:pt x="278244" y="90436"/>
                  </a:lnTo>
                  <a:lnTo>
                    <a:pt x="281660" y="91973"/>
                  </a:lnTo>
                  <a:lnTo>
                    <a:pt x="283362" y="94005"/>
                  </a:lnTo>
                  <a:lnTo>
                    <a:pt x="283362" y="104355"/>
                  </a:lnTo>
                  <a:lnTo>
                    <a:pt x="277253" y="108254"/>
                  </a:lnTo>
                  <a:lnTo>
                    <a:pt x="265049" y="108254"/>
                  </a:lnTo>
                  <a:lnTo>
                    <a:pt x="257213" y="107759"/>
                  </a:lnTo>
                  <a:lnTo>
                    <a:pt x="249707" y="106273"/>
                  </a:lnTo>
                  <a:lnTo>
                    <a:pt x="242519" y="103797"/>
                  </a:lnTo>
                  <a:lnTo>
                    <a:pt x="235673" y="100330"/>
                  </a:lnTo>
                  <a:lnTo>
                    <a:pt x="234848" y="100330"/>
                  </a:lnTo>
                  <a:lnTo>
                    <a:pt x="234848" y="114693"/>
                  </a:lnTo>
                  <a:lnTo>
                    <a:pt x="241795" y="117944"/>
                  </a:lnTo>
                  <a:lnTo>
                    <a:pt x="249085" y="120256"/>
                  </a:lnTo>
                  <a:lnTo>
                    <a:pt x="256730" y="121653"/>
                  </a:lnTo>
                  <a:lnTo>
                    <a:pt x="264718" y="122123"/>
                  </a:lnTo>
                  <a:lnTo>
                    <a:pt x="272453" y="121691"/>
                  </a:lnTo>
                  <a:lnTo>
                    <a:pt x="296252" y="108254"/>
                  </a:lnTo>
                  <a:lnTo>
                    <a:pt x="297891" y="105016"/>
                  </a:lnTo>
                  <a:close/>
                </a:path>
                <a:path w="1172209" h="1069975">
                  <a:moveTo>
                    <a:pt x="359308" y="259626"/>
                  </a:moveTo>
                  <a:lnTo>
                    <a:pt x="352386" y="256095"/>
                  </a:lnTo>
                  <a:lnTo>
                    <a:pt x="345313" y="253568"/>
                  </a:lnTo>
                  <a:lnTo>
                    <a:pt x="338112" y="252044"/>
                  </a:lnTo>
                  <a:lnTo>
                    <a:pt x="330758" y="251536"/>
                  </a:lnTo>
                  <a:lnTo>
                    <a:pt x="321932" y="252285"/>
                  </a:lnTo>
                  <a:lnTo>
                    <a:pt x="289915" y="277329"/>
                  </a:lnTo>
                  <a:lnTo>
                    <a:pt x="286689" y="295275"/>
                  </a:lnTo>
                  <a:lnTo>
                    <a:pt x="287502" y="304749"/>
                  </a:lnTo>
                  <a:lnTo>
                    <a:pt x="313804" y="336029"/>
                  </a:lnTo>
                  <a:lnTo>
                    <a:pt x="330758" y="339001"/>
                  </a:lnTo>
                  <a:lnTo>
                    <a:pt x="338112" y="338493"/>
                  </a:lnTo>
                  <a:lnTo>
                    <a:pt x="345313" y="336981"/>
                  </a:lnTo>
                  <a:lnTo>
                    <a:pt x="352386" y="334454"/>
                  </a:lnTo>
                  <a:lnTo>
                    <a:pt x="359308" y="330911"/>
                  </a:lnTo>
                  <a:lnTo>
                    <a:pt x="359308" y="324980"/>
                  </a:lnTo>
                  <a:lnTo>
                    <a:pt x="359308" y="316725"/>
                  </a:lnTo>
                  <a:lnTo>
                    <a:pt x="358648" y="316725"/>
                  </a:lnTo>
                  <a:lnTo>
                    <a:pt x="352399" y="320332"/>
                  </a:lnTo>
                  <a:lnTo>
                    <a:pt x="345897" y="322910"/>
                  </a:lnTo>
                  <a:lnTo>
                    <a:pt x="339115" y="324459"/>
                  </a:lnTo>
                  <a:lnTo>
                    <a:pt x="332079" y="324980"/>
                  </a:lnTo>
                  <a:lnTo>
                    <a:pt x="322618" y="324980"/>
                  </a:lnTo>
                  <a:lnTo>
                    <a:pt x="315188" y="322275"/>
                  </a:lnTo>
                  <a:lnTo>
                    <a:pt x="309791" y="316890"/>
                  </a:lnTo>
                  <a:lnTo>
                    <a:pt x="304406" y="311391"/>
                  </a:lnTo>
                  <a:lnTo>
                    <a:pt x="301713" y="304177"/>
                  </a:lnTo>
                  <a:lnTo>
                    <a:pt x="301713" y="286359"/>
                  </a:lnTo>
                  <a:lnTo>
                    <a:pt x="304406" y="279209"/>
                  </a:lnTo>
                  <a:lnTo>
                    <a:pt x="309791" y="273824"/>
                  </a:lnTo>
                  <a:lnTo>
                    <a:pt x="315188" y="268312"/>
                  </a:lnTo>
                  <a:lnTo>
                    <a:pt x="322618" y="265569"/>
                  </a:lnTo>
                  <a:lnTo>
                    <a:pt x="332079" y="265569"/>
                  </a:lnTo>
                  <a:lnTo>
                    <a:pt x="339115" y="266077"/>
                  </a:lnTo>
                  <a:lnTo>
                    <a:pt x="345897" y="267627"/>
                  </a:lnTo>
                  <a:lnTo>
                    <a:pt x="352399" y="270205"/>
                  </a:lnTo>
                  <a:lnTo>
                    <a:pt x="358648" y="273824"/>
                  </a:lnTo>
                  <a:lnTo>
                    <a:pt x="359308" y="273824"/>
                  </a:lnTo>
                  <a:lnTo>
                    <a:pt x="359308" y="265569"/>
                  </a:lnTo>
                  <a:lnTo>
                    <a:pt x="359308" y="259626"/>
                  </a:lnTo>
                  <a:close/>
                </a:path>
                <a:path w="1172209" h="1069975">
                  <a:moveTo>
                    <a:pt x="375996" y="730440"/>
                  </a:moveTo>
                  <a:lnTo>
                    <a:pt x="360984" y="730440"/>
                  </a:lnTo>
                  <a:lnTo>
                    <a:pt x="360984" y="850900"/>
                  </a:lnTo>
                  <a:lnTo>
                    <a:pt x="375996" y="850900"/>
                  </a:lnTo>
                  <a:lnTo>
                    <a:pt x="375996" y="730440"/>
                  </a:lnTo>
                  <a:close/>
                </a:path>
                <a:path w="1172209" h="1069975">
                  <a:moveTo>
                    <a:pt x="376809" y="0"/>
                  </a:moveTo>
                  <a:lnTo>
                    <a:pt x="361784" y="0"/>
                  </a:lnTo>
                  <a:lnTo>
                    <a:pt x="361784" y="120472"/>
                  </a:lnTo>
                  <a:lnTo>
                    <a:pt x="376809" y="120472"/>
                  </a:lnTo>
                  <a:lnTo>
                    <a:pt x="376809" y="0"/>
                  </a:lnTo>
                  <a:close/>
                </a:path>
                <a:path w="1172209" h="1069975">
                  <a:moveTo>
                    <a:pt x="388632" y="1025702"/>
                  </a:moveTo>
                  <a:lnTo>
                    <a:pt x="373608" y="989774"/>
                  </a:lnTo>
                  <a:lnTo>
                    <a:pt x="373608" y="1018768"/>
                  </a:lnTo>
                  <a:lnTo>
                    <a:pt x="324929" y="1018768"/>
                  </a:lnTo>
                  <a:lnTo>
                    <a:pt x="325374" y="1010856"/>
                  </a:lnTo>
                  <a:lnTo>
                    <a:pt x="328015" y="1004849"/>
                  </a:lnTo>
                  <a:lnTo>
                    <a:pt x="337693" y="996708"/>
                  </a:lnTo>
                  <a:lnTo>
                    <a:pt x="343141" y="994676"/>
                  </a:lnTo>
                  <a:lnTo>
                    <a:pt x="355244" y="994676"/>
                  </a:lnTo>
                  <a:lnTo>
                    <a:pt x="360692" y="996708"/>
                  </a:lnTo>
                  <a:lnTo>
                    <a:pt x="366356" y="1001471"/>
                  </a:lnTo>
                  <a:lnTo>
                    <a:pt x="370471" y="1004849"/>
                  </a:lnTo>
                  <a:lnTo>
                    <a:pt x="373176" y="1010856"/>
                  </a:lnTo>
                  <a:lnTo>
                    <a:pt x="373608" y="1018768"/>
                  </a:lnTo>
                  <a:lnTo>
                    <a:pt x="373608" y="989774"/>
                  </a:lnTo>
                  <a:lnTo>
                    <a:pt x="372948" y="989114"/>
                  </a:lnTo>
                  <a:lnTo>
                    <a:pt x="366191" y="985151"/>
                  </a:lnTo>
                  <a:lnTo>
                    <a:pt x="358267" y="982764"/>
                  </a:lnTo>
                  <a:lnTo>
                    <a:pt x="349186" y="981976"/>
                  </a:lnTo>
                  <a:lnTo>
                    <a:pt x="340118" y="982764"/>
                  </a:lnTo>
                  <a:lnTo>
                    <a:pt x="312267" y="1009116"/>
                  </a:lnTo>
                  <a:lnTo>
                    <a:pt x="309753" y="1027023"/>
                  </a:lnTo>
                  <a:lnTo>
                    <a:pt x="310451" y="1036269"/>
                  </a:lnTo>
                  <a:lnTo>
                    <a:pt x="334175" y="1066584"/>
                  </a:lnTo>
                  <a:lnTo>
                    <a:pt x="351002" y="1069428"/>
                  </a:lnTo>
                  <a:lnTo>
                    <a:pt x="360095" y="1068946"/>
                  </a:lnTo>
                  <a:lnTo>
                    <a:pt x="368579" y="1067498"/>
                  </a:lnTo>
                  <a:lnTo>
                    <a:pt x="376440" y="1065072"/>
                  </a:lnTo>
                  <a:lnTo>
                    <a:pt x="383679" y="1061681"/>
                  </a:lnTo>
                  <a:lnTo>
                    <a:pt x="383679" y="1055408"/>
                  </a:lnTo>
                  <a:lnTo>
                    <a:pt x="383679" y="1047153"/>
                  </a:lnTo>
                  <a:lnTo>
                    <a:pt x="382854" y="1047153"/>
                  </a:lnTo>
                  <a:lnTo>
                    <a:pt x="376440" y="1050759"/>
                  </a:lnTo>
                  <a:lnTo>
                    <a:pt x="369735" y="1053338"/>
                  </a:lnTo>
                  <a:lnTo>
                    <a:pt x="362737" y="1054887"/>
                  </a:lnTo>
                  <a:lnTo>
                    <a:pt x="355460" y="1055408"/>
                  </a:lnTo>
                  <a:lnTo>
                    <a:pt x="345668" y="1055408"/>
                  </a:lnTo>
                  <a:lnTo>
                    <a:pt x="338353" y="1053261"/>
                  </a:lnTo>
                  <a:lnTo>
                    <a:pt x="328676" y="1044676"/>
                  </a:lnTo>
                  <a:lnTo>
                    <a:pt x="325818" y="1038682"/>
                  </a:lnTo>
                  <a:lnTo>
                    <a:pt x="324929" y="1030986"/>
                  </a:lnTo>
                  <a:lnTo>
                    <a:pt x="388632" y="1030986"/>
                  </a:lnTo>
                  <a:lnTo>
                    <a:pt x="388632" y="1025702"/>
                  </a:lnTo>
                  <a:close/>
                </a:path>
                <a:path w="1172209" h="1069975">
                  <a:moveTo>
                    <a:pt x="454545" y="295275"/>
                  </a:moveTo>
                  <a:lnTo>
                    <a:pt x="439521" y="259346"/>
                  </a:lnTo>
                  <a:lnTo>
                    <a:pt x="439521" y="288340"/>
                  </a:lnTo>
                  <a:lnTo>
                    <a:pt x="390842" y="288340"/>
                  </a:lnTo>
                  <a:lnTo>
                    <a:pt x="391287" y="280416"/>
                  </a:lnTo>
                  <a:lnTo>
                    <a:pt x="393928" y="274421"/>
                  </a:lnTo>
                  <a:lnTo>
                    <a:pt x="403606" y="266280"/>
                  </a:lnTo>
                  <a:lnTo>
                    <a:pt x="409054" y="264248"/>
                  </a:lnTo>
                  <a:lnTo>
                    <a:pt x="421157" y="264248"/>
                  </a:lnTo>
                  <a:lnTo>
                    <a:pt x="426593" y="266280"/>
                  </a:lnTo>
                  <a:lnTo>
                    <a:pt x="432269" y="271030"/>
                  </a:lnTo>
                  <a:lnTo>
                    <a:pt x="436384" y="274421"/>
                  </a:lnTo>
                  <a:lnTo>
                    <a:pt x="439089" y="280416"/>
                  </a:lnTo>
                  <a:lnTo>
                    <a:pt x="439521" y="288340"/>
                  </a:lnTo>
                  <a:lnTo>
                    <a:pt x="439521" y="259346"/>
                  </a:lnTo>
                  <a:lnTo>
                    <a:pt x="438861" y="258686"/>
                  </a:lnTo>
                  <a:lnTo>
                    <a:pt x="432092" y="254723"/>
                  </a:lnTo>
                  <a:lnTo>
                    <a:pt x="424180" y="252336"/>
                  </a:lnTo>
                  <a:lnTo>
                    <a:pt x="415099" y="251536"/>
                  </a:lnTo>
                  <a:lnTo>
                    <a:pt x="406019" y="252336"/>
                  </a:lnTo>
                  <a:lnTo>
                    <a:pt x="378180" y="278688"/>
                  </a:lnTo>
                  <a:lnTo>
                    <a:pt x="375666" y="296595"/>
                  </a:lnTo>
                  <a:lnTo>
                    <a:pt x="376364" y="305828"/>
                  </a:lnTo>
                  <a:lnTo>
                    <a:pt x="400088" y="336156"/>
                  </a:lnTo>
                  <a:lnTo>
                    <a:pt x="416915" y="339001"/>
                  </a:lnTo>
                  <a:lnTo>
                    <a:pt x="426008" y="338518"/>
                  </a:lnTo>
                  <a:lnTo>
                    <a:pt x="434492" y="337058"/>
                  </a:lnTo>
                  <a:lnTo>
                    <a:pt x="442353" y="334645"/>
                  </a:lnTo>
                  <a:lnTo>
                    <a:pt x="449592" y="331241"/>
                  </a:lnTo>
                  <a:lnTo>
                    <a:pt x="449592" y="324980"/>
                  </a:lnTo>
                  <a:lnTo>
                    <a:pt x="449592" y="316725"/>
                  </a:lnTo>
                  <a:lnTo>
                    <a:pt x="448767" y="316725"/>
                  </a:lnTo>
                  <a:lnTo>
                    <a:pt x="442353" y="320332"/>
                  </a:lnTo>
                  <a:lnTo>
                    <a:pt x="435648" y="322910"/>
                  </a:lnTo>
                  <a:lnTo>
                    <a:pt x="428650" y="324459"/>
                  </a:lnTo>
                  <a:lnTo>
                    <a:pt x="421373" y="324980"/>
                  </a:lnTo>
                  <a:lnTo>
                    <a:pt x="411581" y="324980"/>
                  </a:lnTo>
                  <a:lnTo>
                    <a:pt x="404266" y="322834"/>
                  </a:lnTo>
                  <a:lnTo>
                    <a:pt x="394589" y="314248"/>
                  </a:lnTo>
                  <a:lnTo>
                    <a:pt x="391718" y="308254"/>
                  </a:lnTo>
                  <a:lnTo>
                    <a:pt x="390842" y="300545"/>
                  </a:lnTo>
                  <a:lnTo>
                    <a:pt x="454545" y="300545"/>
                  </a:lnTo>
                  <a:lnTo>
                    <a:pt x="454545" y="295275"/>
                  </a:lnTo>
                  <a:close/>
                </a:path>
                <a:path w="1172209" h="1069975">
                  <a:moveTo>
                    <a:pt x="467360" y="983627"/>
                  </a:moveTo>
                  <a:lnTo>
                    <a:pt x="452335" y="983627"/>
                  </a:lnTo>
                  <a:lnTo>
                    <a:pt x="452335" y="1067777"/>
                  </a:lnTo>
                  <a:lnTo>
                    <a:pt x="467360" y="1067777"/>
                  </a:lnTo>
                  <a:lnTo>
                    <a:pt x="467360" y="983627"/>
                  </a:lnTo>
                  <a:close/>
                </a:path>
                <a:path w="1172209" h="1069975">
                  <a:moveTo>
                    <a:pt x="482714" y="808824"/>
                  </a:moveTo>
                  <a:lnTo>
                    <a:pt x="467690" y="774357"/>
                  </a:lnTo>
                  <a:lnTo>
                    <a:pt x="467690" y="798703"/>
                  </a:lnTo>
                  <a:lnTo>
                    <a:pt x="467690" y="818832"/>
                  </a:lnTo>
                  <a:lnTo>
                    <a:pt x="464947" y="826363"/>
                  </a:lnTo>
                  <a:lnTo>
                    <a:pt x="454050" y="836383"/>
                  </a:lnTo>
                  <a:lnTo>
                    <a:pt x="447725" y="838847"/>
                  </a:lnTo>
                  <a:lnTo>
                    <a:pt x="433197" y="838847"/>
                  </a:lnTo>
                  <a:lnTo>
                    <a:pt x="426821" y="836383"/>
                  </a:lnTo>
                  <a:lnTo>
                    <a:pt x="421322" y="831430"/>
                  </a:lnTo>
                  <a:lnTo>
                    <a:pt x="415925" y="826363"/>
                  </a:lnTo>
                  <a:lnTo>
                    <a:pt x="413232" y="818832"/>
                  </a:lnTo>
                  <a:lnTo>
                    <a:pt x="413232" y="798703"/>
                  </a:lnTo>
                  <a:lnTo>
                    <a:pt x="415925" y="791159"/>
                  </a:lnTo>
                  <a:lnTo>
                    <a:pt x="421322" y="786206"/>
                  </a:lnTo>
                  <a:lnTo>
                    <a:pt x="426821" y="781265"/>
                  </a:lnTo>
                  <a:lnTo>
                    <a:pt x="433197" y="778789"/>
                  </a:lnTo>
                  <a:lnTo>
                    <a:pt x="447725" y="778789"/>
                  </a:lnTo>
                  <a:lnTo>
                    <a:pt x="454050" y="781265"/>
                  </a:lnTo>
                  <a:lnTo>
                    <a:pt x="459435" y="786206"/>
                  </a:lnTo>
                  <a:lnTo>
                    <a:pt x="464947" y="791159"/>
                  </a:lnTo>
                  <a:lnTo>
                    <a:pt x="440296" y="765086"/>
                  </a:lnTo>
                  <a:lnTo>
                    <a:pt x="431279" y="765848"/>
                  </a:lnTo>
                  <a:lnTo>
                    <a:pt x="401104" y="791083"/>
                  </a:lnTo>
                  <a:lnTo>
                    <a:pt x="398221" y="808824"/>
                  </a:lnTo>
                  <a:lnTo>
                    <a:pt x="398945" y="818159"/>
                  </a:lnTo>
                  <a:lnTo>
                    <a:pt x="423176" y="849541"/>
                  </a:lnTo>
                  <a:lnTo>
                    <a:pt x="440296" y="852551"/>
                  </a:lnTo>
                  <a:lnTo>
                    <a:pt x="449389" y="851801"/>
                  </a:lnTo>
                  <a:lnTo>
                    <a:pt x="479780" y="826554"/>
                  </a:lnTo>
                  <a:lnTo>
                    <a:pt x="481977" y="818159"/>
                  </a:lnTo>
                  <a:lnTo>
                    <a:pt x="482714" y="808824"/>
                  </a:lnTo>
                  <a:close/>
                </a:path>
                <a:path w="1172209" h="1069975">
                  <a:moveTo>
                    <a:pt x="483514" y="78384"/>
                  </a:moveTo>
                  <a:lnTo>
                    <a:pt x="468503" y="43942"/>
                  </a:lnTo>
                  <a:lnTo>
                    <a:pt x="468503" y="68262"/>
                  </a:lnTo>
                  <a:lnTo>
                    <a:pt x="468503" y="88404"/>
                  </a:lnTo>
                  <a:lnTo>
                    <a:pt x="465747" y="95935"/>
                  </a:lnTo>
                  <a:lnTo>
                    <a:pt x="454850" y="105943"/>
                  </a:lnTo>
                  <a:lnTo>
                    <a:pt x="448525" y="108419"/>
                  </a:lnTo>
                  <a:lnTo>
                    <a:pt x="434009" y="108419"/>
                  </a:lnTo>
                  <a:lnTo>
                    <a:pt x="427634" y="105943"/>
                  </a:lnTo>
                  <a:lnTo>
                    <a:pt x="422122" y="100990"/>
                  </a:lnTo>
                  <a:lnTo>
                    <a:pt x="416737" y="95935"/>
                  </a:lnTo>
                  <a:lnTo>
                    <a:pt x="414045" y="88404"/>
                  </a:lnTo>
                  <a:lnTo>
                    <a:pt x="414045" y="68262"/>
                  </a:lnTo>
                  <a:lnTo>
                    <a:pt x="416737" y="60731"/>
                  </a:lnTo>
                  <a:lnTo>
                    <a:pt x="422122" y="55778"/>
                  </a:lnTo>
                  <a:lnTo>
                    <a:pt x="427634" y="50825"/>
                  </a:lnTo>
                  <a:lnTo>
                    <a:pt x="434009" y="48348"/>
                  </a:lnTo>
                  <a:lnTo>
                    <a:pt x="448525" y="48348"/>
                  </a:lnTo>
                  <a:lnTo>
                    <a:pt x="454850" y="50825"/>
                  </a:lnTo>
                  <a:lnTo>
                    <a:pt x="460248" y="55778"/>
                  </a:lnTo>
                  <a:lnTo>
                    <a:pt x="465747" y="60731"/>
                  </a:lnTo>
                  <a:lnTo>
                    <a:pt x="441109" y="34658"/>
                  </a:lnTo>
                  <a:lnTo>
                    <a:pt x="432079" y="35407"/>
                  </a:lnTo>
                  <a:lnTo>
                    <a:pt x="401916" y="60642"/>
                  </a:lnTo>
                  <a:lnTo>
                    <a:pt x="399021" y="78384"/>
                  </a:lnTo>
                  <a:lnTo>
                    <a:pt x="399745" y="87731"/>
                  </a:lnTo>
                  <a:lnTo>
                    <a:pt x="423989" y="119100"/>
                  </a:lnTo>
                  <a:lnTo>
                    <a:pt x="441109" y="122123"/>
                  </a:lnTo>
                  <a:lnTo>
                    <a:pt x="450202" y="121361"/>
                  </a:lnTo>
                  <a:lnTo>
                    <a:pt x="480580" y="96126"/>
                  </a:lnTo>
                  <a:lnTo>
                    <a:pt x="482777" y="87731"/>
                  </a:lnTo>
                  <a:lnTo>
                    <a:pt x="483514" y="78384"/>
                  </a:lnTo>
                  <a:close/>
                </a:path>
                <a:path w="1172209" h="1069975">
                  <a:moveTo>
                    <a:pt x="485178" y="972400"/>
                  </a:moveTo>
                  <a:lnTo>
                    <a:pt x="474116" y="960348"/>
                  </a:lnTo>
                  <a:lnTo>
                    <a:pt x="466534" y="952106"/>
                  </a:lnTo>
                  <a:lnTo>
                    <a:pt x="452996" y="952106"/>
                  </a:lnTo>
                  <a:lnTo>
                    <a:pt x="434352" y="972400"/>
                  </a:lnTo>
                  <a:lnTo>
                    <a:pt x="447395" y="972400"/>
                  </a:lnTo>
                  <a:lnTo>
                    <a:pt x="459765" y="960348"/>
                  </a:lnTo>
                  <a:lnTo>
                    <a:pt x="472147" y="972400"/>
                  </a:lnTo>
                  <a:lnTo>
                    <a:pt x="485178" y="972400"/>
                  </a:lnTo>
                  <a:close/>
                </a:path>
                <a:path w="1172209" h="1069975">
                  <a:moveTo>
                    <a:pt x="510400" y="947318"/>
                  </a:moveTo>
                  <a:lnTo>
                    <a:pt x="495388" y="947318"/>
                  </a:lnTo>
                  <a:lnTo>
                    <a:pt x="495388" y="1067777"/>
                  </a:lnTo>
                  <a:lnTo>
                    <a:pt x="510400" y="1067777"/>
                  </a:lnTo>
                  <a:lnTo>
                    <a:pt x="510400" y="947318"/>
                  </a:lnTo>
                  <a:close/>
                </a:path>
                <a:path w="1172209" h="1069975">
                  <a:moveTo>
                    <a:pt x="519112" y="253187"/>
                  </a:moveTo>
                  <a:lnTo>
                    <a:pt x="495185" y="253187"/>
                  </a:lnTo>
                  <a:lnTo>
                    <a:pt x="495185" y="235038"/>
                  </a:lnTo>
                  <a:lnTo>
                    <a:pt x="464489" y="265074"/>
                  </a:lnTo>
                  <a:lnTo>
                    <a:pt x="464489" y="266065"/>
                  </a:lnTo>
                  <a:lnTo>
                    <a:pt x="480174" y="266065"/>
                  </a:lnTo>
                  <a:lnTo>
                    <a:pt x="480174" y="317220"/>
                  </a:lnTo>
                  <a:lnTo>
                    <a:pt x="481672" y="326745"/>
                  </a:lnTo>
                  <a:lnTo>
                    <a:pt x="486194" y="333552"/>
                  </a:lnTo>
                  <a:lnTo>
                    <a:pt x="493725" y="337642"/>
                  </a:lnTo>
                  <a:lnTo>
                    <a:pt x="504266" y="339001"/>
                  </a:lnTo>
                  <a:lnTo>
                    <a:pt x="509549" y="339001"/>
                  </a:lnTo>
                  <a:lnTo>
                    <a:pt x="514489" y="337794"/>
                  </a:lnTo>
                  <a:lnTo>
                    <a:pt x="519112" y="335368"/>
                  </a:lnTo>
                  <a:lnTo>
                    <a:pt x="519112" y="325805"/>
                  </a:lnTo>
                  <a:lnTo>
                    <a:pt x="519112" y="323164"/>
                  </a:lnTo>
                  <a:lnTo>
                    <a:pt x="517956" y="323164"/>
                  </a:lnTo>
                  <a:lnTo>
                    <a:pt x="513994" y="324916"/>
                  </a:lnTo>
                  <a:lnTo>
                    <a:pt x="510374" y="325805"/>
                  </a:lnTo>
                  <a:lnTo>
                    <a:pt x="503770" y="325805"/>
                  </a:lnTo>
                  <a:lnTo>
                    <a:pt x="501078" y="325361"/>
                  </a:lnTo>
                  <a:lnTo>
                    <a:pt x="498983" y="324485"/>
                  </a:lnTo>
                  <a:lnTo>
                    <a:pt x="496455" y="323380"/>
                  </a:lnTo>
                  <a:lnTo>
                    <a:pt x="495185" y="320522"/>
                  </a:lnTo>
                  <a:lnTo>
                    <a:pt x="495185" y="266065"/>
                  </a:lnTo>
                  <a:lnTo>
                    <a:pt x="519112" y="266065"/>
                  </a:lnTo>
                  <a:lnTo>
                    <a:pt x="519112" y="253187"/>
                  </a:lnTo>
                  <a:close/>
                </a:path>
                <a:path w="1172209" h="1069975">
                  <a:moveTo>
                    <a:pt x="519404" y="766737"/>
                  </a:moveTo>
                  <a:lnTo>
                    <a:pt x="504393" y="766737"/>
                  </a:lnTo>
                  <a:lnTo>
                    <a:pt x="504393" y="850900"/>
                  </a:lnTo>
                  <a:lnTo>
                    <a:pt x="519404" y="850900"/>
                  </a:lnTo>
                  <a:lnTo>
                    <a:pt x="519404" y="766737"/>
                  </a:lnTo>
                  <a:close/>
                </a:path>
                <a:path w="1172209" h="1069975">
                  <a:moveTo>
                    <a:pt x="520065" y="732751"/>
                  </a:moveTo>
                  <a:lnTo>
                    <a:pt x="503897" y="732751"/>
                  </a:lnTo>
                  <a:lnTo>
                    <a:pt x="503897" y="748919"/>
                  </a:lnTo>
                  <a:lnTo>
                    <a:pt x="520065" y="748919"/>
                  </a:lnTo>
                  <a:lnTo>
                    <a:pt x="520065" y="732751"/>
                  </a:lnTo>
                  <a:close/>
                </a:path>
                <a:path w="1172209" h="1069975">
                  <a:moveTo>
                    <a:pt x="582447" y="253187"/>
                  </a:moveTo>
                  <a:lnTo>
                    <a:pt x="558520" y="253187"/>
                  </a:lnTo>
                  <a:lnTo>
                    <a:pt x="558520" y="235038"/>
                  </a:lnTo>
                  <a:lnTo>
                    <a:pt x="527824" y="265074"/>
                  </a:lnTo>
                  <a:lnTo>
                    <a:pt x="527824" y="266065"/>
                  </a:lnTo>
                  <a:lnTo>
                    <a:pt x="543509" y="266065"/>
                  </a:lnTo>
                  <a:lnTo>
                    <a:pt x="543509" y="317220"/>
                  </a:lnTo>
                  <a:lnTo>
                    <a:pt x="545007" y="326745"/>
                  </a:lnTo>
                  <a:lnTo>
                    <a:pt x="549529" y="333552"/>
                  </a:lnTo>
                  <a:lnTo>
                    <a:pt x="557060" y="337642"/>
                  </a:lnTo>
                  <a:lnTo>
                    <a:pt x="567601" y="339001"/>
                  </a:lnTo>
                  <a:lnTo>
                    <a:pt x="572871" y="339001"/>
                  </a:lnTo>
                  <a:lnTo>
                    <a:pt x="577824" y="337794"/>
                  </a:lnTo>
                  <a:lnTo>
                    <a:pt x="582447" y="335368"/>
                  </a:lnTo>
                  <a:lnTo>
                    <a:pt x="582447" y="325805"/>
                  </a:lnTo>
                  <a:lnTo>
                    <a:pt x="582447" y="323164"/>
                  </a:lnTo>
                  <a:lnTo>
                    <a:pt x="581291" y="323164"/>
                  </a:lnTo>
                  <a:lnTo>
                    <a:pt x="577329" y="324916"/>
                  </a:lnTo>
                  <a:lnTo>
                    <a:pt x="573697" y="325805"/>
                  </a:lnTo>
                  <a:lnTo>
                    <a:pt x="567105" y="325805"/>
                  </a:lnTo>
                  <a:lnTo>
                    <a:pt x="564400" y="325361"/>
                  </a:lnTo>
                  <a:lnTo>
                    <a:pt x="562317" y="324485"/>
                  </a:lnTo>
                  <a:lnTo>
                    <a:pt x="559790" y="323380"/>
                  </a:lnTo>
                  <a:lnTo>
                    <a:pt x="558520" y="320522"/>
                  </a:lnTo>
                  <a:lnTo>
                    <a:pt x="558520" y="266065"/>
                  </a:lnTo>
                  <a:lnTo>
                    <a:pt x="582447" y="266065"/>
                  </a:lnTo>
                  <a:lnTo>
                    <a:pt x="582447" y="253187"/>
                  </a:lnTo>
                  <a:close/>
                </a:path>
                <a:path w="1172209" h="1069975">
                  <a:moveTo>
                    <a:pt x="582587" y="36309"/>
                  </a:moveTo>
                  <a:lnTo>
                    <a:pt x="569391" y="36309"/>
                  </a:lnTo>
                  <a:lnTo>
                    <a:pt x="567575" y="46875"/>
                  </a:lnTo>
                  <a:lnTo>
                    <a:pt x="567575" y="60566"/>
                  </a:lnTo>
                  <a:lnTo>
                    <a:pt x="567575" y="94564"/>
                  </a:lnTo>
                  <a:lnTo>
                    <a:pt x="561568" y="99898"/>
                  </a:lnTo>
                  <a:lnTo>
                    <a:pt x="555447" y="103720"/>
                  </a:lnTo>
                  <a:lnTo>
                    <a:pt x="549198" y="106006"/>
                  </a:lnTo>
                  <a:lnTo>
                    <a:pt x="542823" y="106768"/>
                  </a:lnTo>
                  <a:lnTo>
                    <a:pt x="534352" y="106768"/>
                  </a:lnTo>
                  <a:lnTo>
                    <a:pt x="514477" y="67983"/>
                  </a:lnTo>
                  <a:lnTo>
                    <a:pt x="517029" y="60896"/>
                  </a:lnTo>
                  <a:lnTo>
                    <a:pt x="527481" y="50888"/>
                  </a:lnTo>
                  <a:lnTo>
                    <a:pt x="534352" y="48348"/>
                  </a:lnTo>
                  <a:lnTo>
                    <a:pt x="542823" y="48348"/>
                  </a:lnTo>
                  <a:lnTo>
                    <a:pt x="549198" y="49123"/>
                  </a:lnTo>
                  <a:lnTo>
                    <a:pt x="555447" y="51409"/>
                  </a:lnTo>
                  <a:lnTo>
                    <a:pt x="561568" y="55219"/>
                  </a:lnTo>
                  <a:lnTo>
                    <a:pt x="567575" y="60566"/>
                  </a:lnTo>
                  <a:lnTo>
                    <a:pt x="567575" y="46875"/>
                  </a:lnTo>
                  <a:lnTo>
                    <a:pt x="567080" y="46875"/>
                  </a:lnTo>
                  <a:lnTo>
                    <a:pt x="561111" y="41529"/>
                  </a:lnTo>
                  <a:lnTo>
                    <a:pt x="554583" y="37706"/>
                  </a:lnTo>
                  <a:lnTo>
                    <a:pt x="547497" y="35420"/>
                  </a:lnTo>
                  <a:lnTo>
                    <a:pt x="539851" y="34658"/>
                  </a:lnTo>
                  <a:lnTo>
                    <a:pt x="532142" y="35369"/>
                  </a:lnTo>
                  <a:lnTo>
                    <a:pt x="502475" y="59537"/>
                  </a:lnTo>
                  <a:lnTo>
                    <a:pt x="499427" y="77558"/>
                  </a:lnTo>
                  <a:lnTo>
                    <a:pt x="500189" y="87160"/>
                  </a:lnTo>
                  <a:lnTo>
                    <a:pt x="524878" y="117665"/>
                  </a:lnTo>
                  <a:lnTo>
                    <a:pt x="539851" y="120472"/>
                  </a:lnTo>
                  <a:lnTo>
                    <a:pt x="547497" y="119710"/>
                  </a:lnTo>
                  <a:lnTo>
                    <a:pt x="554583" y="117411"/>
                  </a:lnTo>
                  <a:lnTo>
                    <a:pt x="561111" y="113601"/>
                  </a:lnTo>
                  <a:lnTo>
                    <a:pt x="567080" y="108254"/>
                  </a:lnTo>
                  <a:lnTo>
                    <a:pt x="567575" y="108254"/>
                  </a:lnTo>
                  <a:lnTo>
                    <a:pt x="553377" y="144195"/>
                  </a:lnTo>
                  <a:lnTo>
                    <a:pt x="542328" y="145884"/>
                  </a:lnTo>
                  <a:lnTo>
                    <a:pt x="533222" y="145313"/>
                  </a:lnTo>
                  <a:lnTo>
                    <a:pt x="524713" y="143611"/>
                  </a:lnTo>
                  <a:lnTo>
                    <a:pt x="516801" y="140779"/>
                  </a:lnTo>
                  <a:lnTo>
                    <a:pt x="509485" y="136804"/>
                  </a:lnTo>
                  <a:lnTo>
                    <a:pt x="508660" y="136804"/>
                  </a:lnTo>
                  <a:lnTo>
                    <a:pt x="508660" y="151650"/>
                  </a:lnTo>
                  <a:lnTo>
                    <a:pt x="516712" y="155333"/>
                  </a:lnTo>
                  <a:lnTo>
                    <a:pt x="525170" y="157975"/>
                  </a:lnTo>
                  <a:lnTo>
                    <a:pt x="534035" y="159550"/>
                  </a:lnTo>
                  <a:lnTo>
                    <a:pt x="543318" y="160070"/>
                  </a:lnTo>
                  <a:lnTo>
                    <a:pt x="552323" y="159372"/>
                  </a:lnTo>
                  <a:lnTo>
                    <a:pt x="560197" y="157264"/>
                  </a:lnTo>
                  <a:lnTo>
                    <a:pt x="566928" y="153758"/>
                  </a:lnTo>
                  <a:lnTo>
                    <a:pt x="572528" y="148856"/>
                  </a:lnTo>
                  <a:lnTo>
                    <a:pt x="574636" y="145884"/>
                  </a:lnTo>
                  <a:lnTo>
                    <a:pt x="576935" y="142646"/>
                  </a:lnTo>
                  <a:lnTo>
                    <a:pt x="580072" y="135242"/>
                  </a:lnTo>
                  <a:lnTo>
                    <a:pt x="581964" y="126631"/>
                  </a:lnTo>
                  <a:lnTo>
                    <a:pt x="582549" y="117411"/>
                  </a:lnTo>
                  <a:lnTo>
                    <a:pt x="582587" y="108254"/>
                  </a:lnTo>
                  <a:lnTo>
                    <a:pt x="582587" y="106768"/>
                  </a:lnTo>
                  <a:lnTo>
                    <a:pt x="582587" y="48348"/>
                  </a:lnTo>
                  <a:lnTo>
                    <a:pt x="582587" y="46875"/>
                  </a:lnTo>
                  <a:lnTo>
                    <a:pt x="582587" y="36309"/>
                  </a:lnTo>
                  <a:close/>
                </a:path>
                <a:path w="1172209" h="1069975">
                  <a:moveTo>
                    <a:pt x="605688" y="835444"/>
                  </a:moveTo>
                  <a:lnTo>
                    <a:pt x="583349" y="804138"/>
                  </a:lnTo>
                  <a:lnTo>
                    <a:pt x="573506" y="801890"/>
                  </a:lnTo>
                  <a:lnTo>
                    <a:pt x="568667" y="800785"/>
                  </a:lnTo>
                  <a:lnTo>
                    <a:pt x="564540" y="799363"/>
                  </a:lnTo>
                  <a:lnTo>
                    <a:pt x="557720" y="795832"/>
                  </a:lnTo>
                  <a:lnTo>
                    <a:pt x="556018" y="793369"/>
                  </a:lnTo>
                  <a:lnTo>
                    <a:pt x="556018" y="786866"/>
                  </a:lnTo>
                  <a:lnTo>
                    <a:pt x="557669" y="784174"/>
                  </a:lnTo>
                  <a:lnTo>
                    <a:pt x="560971" y="782091"/>
                  </a:lnTo>
                  <a:lnTo>
                    <a:pt x="564375" y="779881"/>
                  </a:lnTo>
                  <a:lnTo>
                    <a:pt x="569607" y="778789"/>
                  </a:lnTo>
                  <a:lnTo>
                    <a:pt x="583679" y="778789"/>
                  </a:lnTo>
                  <a:lnTo>
                    <a:pt x="590892" y="780326"/>
                  </a:lnTo>
                  <a:lnTo>
                    <a:pt x="598258" y="783412"/>
                  </a:lnTo>
                  <a:lnTo>
                    <a:pt x="599414" y="783412"/>
                  </a:lnTo>
                  <a:lnTo>
                    <a:pt x="599414" y="778789"/>
                  </a:lnTo>
                  <a:lnTo>
                    <a:pt x="599414" y="769708"/>
                  </a:lnTo>
                  <a:lnTo>
                    <a:pt x="593102" y="767689"/>
                  </a:lnTo>
                  <a:lnTo>
                    <a:pt x="586549" y="766241"/>
                  </a:lnTo>
                  <a:lnTo>
                    <a:pt x="579742" y="765378"/>
                  </a:lnTo>
                  <a:lnTo>
                    <a:pt x="572681" y="765086"/>
                  </a:lnTo>
                  <a:lnTo>
                    <a:pt x="563118" y="765086"/>
                  </a:lnTo>
                  <a:lnTo>
                    <a:pt x="541655" y="796772"/>
                  </a:lnTo>
                  <a:lnTo>
                    <a:pt x="543369" y="801395"/>
                  </a:lnTo>
                  <a:lnTo>
                    <a:pt x="578510" y="817841"/>
                  </a:lnTo>
                  <a:lnTo>
                    <a:pt x="582637" y="819213"/>
                  </a:lnTo>
                  <a:lnTo>
                    <a:pt x="586054" y="820864"/>
                  </a:lnTo>
                  <a:lnTo>
                    <a:pt x="589457" y="822401"/>
                  </a:lnTo>
                  <a:lnTo>
                    <a:pt x="591159" y="824445"/>
                  </a:lnTo>
                  <a:lnTo>
                    <a:pt x="591159" y="834783"/>
                  </a:lnTo>
                  <a:lnTo>
                    <a:pt x="585063" y="838682"/>
                  </a:lnTo>
                  <a:lnTo>
                    <a:pt x="572846" y="838682"/>
                  </a:lnTo>
                  <a:lnTo>
                    <a:pt x="565010" y="838187"/>
                  </a:lnTo>
                  <a:lnTo>
                    <a:pt x="557504" y="836714"/>
                  </a:lnTo>
                  <a:lnTo>
                    <a:pt x="550329" y="834237"/>
                  </a:lnTo>
                  <a:lnTo>
                    <a:pt x="543471" y="830770"/>
                  </a:lnTo>
                  <a:lnTo>
                    <a:pt x="542645" y="830770"/>
                  </a:lnTo>
                  <a:lnTo>
                    <a:pt x="542645" y="845121"/>
                  </a:lnTo>
                  <a:lnTo>
                    <a:pt x="549592" y="848372"/>
                  </a:lnTo>
                  <a:lnTo>
                    <a:pt x="556882" y="850696"/>
                  </a:lnTo>
                  <a:lnTo>
                    <a:pt x="564527" y="852081"/>
                  </a:lnTo>
                  <a:lnTo>
                    <a:pt x="572516" y="852551"/>
                  </a:lnTo>
                  <a:lnTo>
                    <a:pt x="580250" y="852119"/>
                  </a:lnTo>
                  <a:lnTo>
                    <a:pt x="604050" y="838682"/>
                  </a:lnTo>
                  <a:lnTo>
                    <a:pt x="605688" y="835444"/>
                  </a:lnTo>
                  <a:close/>
                </a:path>
                <a:path w="1172209" h="1069975">
                  <a:moveTo>
                    <a:pt x="611670" y="1025702"/>
                  </a:moveTo>
                  <a:lnTo>
                    <a:pt x="596646" y="989774"/>
                  </a:lnTo>
                  <a:lnTo>
                    <a:pt x="596646" y="1018768"/>
                  </a:lnTo>
                  <a:lnTo>
                    <a:pt x="547966" y="1018768"/>
                  </a:lnTo>
                  <a:lnTo>
                    <a:pt x="548411" y="1010856"/>
                  </a:lnTo>
                  <a:lnTo>
                    <a:pt x="551053" y="1004849"/>
                  </a:lnTo>
                  <a:lnTo>
                    <a:pt x="560730" y="996708"/>
                  </a:lnTo>
                  <a:lnTo>
                    <a:pt x="566178" y="994676"/>
                  </a:lnTo>
                  <a:lnTo>
                    <a:pt x="578269" y="994676"/>
                  </a:lnTo>
                  <a:lnTo>
                    <a:pt x="583717" y="996708"/>
                  </a:lnTo>
                  <a:lnTo>
                    <a:pt x="589394" y="1001471"/>
                  </a:lnTo>
                  <a:lnTo>
                    <a:pt x="593509" y="1004849"/>
                  </a:lnTo>
                  <a:lnTo>
                    <a:pt x="596201" y="1010856"/>
                  </a:lnTo>
                  <a:lnTo>
                    <a:pt x="596646" y="1018768"/>
                  </a:lnTo>
                  <a:lnTo>
                    <a:pt x="596646" y="989774"/>
                  </a:lnTo>
                  <a:lnTo>
                    <a:pt x="595985" y="989114"/>
                  </a:lnTo>
                  <a:lnTo>
                    <a:pt x="589216" y="985151"/>
                  </a:lnTo>
                  <a:lnTo>
                    <a:pt x="581304" y="982764"/>
                  </a:lnTo>
                  <a:lnTo>
                    <a:pt x="572223" y="981976"/>
                  </a:lnTo>
                  <a:lnTo>
                    <a:pt x="563143" y="982764"/>
                  </a:lnTo>
                  <a:lnTo>
                    <a:pt x="535305" y="1009116"/>
                  </a:lnTo>
                  <a:lnTo>
                    <a:pt x="532790" y="1027023"/>
                  </a:lnTo>
                  <a:lnTo>
                    <a:pt x="533488" y="1036269"/>
                  </a:lnTo>
                  <a:lnTo>
                    <a:pt x="557212" y="1066584"/>
                  </a:lnTo>
                  <a:lnTo>
                    <a:pt x="574040" y="1069428"/>
                  </a:lnTo>
                  <a:lnTo>
                    <a:pt x="583133" y="1068946"/>
                  </a:lnTo>
                  <a:lnTo>
                    <a:pt x="591616" y="1067498"/>
                  </a:lnTo>
                  <a:lnTo>
                    <a:pt x="599478" y="1065072"/>
                  </a:lnTo>
                  <a:lnTo>
                    <a:pt x="606717" y="1061681"/>
                  </a:lnTo>
                  <a:lnTo>
                    <a:pt x="606717" y="1055408"/>
                  </a:lnTo>
                  <a:lnTo>
                    <a:pt x="606717" y="1047153"/>
                  </a:lnTo>
                  <a:lnTo>
                    <a:pt x="605891" y="1047153"/>
                  </a:lnTo>
                  <a:lnTo>
                    <a:pt x="599478" y="1050759"/>
                  </a:lnTo>
                  <a:lnTo>
                    <a:pt x="592772" y="1053338"/>
                  </a:lnTo>
                  <a:lnTo>
                    <a:pt x="585774" y="1054887"/>
                  </a:lnTo>
                  <a:lnTo>
                    <a:pt x="578497" y="1055408"/>
                  </a:lnTo>
                  <a:lnTo>
                    <a:pt x="568706" y="1055408"/>
                  </a:lnTo>
                  <a:lnTo>
                    <a:pt x="561390" y="1053261"/>
                  </a:lnTo>
                  <a:lnTo>
                    <a:pt x="551713" y="1044676"/>
                  </a:lnTo>
                  <a:lnTo>
                    <a:pt x="548843" y="1038682"/>
                  </a:lnTo>
                  <a:lnTo>
                    <a:pt x="547966" y="1030986"/>
                  </a:lnTo>
                  <a:lnTo>
                    <a:pt x="611670" y="1030986"/>
                  </a:lnTo>
                  <a:lnTo>
                    <a:pt x="611670" y="1025702"/>
                  </a:lnTo>
                  <a:close/>
                </a:path>
                <a:path w="1172209" h="1069975">
                  <a:moveTo>
                    <a:pt x="641083" y="766737"/>
                  </a:moveTo>
                  <a:lnTo>
                    <a:pt x="626059" y="766737"/>
                  </a:lnTo>
                  <a:lnTo>
                    <a:pt x="626059" y="850900"/>
                  </a:lnTo>
                  <a:lnTo>
                    <a:pt x="641083" y="850900"/>
                  </a:lnTo>
                  <a:lnTo>
                    <a:pt x="641083" y="766737"/>
                  </a:lnTo>
                  <a:close/>
                </a:path>
                <a:path w="1172209" h="1069975">
                  <a:moveTo>
                    <a:pt x="641743" y="732751"/>
                  </a:moveTo>
                  <a:lnTo>
                    <a:pt x="625563" y="732751"/>
                  </a:lnTo>
                  <a:lnTo>
                    <a:pt x="625563" y="748919"/>
                  </a:lnTo>
                  <a:lnTo>
                    <a:pt x="641743" y="748919"/>
                  </a:lnTo>
                  <a:lnTo>
                    <a:pt x="641743" y="732751"/>
                  </a:lnTo>
                  <a:close/>
                </a:path>
                <a:path w="1172209" h="1069975">
                  <a:moveTo>
                    <a:pt x="675322" y="295275"/>
                  </a:moveTo>
                  <a:lnTo>
                    <a:pt x="660298" y="259346"/>
                  </a:lnTo>
                  <a:lnTo>
                    <a:pt x="660298" y="288340"/>
                  </a:lnTo>
                  <a:lnTo>
                    <a:pt x="611619" y="288340"/>
                  </a:lnTo>
                  <a:lnTo>
                    <a:pt x="612063" y="280416"/>
                  </a:lnTo>
                  <a:lnTo>
                    <a:pt x="614705" y="274421"/>
                  </a:lnTo>
                  <a:lnTo>
                    <a:pt x="624382" y="266280"/>
                  </a:lnTo>
                  <a:lnTo>
                    <a:pt x="629831" y="264248"/>
                  </a:lnTo>
                  <a:lnTo>
                    <a:pt x="641934" y="264248"/>
                  </a:lnTo>
                  <a:lnTo>
                    <a:pt x="647369" y="266280"/>
                  </a:lnTo>
                  <a:lnTo>
                    <a:pt x="653046" y="271030"/>
                  </a:lnTo>
                  <a:lnTo>
                    <a:pt x="657161" y="274421"/>
                  </a:lnTo>
                  <a:lnTo>
                    <a:pt x="659866" y="280416"/>
                  </a:lnTo>
                  <a:lnTo>
                    <a:pt x="660298" y="288340"/>
                  </a:lnTo>
                  <a:lnTo>
                    <a:pt x="660298" y="259346"/>
                  </a:lnTo>
                  <a:lnTo>
                    <a:pt x="659638" y="258686"/>
                  </a:lnTo>
                  <a:lnTo>
                    <a:pt x="652881" y="254723"/>
                  </a:lnTo>
                  <a:lnTo>
                    <a:pt x="644956" y="252336"/>
                  </a:lnTo>
                  <a:lnTo>
                    <a:pt x="635876" y="251536"/>
                  </a:lnTo>
                  <a:lnTo>
                    <a:pt x="626808" y="252336"/>
                  </a:lnTo>
                  <a:lnTo>
                    <a:pt x="598957" y="278688"/>
                  </a:lnTo>
                  <a:lnTo>
                    <a:pt x="596442" y="296595"/>
                  </a:lnTo>
                  <a:lnTo>
                    <a:pt x="597141" y="305828"/>
                  </a:lnTo>
                  <a:lnTo>
                    <a:pt x="620864" y="336156"/>
                  </a:lnTo>
                  <a:lnTo>
                    <a:pt x="637692" y="339001"/>
                  </a:lnTo>
                  <a:lnTo>
                    <a:pt x="646785" y="338518"/>
                  </a:lnTo>
                  <a:lnTo>
                    <a:pt x="655269" y="337058"/>
                  </a:lnTo>
                  <a:lnTo>
                    <a:pt x="663130" y="334645"/>
                  </a:lnTo>
                  <a:lnTo>
                    <a:pt x="670369" y="331241"/>
                  </a:lnTo>
                  <a:lnTo>
                    <a:pt x="670369" y="324980"/>
                  </a:lnTo>
                  <a:lnTo>
                    <a:pt x="670369" y="316725"/>
                  </a:lnTo>
                  <a:lnTo>
                    <a:pt x="669544" y="316725"/>
                  </a:lnTo>
                  <a:lnTo>
                    <a:pt x="663130" y="320332"/>
                  </a:lnTo>
                  <a:lnTo>
                    <a:pt x="656424" y="322910"/>
                  </a:lnTo>
                  <a:lnTo>
                    <a:pt x="649427" y="324459"/>
                  </a:lnTo>
                  <a:lnTo>
                    <a:pt x="642150" y="324980"/>
                  </a:lnTo>
                  <a:lnTo>
                    <a:pt x="632358" y="324980"/>
                  </a:lnTo>
                  <a:lnTo>
                    <a:pt x="625043" y="322834"/>
                  </a:lnTo>
                  <a:lnTo>
                    <a:pt x="615365" y="314248"/>
                  </a:lnTo>
                  <a:lnTo>
                    <a:pt x="612495" y="308254"/>
                  </a:lnTo>
                  <a:lnTo>
                    <a:pt x="611619" y="300545"/>
                  </a:lnTo>
                  <a:lnTo>
                    <a:pt x="675322" y="300545"/>
                  </a:lnTo>
                  <a:lnTo>
                    <a:pt x="675322" y="295275"/>
                  </a:lnTo>
                  <a:close/>
                </a:path>
                <a:path w="1172209" h="1069975">
                  <a:moveTo>
                    <a:pt x="682574" y="78384"/>
                  </a:moveTo>
                  <a:lnTo>
                    <a:pt x="667550" y="42468"/>
                  </a:lnTo>
                  <a:lnTo>
                    <a:pt x="667550" y="71462"/>
                  </a:lnTo>
                  <a:lnTo>
                    <a:pt x="618871" y="71462"/>
                  </a:lnTo>
                  <a:lnTo>
                    <a:pt x="619315" y="63538"/>
                  </a:lnTo>
                  <a:lnTo>
                    <a:pt x="621957" y="57543"/>
                  </a:lnTo>
                  <a:lnTo>
                    <a:pt x="631634" y="49403"/>
                  </a:lnTo>
                  <a:lnTo>
                    <a:pt x="637082" y="47358"/>
                  </a:lnTo>
                  <a:lnTo>
                    <a:pt x="649185" y="47358"/>
                  </a:lnTo>
                  <a:lnTo>
                    <a:pt x="654621" y="49403"/>
                  </a:lnTo>
                  <a:lnTo>
                    <a:pt x="660298" y="54152"/>
                  </a:lnTo>
                  <a:lnTo>
                    <a:pt x="664413" y="57543"/>
                  </a:lnTo>
                  <a:lnTo>
                    <a:pt x="667118" y="63538"/>
                  </a:lnTo>
                  <a:lnTo>
                    <a:pt x="667550" y="71462"/>
                  </a:lnTo>
                  <a:lnTo>
                    <a:pt x="667550" y="42468"/>
                  </a:lnTo>
                  <a:lnTo>
                    <a:pt x="666889" y="41808"/>
                  </a:lnTo>
                  <a:lnTo>
                    <a:pt x="660133" y="37833"/>
                  </a:lnTo>
                  <a:lnTo>
                    <a:pt x="652208" y="35458"/>
                  </a:lnTo>
                  <a:lnTo>
                    <a:pt x="643128" y="34658"/>
                  </a:lnTo>
                  <a:lnTo>
                    <a:pt x="634060" y="35458"/>
                  </a:lnTo>
                  <a:lnTo>
                    <a:pt x="606209" y="61798"/>
                  </a:lnTo>
                  <a:lnTo>
                    <a:pt x="603694" y="79705"/>
                  </a:lnTo>
                  <a:lnTo>
                    <a:pt x="604393" y="88950"/>
                  </a:lnTo>
                  <a:lnTo>
                    <a:pt x="628116" y="119265"/>
                  </a:lnTo>
                  <a:lnTo>
                    <a:pt x="644944" y="122123"/>
                  </a:lnTo>
                  <a:lnTo>
                    <a:pt x="654037" y="121627"/>
                  </a:lnTo>
                  <a:lnTo>
                    <a:pt x="662520" y="120180"/>
                  </a:lnTo>
                  <a:lnTo>
                    <a:pt x="670382" y="117754"/>
                  </a:lnTo>
                  <a:lnTo>
                    <a:pt x="677621" y="114363"/>
                  </a:lnTo>
                  <a:lnTo>
                    <a:pt x="677621" y="108089"/>
                  </a:lnTo>
                  <a:lnTo>
                    <a:pt x="677621" y="99834"/>
                  </a:lnTo>
                  <a:lnTo>
                    <a:pt x="676795" y="99834"/>
                  </a:lnTo>
                  <a:lnTo>
                    <a:pt x="670382" y="103454"/>
                  </a:lnTo>
                  <a:lnTo>
                    <a:pt x="663676" y="106032"/>
                  </a:lnTo>
                  <a:lnTo>
                    <a:pt x="656678" y="107581"/>
                  </a:lnTo>
                  <a:lnTo>
                    <a:pt x="649401" y="108089"/>
                  </a:lnTo>
                  <a:lnTo>
                    <a:pt x="639610" y="108089"/>
                  </a:lnTo>
                  <a:lnTo>
                    <a:pt x="632294" y="105943"/>
                  </a:lnTo>
                  <a:lnTo>
                    <a:pt x="622617" y="97370"/>
                  </a:lnTo>
                  <a:lnTo>
                    <a:pt x="619747" y="91363"/>
                  </a:lnTo>
                  <a:lnTo>
                    <a:pt x="618871" y="83667"/>
                  </a:lnTo>
                  <a:lnTo>
                    <a:pt x="682574" y="83667"/>
                  </a:lnTo>
                  <a:lnTo>
                    <a:pt x="682574" y="78384"/>
                  </a:lnTo>
                  <a:close/>
                </a:path>
                <a:path w="1172209" h="1069975">
                  <a:moveTo>
                    <a:pt x="715479" y="765086"/>
                  </a:moveTo>
                  <a:lnTo>
                    <a:pt x="714159" y="765086"/>
                  </a:lnTo>
                  <a:lnTo>
                    <a:pt x="705040" y="766013"/>
                  </a:lnTo>
                  <a:lnTo>
                    <a:pt x="696823" y="768756"/>
                  </a:lnTo>
                  <a:lnTo>
                    <a:pt x="689521" y="773353"/>
                  </a:lnTo>
                  <a:lnTo>
                    <a:pt x="683133" y="779780"/>
                  </a:lnTo>
                  <a:lnTo>
                    <a:pt x="682802" y="779780"/>
                  </a:lnTo>
                  <a:lnTo>
                    <a:pt x="682802" y="777303"/>
                  </a:lnTo>
                  <a:lnTo>
                    <a:pt x="680986" y="766737"/>
                  </a:lnTo>
                  <a:lnTo>
                    <a:pt x="667778" y="766737"/>
                  </a:lnTo>
                  <a:lnTo>
                    <a:pt x="667778" y="850900"/>
                  </a:lnTo>
                  <a:lnTo>
                    <a:pt x="682802" y="850900"/>
                  </a:lnTo>
                  <a:lnTo>
                    <a:pt x="682802" y="793800"/>
                  </a:lnTo>
                  <a:lnTo>
                    <a:pt x="685990" y="789292"/>
                  </a:lnTo>
                  <a:lnTo>
                    <a:pt x="690397" y="785774"/>
                  </a:lnTo>
                  <a:lnTo>
                    <a:pt x="701611" y="780707"/>
                  </a:lnTo>
                  <a:lnTo>
                    <a:pt x="706081" y="779780"/>
                  </a:lnTo>
                  <a:lnTo>
                    <a:pt x="707669" y="779449"/>
                  </a:lnTo>
                  <a:lnTo>
                    <a:pt x="715479" y="779449"/>
                  </a:lnTo>
                  <a:lnTo>
                    <a:pt x="715479" y="765086"/>
                  </a:lnTo>
                  <a:close/>
                </a:path>
                <a:path w="1172209" h="1069975">
                  <a:moveTo>
                    <a:pt x="754049" y="253187"/>
                  </a:moveTo>
                  <a:lnTo>
                    <a:pt x="739025" y="253187"/>
                  </a:lnTo>
                  <a:lnTo>
                    <a:pt x="739025" y="337350"/>
                  </a:lnTo>
                  <a:lnTo>
                    <a:pt x="754049" y="337350"/>
                  </a:lnTo>
                  <a:lnTo>
                    <a:pt x="754049" y="253187"/>
                  </a:lnTo>
                  <a:close/>
                </a:path>
                <a:path w="1172209" h="1069975">
                  <a:moveTo>
                    <a:pt x="771867" y="241973"/>
                  </a:moveTo>
                  <a:lnTo>
                    <a:pt x="760806" y="229920"/>
                  </a:lnTo>
                  <a:lnTo>
                    <a:pt x="753224" y="221678"/>
                  </a:lnTo>
                  <a:lnTo>
                    <a:pt x="739686" y="221678"/>
                  </a:lnTo>
                  <a:lnTo>
                    <a:pt x="721042" y="241973"/>
                  </a:lnTo>
                  <a:lnTo>
                    <a:pt x="734072" y="241973"/>
                  </a:lnTo>
                  <a:lnTo>
                    <a:pt x="746455" y="229920"/>
                  </a:lnTo>
                  <a:lnTo>
                    <a:pt x="758837" y="241973"/>
                  </a:lnTo>
                  <a:lnTo>
                    <a:pt x="771867" y="241973"/>
                  </a:lnTo>
                  <a:close/>
                </a:path>
                <a:path w="1172209" h="1069975">
                  <a:moveTo>
                    <a:pt x="791171" y="835444"/>
                  </a:moveTo>
                  <a:lnTo>
                    <a:pt x="768845" y="804138"/>
                  </a:lnTo>
                  <a:lnTo>
                    <a:pt x="758990" y="801890"/>
                  </a:lnTo>
                  <a:lnTo>
                    <a:pt x="754151" y="800785"/>
                  </a:lnTo>
                  <a:lnTo>
                    <a:pt x="750023" y="799363"/>
                  </a:lnTo>
                  <a:lnTo>
                    <a:pt x="743204" y="795832"/>
                  </a:lnTo>
                  <a:lnTo>
                    <a:pt x="741502" y="793369"/>
                  </a:lnTo>
                  <a:lnTo>
                    <a:pt x="741502" y="786866"/>
                  </a:lnTo>
                  <a:lnTo>
                    <a:pt x="743153" y="784174"/>
                  </a:lnTo>
                  <a:lnTo>
                    <a:pt x="746455" y="782091"/>
                  </a:lnTo>
                  <a:lnTo>
                    <a:pt x="749858" y="779881"/>
                  </a:lnTo>
                  <a:lnTo>
                    <a:pt x="755091" y="778789"/>
                  </a:lnTo>
                  <a:lnTo>
                    <a:pt x="769175" y="778789"/>
                  </a:lnTo>
                  <a:lnTo>
                    <a:pt x="776376" y="780326"/>
                  </a:lnTo>
                  <a:lnTo>
                    <a:pt x="783742" y="783412"/>
                  </a:lnTo>
                  <a:lnTo>
                    <a:pt x="784898" y="783412"/>
                  </a:lnTo>
                  <a:lnTo>
                    <a:pt x="784898" y="778789"/>
                  </a:lnTo>
                  <a:lnTo>
                    <a:pt x="784898" y="769708"/>
                  </a:lnTo>
                  <a:lnTo>
                    <a:pt x="778586" y="767689"/>
                  </a:lnTo>
                  <a:lnTo>
                    <a:pt x="772033" y="766241"/>
                  </a:lnTo>
                  <a:lnTo>
                    <a:pt x="765225" y="765378"/>
                  </a:lnTo>
                  <a:lnTo>
                    <a:pt x="758164" y="765086"/>
                  </a:lnTo>
                  <a:lnTo>
                    <a:pt x="748601" y="765086"/>
                  </a:lnTo>
                  <a:lnTo>
                    <a:pt x="727151" y="796772"/>
                  </a:lnTo>
                  <a:lnTo>
                    <a:pt x="728853" y="801395"/>
                  </a:lnTo>
                  <a:lnTo>
                    <a:pt x="763993" y="817841"/>
                  </a:lnTo>
                  <a:lnTo>
                    <a:pt x="768121" y="819213"/>
                  </a:lnTo>
                  <a:lnTo>
                    <a:pt x="771537" y="820864"/>
                  </a:lnTo>
                  <a:lnTo>
                    <a:pt x="774941" y="822401"/>
                  </a:lnTo>
                  <a:lnTo>
                    <a:pt x="776655" y="824445"/>
                  </a:lnTo>
                  <a:lnTo>
                    <a:pt x="776655" y="834783"/>
                  </a:lnTo>
                  <a:lnTo>
                    <a:pt x="770547" y="838682"/>
                  </a:lnTo>
                  <a:lnTo>
                    <a:pt x="758329" y="838682"/>
                  </a:lnTo>
                  <a:lnTo>
                    <a:pt x="750493" y="838187"/>
                  </a:lnTo>
                  <a:lnTo>
                    <a:pt x="742988" y="836714"/>
                  </a:lnTo>
                  <a:lnTo>
                    <a:pt x="735812" y="834237"/>
                  </a:lnTo>
                  <a:lnTo>
                    <a:pt x="728954" y="830770"/>
                  </a:lnTo>
                  <a:lnTo>
                    <a:pt x="728141" y="830770"/>
                  </a:lnTo>
                  <a:lnTo>
                    <a:pt x="728141" y="845121"/>
                  </a:lnTo>
                  <a:lnTo>
                    <a:pt x="735076" y="848372"/>
                  </a:lnTo>
                  <a:lnTo>
                    <a:pt x="742365" y="850696"/>
                  </a:lnTo>
                  <a:lnTo>
                    <a:pt x="750011" y="852081"/>
                  </a:lnTo>
                  <a:lnTo>
                    <a:pt x="757999" y="852551"/>
                  </a:lnTo>
                  <a:lnTo>
                    <a:pt x="765733" y="852119"/>
                  </a:lnTo>
                  <a:lnTo>
                    <a:pt x="789533" y="838682"/>
                  </a:lnTo>
                  <a:lnTo>
                    <a:pt x="791171" y="835444"/>
                  </a:lnTo>
                  <a:close/>
                </a:path>
                <a:path w="1172209" h="1069975">
                  <a:moveTo>
                    <a:pt x="797090" y="216890"/>
                  </a:moveTo>
                  <a:lnTo>
                    <a:pt x="782078" y="216890"/>
                  </a:lnTo>
                  <a:lnTo>
                    <a:pt x="782078" y="337350"/>
                  </a:lnTo>
                  <a:lnTo>
                    <a:pt x="797090" y="337350"/>
                  </a:lnTo>
                  <a:lnTo>
                    <a:pt x="797090" y="216890"/>
                  </a:lnTo>
                  <a:close/>
                </a:path>
                <a:path w="1172209" h="1069975">
                  <a:moveTo>
                    <a:pt x="828992" y="57975"/>
                  </a:moveTo>
                  <a:lnTo>
                    <a:pt x="826630" y="50609"/>
                  </a:lnTo>
                  <a:lnTo>
                    <a:pt x="825080" y="48514"/>
                  </a:lnTo>
                  <a:lnTo>
                    <a:pt x="821893" y="44234"/>
                  </a:lnTo>
                  <a:lnTo>
                    <a:pt x="817283" y="37846"/>
                  </a:lnTo>
                  <a:lnTo>
                    <a:pt x="810463" y="34658"/>
                  </a:lnTo>
                  <a:lnTo>
                    <a:pt x="801433" y="34658"/>
                  </a:lnTo>
                  <a:lnTo>
                    <a:pt x="792073" y="35699"/>
                  </a:lnTo>
                  <a:lnTo>
                    <a:pt x="783945" y="38823"/>
                  </a:lnTo>
                  <a:lnTo>
                    <a:pt x="777049" y="44030"/>
                  </a:lnTo>
                  <a:lnTo>
                    <a:pt x="771398" y="51320"/>
                  </a:lnTo>
                  <a:lnTo>
                    <a:pt x="770902" y="51320"/>
                  </a:lnTo>
                  <a:lnTo>
                    <a:pt x="769797" y="48514"/>
                  </a:lnTo>
                  <a:lnTo>
                    <a:pt x="769035" y="46596"/>
                  </a:lnTo>
                  <a:lnTo>
                    <a:pt x="765898" y="42633"/>
                  </a:lnTo>
                  <a:lnTo>
                    <a:pt x="761504" y="39446"/>
                  </a:lnTo>
                  <a:lnTo>
                    <a:pt x="757212" y="36258"/>
                  </a:lnTo>
                  <a:lnTo>
                    <a:pt x="751979" y="34658"/>
                  </a:lnTo>
                  <a:lnTo>
                    <a:pt x="745820" y="34658"/>
                  </a:lnTo>
                  <a:lnTo>
                    <a:pt x="737654" y="35572"/>
                  </a:lnTo>
                  <a:lnTo>
                    <a:pt x="730313" y="38328"/>
                  </a:lnTo>
                  <a:lnTo>
                    <a:pt x="723798" y="42913"/>
                  </a:lnTo>
                  <a:lnTo>
                    <a:pt x="718096" y="49339"/>
                  </a:lnTo>
                  <a:lnTo>
                    <a:pt x="717765" y="49339"/>
                  </a:lnTo>
                  <a:lnTo>
                    <a:pt x="717727" y="46596"/>
                  </a:lnTo>
                  <a:lnTo>
                    <a:pt x="715962" y="36309"/>
                  </a:lnTo>
                  <a:lnTo>
                    <a:pt x="702754" y="36309"/>
                  </a:lnTo>
                  <a:lnTo>
                    <a:pt x="702754" y="120472"/>
                  </a:lnTo>
                  <a:lnTo>
                    <a:pt x="717765" y="120472"/>
                  </a:lnTo>
                  <a:lnTo>
                    <a:pt x="717765" y="64363"/>
                  </a:lnTo>
                  <a:lnTo>
                    <a:pt x="722845" y="57429"/>
                  </a:lnTo>
                  <a:lnTo>
                    <a:pt x="728497" y="52476"/>
                  </a:lnTo>
                  <a:lnTo>
                    <a:pt x="734733" y="49504"/>
                  </a:lnTo>
                  <a:lnTo>
                    <a:pt x="735863" y="49339"/>
                  </a:lnTo>
                  <a:lnTo>
                    <a:pt x="741540" y="48514"/>
                  </a:lnTo>
                  <a:lnTo>
                    <a:pt x="747699" y="48514"/>
                  </a:lnTo>
                  <a:lnTo>
                    <a:pt x="752043" y="50228"/>
                  </a:lnTo>
                  <a:lnTo>
                    <a:pt x="754570" y="53632"/>
                  </a:lnTo>
                  <a:lnTo>
                    <a:pt x="757097" y="56934"/>
                  </a:lnTo>
                  <a:lnTo>
                    <a:pt x="758367" y="62166"/>
                  </a:lnTo>
                  <a:lnTo>
                    <a:pt x="758367" y="120472"/>
                  </a:lnTo>
                  <a:lnTo>
                    <a:pt x="773379" y="120472"/>
                  </a:lnTo>
                  <a:lnTo>
                    <a:pt x="773379" y="64363"/>
                  </a:lnTo>
                  <a:lnTo>
                    <a:pt x="778459" y="57429"/>
                  </a:lnTo>
                  <a:lnTo>
                    <a:pt x="784110" y="52476"/>
                  </a:lnTo>
                  <a:lnTo>
                    <a:pt x="786536" y="51320"/>
                  </a:lnTo>
                  <a:lnTo>
                    <a:pt x="790333" y="49504"/>
                  </a:lnTo>
                  <a:lnTo>
                    <a:pt x="797140" y="48514"/>
                  </a:lnTo>
                  <a:lnTo>
                    <a:pt x="803198" y="48514"/>
                  </a:lnTo>
                  <a:lnTo>
                    <a:pt x="807491" y="50228"/>
                  </a:lnTo>
                  <a:lnTo>
                    <a:pt x="810018" y="53632"/>
                  </a:lnTo>
                  <a:lnTo>
                    <a:pt x="812660" y="56934"/>
                  </a:lnTo>
                  <a:lnTo>
                    <a:pt x="813981" y="62166"/>
                  </a:lnTo>
                  <a:lnTo>
                    <a:pt x="813981" y="120472"/>
                  </a:lnTo>
                  <a:lnTo>
                    <a:pt x="828992" y="120472"/>
                  </a:lnTo>
                  <a:lnTo>
                    <a:pt x="828992" y="57975"/>
                  </a:lnTo>
                  <a:close/>
                </a:path>
                <a:path w="1172209" h="1069975">
                  <a:moveTo>
                    <a:pt x="898347" y="295275"/>
                  </a:moveTo>
                  <a:lnTo>
                    <a:pt x="883335" y="259346"/>
                  </a:lnTo>
                  <a:lnTo>
                    <a:pt x="883335" y="288340"/>
                  </a:lnTo>
                  <a:lnTo>
                    <a:pt x="834656" y="288340"/>
                  </a:lnTo>
                  <a:lnTo>
                    <a:pt x="835101" y="280416"/>
                  </a:lnTo>
                  <a:lnTo>
                    <a:pt x="837730" y="274421"/>
                  </a:lnTo>
                  <a:lnTo>
                    <a:pt x="847420" y="266280"/>
                  </a:lnTo>
                  <a:lnTo>
                    <a:pt x="852868" y="264248"/>
                  </a:lnTo>
                  <a:lnTo>
                    <a:pt x="864958" y="264248"/>
                  </a:lnTo>
                  <a:lnTo>
                    <a:pt x="870407" y="266280"/>
                  </a:lnTo>
                  <a:lnTo>
                    <a:pt x="876084" y="271030"/>
                  </a:lnTo>
                  <a:lnTo>
                    <a:pt x="880198" y="274421"/>
                  </a:lnTo>
                  <a:lnTo>
                    <a:pt x="882891" y="280416"/>
                  </a:lnTo>
                  <a:lnTo>
                    <a:pt x="883335" y="288340"/>
                  </a:lnTo>
                  <a:lnTo>
                    <a:pt x="883335" y="259346"/>
                  </a:lnTo>
                  <a:lnTo>
                    <a:pt x="882675" y="258686"/>
                  </a:lnTo>
                  <a:lnTo>
                    <a:pt x="875906" y="254723"/>
                  </a:lnTo>
                  <a:lnTo>
                    <a:pt x="867994" y="252336"/>
                  </a:lnTo>
                  <a:lnTo>
                    <a:pt x="858913" y="251536"/>
                  </a:lnTo>
                  <a:lnTo>
                    <a:pt x="849833" y="252336"/>
                  </a:lnTo>
                  <a:lnTo>
                    <a:pt x="821994" y="278688"/>
                  </a:lnTo>
                  <a:lnTo>
                    <a:pt x="819480" y="296595"/>
                  </a:lnTo>
                  <a:lnTo>
                    <a:pt x="820178" y="305828"/>
                  </a:lnTo>
                  <a:lnTo>
                    <a:pt x="843902" y="336156"/>
                  </a:lnTo>
                  <a:lnTo>
                    <a:pt x="860729" y="339001"/>
                  </a:lnTo>
                  <a:lnTo>
                    <a:pt x="869823" y="338518"/>
                  </a:lnTo>
                  <a:lnTo>
                    <a:pt x="878306" y="337058"/>
                  </a:lnTo>
                  <a:lnTo>
                    <a:pt x="886167" y="334645"/>
                  </a:lnTo>
                  <a:lnTo>
                    <a:pt x="893406" y="331241"/>
                  </a:lnTo>
                  <a:lnTo>
                    <a:pt x="893406" y="324980"/>
                  </a:lnTo>
                  <a:lnTo>
                    <a:pt x="893406" y="316725"/>
                  </a:lnTo>
                  <a:lnTo>
                    <a:pt x="892581" y="316725"/>
                  </a:lnTo>
                  <a:lnTo>
                    <a:pt x="886167" y="320332"/>
                  </a:lnTo>
                  <a:lnTo>
                    <a:pt x="879462" y="322910"/>
                  </a:lnTo>
                  <a:lnTo>
                    <a:pt x="872464" y="324459"/>
                  </a:lnTo>
                  <a:lnTo>
                    <a:pt x="865187" y="324980"/>
                  </a:lnTo>
                  <a:lnTo>
                    <a:pt x="855395" y="324980"/>
                  </a:lnTo>
                  <a:lnTo>
                    <a:pt x="848080" y="322834"/>
                  </a:lnTo>
                  <a:lnTo>
                    <a:pt x="838390" y="314248"/>
                  </a:lnTo>
                  <a:lnTo>
                    <a:pt x="835533" y="308254"/>
                  </a:lnTo>
                  <a:lnTo>
                    <a:pt x="834656" y="300545"/>
                  </a:lnTo>
                  <a:lnTo>
                    <a:pt x="898347" y="300545"/>
                  </a:lnTo>
                  <a:lnTo>
                    <a:pt x="898347" y="295275"/>
                  </a:lnTo>
                  <a:close/>
                </a:path>
                <a:path w="1172209" h="1069975">
                  <a:moveTo>
                    <a:pt x="913320" y="835444"/>
                  </a:moveTo>
                  <a:lnTo>
                    <a:pt x="890993" y="804138"/>
                  </a:lnTo>
                  <a:lnTo>
                    <a:pt x="881151" y="801890"/>
                  </a:lnTo>
                  <a:lnTo>
                    <a:pt x="876312" y="800785"/>
                  </a:lnTo>
                  <a:lnTo>
                    <a:pt x="872185" y="799363"/>
                  </a:lnTo>
                  <a:lnTo>
                    <a:pt x="865365" y="795832"/>
                  </a:lnTo>
                  <a:lnTo>
                    <a:pt x="863650" y="793369"/>
                  </a:lnTo>
                  <a:lnTo>
                    <a:pt x="863650" y="786866"/>
                  </a:lnTo>
                  <a:lnTo>
                    <a:pt x="865301" y="784174"/>
                  </a:lnTo>
                  <a:lnTo>
                    <a:pt x="868603" y="782091"/>
                  </a:lnTo>
                  <a:lnTo>
                    <a:pt x="872020" y="779881"/>
                  </a:lnTo>
                  <a:lnTo>
                    <a:pt x="877239" y="778789"/>
                  </a:lnTo>
                  <a:lnTo>
                    <a:pt x="891324" y="778789"/>
                  </a:lnTo>
                  <a:lnTo>
                    <a:pt x="898525" y="780326"/>
                  </a:lnTo>
                  <a:lnTo>
                    <a:pt x="905903" y="783412"/>
                  </a:lnTo>
                  <a:lnTo>
                    <a:pt x="907059" y="783412"/>
                  </a:lnTo>
                  <a:lnTo>
                    <a:pt x="907059" y="778789"/>
                  </a:lnTo>
                  <a:lnTo>
                    <a:pt x="907059" y="769708"/>
                  </a:lnTo>
                  <a:lnTo>
                    <a:pt x="900747" y="767689"/>
                  </a:lnTo>
                  <a:lnTo>
                    <a:pt x="894181" y="766241"/>
                  </a:lnTo>
                  <a:lnTo>
                    <a:pt x="887374" y="765378"/>
                  </a:lnTo>
                  <a:lnTo>
                    <a:pt x="880325" y="765086"/>
                  </a:lnTo>
                  <a:lnTo>
                    <a:pt x="870750" y="765086"/>
                  </a:lnTo>
                  <a:lnTo>
                    <a:pt x="849299" y="796772"/>
                  </a:lnTo>
                  <a:lnTo>
                    <a:pt x="851001" y="801395"/>
                  </a:lnTo>
                  <a:lnTo>
                    <a:pt x="886155" y="817841"/>
                  </a:lnTo>
                  <a:lnTo>
                    <a:pt x="890282" y="819213"/>
                  </a:lnTo>
                  <a:lnTo>
                    <a:pt x="893686" y="820864"/>
                  </a:lnTo>
                  <a:lnTo>
                    <a:pt x="897102" y="822401"/>
                  </a:lnTo>
                  <a:lnTo>
                    <a:pt x="898804" y="824445"/>
                  </a:lnTo>
                  <a:lnTo>
                    <a:pt x="898804" y="834783"/>
                  </a:lnTo>
                  <a:lnTo>
                    <a:pt x="892695" y="838682"/>
                  </a:lnTo>
                  <a:lnTo>
                    <a:pt x="880491" y="838682"/>
                  </a:lnTo>
                  <a:lnTo>
                    <a:pt x="872655" y="838187"/>
                  </a:lnTo>
                  <a:lnTo>
                    <a:pt x="865136" y="836714"/>
                  </a:lnTo>
                  <a:lnTo>
                    <a:pt x="857961" y="834237"/>
                  </a:lnTo>
                  <a:lnTo>
                    <a:pt x="851115" y="830770"/>
                  </a:lnTo>
                  <a:lnTo>
                    <a:pt x="850290" y="830770"/>
                  </a:lnTo>
                  <a:lnTo>
                    <a:pt x="850290" y="845121"/>
                  </a:lnTo>
                  <a:lnTo>
                    <a:pt x="857224" y="848372"/>
                  </a:lnTo>
                  <a:lnTo>
                    <a:pt x="864527" y="850696"/>
                  </a:lnTo>
                  <a:lnTo>
                    <a:pt x="872159" y="852081"/>
                  </a:lnTo>
                  <a:lnTo>
                    <a:pt x="880160" y="852551"/>
                  </a:lnTo>
                  <a:lnTo>
                    <a:pt x="887895" y="852119"/>
                  </a:lnTo>
                  <a:lnTo>
                    <a:pt x="911682" y="838682"/>
                  </a:lnTo>
                  <a:lnTo>
                    <a:pt x="913320" y="835444"/>
                  </a:lnTo>
                  <a:close/>
                </a:path>
                <a:path w="1172209" h="1069975">
                  <a:moveTo>
                    <a:pt x="928331" y="78384"/>
                  </a:moveTo>
                  <a:lnTo>
                    <a:pt x="913307" y="42468"/>
                  </a:lnTo>
                  <a:lnTo>
                    <a:pt x="913307" y="71462"/>
                  </a:lnTo>
                  <a:lnTo>
                    <a:pt x="864628" y="71462"/>
                  </a:lnTo>
                  <a:lnTo>
                    <a:pt x="865073" y="63538"/>
                  </a:lnTo>
                  <a:lnTo>
                    <a:pt x="867714" y="57543"/>
                  </a:lnTo>
                  <a:lnTo>
                    <a:pt x="877392" y="49403"/>
                  </a:lnTo>
                  <a:lnTo>
                    <a:pt x="882840" y="47358"/>
                  </a:lnTo>
                  <a:lnTo>
                    <a:pt x="894943" y="47358"/>
                  </a:lnTo>
                  <a:lnTo>
                    <a:pt x="900379" y="49403"/>
                  </a:lnTo>
                  <a:lnTo>
                    <a:pt x="906056" y="54152"/>
                  </a:lnTo>
                  <a:lnTo>
                    <a:pt x="910170" y="57543"/>
                  </a:lnTo>
                  <a:lnTo>
                    <a:pt x="912876" y="63538"/>
                  </a:lnTo>
                  <a:lnTo>
                    <a:pt x="913307" y="71462"/>
                  </a:lnTo>
                  <a:lnTo>
                    <a:pt x="913307" y="42468"/>
                  </a:lnTo>
                  <a:lnTo>
                    <a:pt x="912647" y="41808"/>
                  </a:lnTo>
                  <a:lnTo>
                    <a:pt x="905891" y="37833"/>
                  </a:lnTo>
                  <a:lnTo>
                    <a:pt x="897966" y="35458"/>
                  </a:lnTo>
                  <a:lnTo>
                    <a:pt x="888885" y="34658"/>
                  </a:lnTo>
                  <a:lnTo>
                    <a:pt x="879817" y="35458"/>
                  </a:lnTo>
                  <a:lnTo>
                    <a:pt x="851966" y="61798"/>
                  </a:lnTo>
                  <a:lnTo>
                    <a:pt x="849452" y="79705"/>
                  </a:lnTo>
                  <a:lnTo>
                    <a:pt x="850150" y="88950"/>
                  </a:lnTo>
                  <a:lnTo>
                    <a:pt x="873874" y="119265"/>
                  </a:lnTo>
                  <a:lnTo>
                    <a:pt x="890701" y="122123"/>
                  </a:lnTo>
                  <a:lnTo>
                    <a:pt x="899795" y="121627"/>
                  </a:lnTo>
                  <a:lnTo>
                    <a:pt x="908278" y="120180"/>
                  </a:lnTo>
                  <a:lnTo>
                    <a:pt x="916139" y="117754"/>
                  </a:lnTo>
                  <a:lnTo>
                    <a:pt x="923378" y="114363"/>
                  </a:lnTo>
                  <a:lnTo>
                    <a:pt x="923378" y="108089"/>
                  </a:lnTo>
                  <a:lnTo>
                    <a:pt x="923378" y="99834"/>
                  </a:lnTo>
                  <a:lnTo>
                    <a:pt x="922553" y="99834"/>
                  </a:lnTo>
                  <a:lnTo>
                    <a:pt x="916139" y="103454"/>
                  </a:lnTo>
                  <a:lnTo>
                    <a:pt x="909434" y="106032"/>
                  </a:lnTo>
                  <a:lnTo>
                    <a:pt x="902436" y="107581"/>
                  </a:lnTo>
                  <a:lnTo>
                    <a:pt x="895159" y="108089"/>
                  </a:lnTo>
                  <a:lnTo>
                    <a:pt x="885367" y="108089"/>
                  </a:lnTo>
                  <a:lnTo>
                    <a:pt x="878052" y="105943"/>
                  </a:lnTo>
                  <a:lnTo>
                    <a:pt x="868375" y="97370"/>
                  </a:lnTo>
                  <a:lnTo>
                    <a:pt x="865505" y="91363"/>
                  </a:lnTo>
                  <a:lnTo>
                    <a:pt x="864628" y="83667"/>
                  </a:lnTo>
                  <a:lnTo>
                    <a:pt x="928331" y="83667"/>
                  </a:lnTo>
                  <a:lnTo>
                    <a:pt x="928331" y="78384"/>
                  </a:lnTo>
                  <a:close/>
                </a:path>
                <a:path w="1172209" h="1069975">
                  <a:moveTo>
                    <a:pt x="1007630" y="766737"/>
                  </a:moveTo>
                  <a:lnTo>
                    <a:pt x="992619" y="766737"/>
                  </a:lnTo>
                  <a:lnTo>
                    <a:pt x="992619" y="822845"/>
                  </a:lnTo>
                  <a:lnTo>
                    <a:pt x="986155" y="829779"/>
                  </a:lnTo>
                  <a:lnTo>
                    <a:pt x="979500" y="834732"/>
                  </a:lnTo>
                  <a:lnTo>
                    <a:pt x="972629" y="837692"/>
                  </a:lnTo>
                  <a:lnTo>
                    <a:pt x="965555" y="838682"/>
                  </a:lnTo>
                  <a:lnTo>
                    <a:pt x="957605" y="837425"/>
                  </a:lnTo>
                  <a:lnTo>
                    <a:pt x="951941" y="833653"/>
                  </a:lnTo>
                  <a:lnTo>
                    <a:pt x="948537" y="827366"/>
                  </a:lnTo>
                  <a:lnTo>
                    <a:pt x="947394" y="818553"/>
                  </a:lnTo>
                  <a:lnTo>
                    <a:pt x="947394" y="766737"/>
                  </a:lnTo>
                  <a:lnTo>
                    <a:pt x="932383" y="766737"/>
                  </a:lnTo>
                  <a:lnTo>
                    <a:pt x="932497" y="829779"/>
                  </a:lnTo>
                  <a:lnTo>
                    <a:pt x="935024" y="837145"/>
                  </a:lnTo>
                  <a:lnTo>
                    <a:pt x="945578" y="849464"/>
                  </a:lnTo>
                  <a:lnTo>
                    <a:pt x="952792" y="852551"/>
                  </a:lnTo>
                  <a:lnTo>
                    <a:pt x="961923" y="852551"/>
                  </a:lnTo>
                  <a:lnTo>
                    <a:pt x="992289" y="837857"/>
                  </a:lnTo>
                  <a:lnTo>
                    <a:pt x="992619" y="837857"/>
                  </a:lnTo>
                  <a:lnTo>
                    <a:pt x="992619" y="840333"/>
                  </a:lnTo>
                  <a:lnTo>
                    <a:pt x="994422" y="850900"/>
                  </a:lnTo>
                  <a:lnTo>
                    <a:pt x="1007630" y="850900"/>
                  </a:lnTo>
                  <a:lnTo>
                    <a:pt x="1007630" y="837857"/>
                  </a:lnTo>
                  <a:lnTo>
                    <a:pt x="1007630" y="766737"/>
                  </a:lnTo>
                  <a:close/>
                </a:path>
                <a:path w="1172209" h="1069975">
                  <a:moveTo>
                    <a:pt x="1023759" y="120472"/>
                  </a:moveTo>
                  <a:lnTo>
                    <a:pt x="1023645" y="57429"/>
                  </a:lnTo>
                  <a:lnTo>
                    <a:pt x="1003350" y="34658"/>
                  </a:lnTo>
                  <a:lnTo>
                    <a:pt x="994219" y="34658"/>
                  </a:lnTo>
                  <a:lnTo>
                    <a:pt x="985951" y="35572"/>
                  </a:lnTo>
                  <a:lnTo>
                    <a:pt x="978128" y="38328"/>
                  </a:lnTo>
                  <a:lnTo>
                    <a:pt x="970762" y="42913"/>
                  </a:lnTo>
                  <a:lnTo>
                    <a:pt x="963853" y="49339"/>
                  </a:lnTo>
                  <a:lnTo>
                    <a:pt x="963523" y="49339"/>
                  </a:lnTo>
                  <a:lnTo>
                    <a:pt x="963523" y="46875"/>
                  </a:lnTo>
                  <a:lnTo>
                    <a:pt x="961707" y="36309"/>
                  </a:lnTo>
                  <a:lnTo>
                    <a:pt x="948512" y="36309"/>
                  </a:lnTo>
                  <a:lnTo>
                    <a:pt x="948512" y="120472"/>
                  </a:lnTo>
                  <a:lnTo>
                    <a:pt x="963523" y="120472"/>
                  </a:lnTo>
                  <a:lnTo>
                    <a:pt x="963523" y="64363"/>
                  </a:lnTo>
                  <a:lnTo>
                    <a:pt x="969987" y="57429"/>
                  </a:lnTo>
                  <a:lnTo>
                    <a:pt x="976642" y="52476"/>
                  </a:lnTo>
                  <a:lnTo>
                    <a:pt x="983513" y="49504"/>
                  </a:lnTo>
                  <a:lnTo>
                    <a:pt x="984694" y="49339"/>
                  </a:lnTo>
                  <a:lnTo>
                    <a:pt x="990587" y="48514"/>
                  </a:lnTo>
                  <a:lnTo>
                    <a:pt x="998537" y="49784"/>
                  </a:lnTo>
                  <a:lnTo>
                    <a:pt x="1004201" y="53555"/>
                  </a:lnTo>
                  <a:lnTo>
                    <a:pt x="1007605" y="59842"/>
                  </a:lnTo>
                  <a:lnTo>
                    <a:pt x="1008748" y="68656"/>
                  </a:lnTo>
                  <a:lnTo>
                    <a:pt x="1008748" y="120472"/>
                  </a:lnTo>
                  <a:lnTo>
                    <a:pt x="1023759" y="120472"/>
                  </a:lnTo>
                  <a:close/>
                </a:path>
                <a:path w="1172209" h="1069975">
                  <a:moveTo>
                    <a:pt x="1081455" y="765086"/>
                  </a:moveTo>
                  <a:lnTo>
                    <a:pt x="1080135" y="765086"/>
                  </a:lnTo>
                  <a:lnTo>
                    <a:pt x="1071016" y="766013"/>
                  </a:lnTo>
                  <a:lnTo>
                    <a:pt x="1062799" y="768756"/>
                  </a:lnTo>
                  <a:lnTo>
                    <a:pt x="1055497" y="773353"/>
                  </a:lnTo>
                  <a:lnTo>
                    <a:pt x="1049108" y="779780"/>
                  </a:lnTo>
                  <a:lnTo>
                    <a:pt x="1048778" y="779780"/>
                  </a:lnTo>
                  <a:lnTo>
                    <a:pt x="1048778" y="777303"/>
                  </a:lnTo>
                  <a:lnTo>
                    <a:pt x="1046962" y="766737"/>
                  </a:lnTo>
                  <a:lnTo>
                    <a:pt x="1033767" y="766737"/>
                  </a:lnTo>
                  <a:lnTo>
                    <a:pt x="1033767" y="850900"/>
                  </a:lnTo>
                  <a:lnTo>
                    <a:pt x="1048778" y="850900"/>
                  </a:lnTo>
                  <a:lnTo>
                    <a:pt x="1048778" y="793800"/>
                  </a:lnTo>
                  <a:lnTo>
                    <a:pt x="1051966" y="789292"/>
                  </a:lnTo>
                  <a:lnTo>
                    <a:pt x="1056373" y="785774"/>
                  </a:lnTo>
                  <a:lnTo>
                    <a:pt x="1067587" y="780707"/>
                  </a:lnTo>
                  <a:lnTo>
                    <a:pt x="1072057" y="779780"/>
                  </a:lnTo>
                  <a:lnTo>
                    <a:pt x="1073645" y="779449"/>
                  </a:lnTo>
                  <a:lnTo>
                    <a:pt x="1081455" y="779449"/>
                  </a:lnTo>
                  <a:lnTo>
                    <a:pt x="1081455" y="765086"/>
                  </a:lnTo>
                  <a:close/>
                </a:path>
                <a:path w="1172209" h="1069975">
                  <a:moveTo>
                    <a:pt x="1093457" y="36309"/>
                  </a:moveTo>
                  <a:lnTo>
                    <a:pt x="1069530" y="36309"/>
                  </a:lnTo>
                  <a:lnTo>
                    <a:pt x="1069530" y="18161"/>
                  </a:lnTo>
                  <a:lnTo>
                    <a:pt x="1038834" y="48183"/>
                  </a:lnTo>
                  <a:lnTo>
                    <a:pt x="1038834" y="49174"/>
                  </a:lnTo>
                  <a:lnTo>
                    <a:pt x="1054519" y="49174"/>
                  </a:lnTo>
                  <a:lnTo>
                    <a:pt x="1054519" y="100330"/>
                  </a:lnTo>
                  <a:lnTo>
                    <a:pt x="1056017" y="109867"/>
                  </a:lnTo>
                  <a:lnTo>
                    <a:pt x="1060538" y="116674"/>
                  </a:lnTo>
                  <a:lnTo>
                    <a:pt x="1068070" y="120751"/>
                  </a:lnTo>
                  <a:lnTo>
                    <a:pt x="1078611" y="122123"/>
                  </a:lnTo>
                  <a:lnTo>
                    <a:pt x="1083894" y="122123"/>
                  </a:lnTo>
                  <a:lnTo>
                    <a:pt x="1088834" y="120904"/>
                  </a:lnTo>
                  <a:lnTo>
                    <a:pt x="1093457" y="118491"/>
                  </a:lnTo>
                  <a:lnTo>
                    <a:pt x="1093457" y="108915"/>
                  </a:lnTo>
                  <a:lnTo>
                    <a:pt x="1093457" y="106273"/>
                  </a:lnTo>
                  <a:lnTo>
                    <a:pt x="1092301" y="106273"/>
                  </a:lnTo>
                  <a:lnTo>
                    <a:pt x="1088339" y="108038"/>
                  </a:lnTo>
                  <a:lnTo>
                    <a:pt x="1084719" y="108915"/>
                  </a:lnTo>
                  <a:lnTo>
                    <a:pt x="1078115" y="108915"/>
                  </a:lnTo>
                  <a:lnTo>
                    <a:pt x="1075423" y="108470"/>
                  </a:lnTo>
                  <a:lnTo>
                    <a:pt x="1073327" y="107594"/>
                  </a:lnTo>
                  <a:lnTo>
                    <a:pt x="1070800" y="106502"/>
                  </a:lnTo>
                  <a:lnTo>
                    <a:pt x="1069530" y="103632"/>
                  </a:lnTo>
                  <a:lnTo>
                    <a:pt x="1069530" y="49174"/>
                  </a:lnTo>
                  <a:lnTo>
                    <a:pt x="1093457" y="49174"/>
                  </a:lnTo>
                  <a:lnTo>
                    <a:pt x="1093457" y="36309"/>
                  </a:lnTo>
                  <a:close/>
                </a:path>
                <a:path w="1172209" h="1069975">
                  <a:moveTo>
                    <a:pt x="1171981" y="105016"/>
                  </a:moveTo>
                  <a:lnTo>
                    <a:pt x="1149642" y="73710"/>
                  </a:lnTo>
                  <a:lnTo>
                    <a:pt x="1139799" y="71462"/>
                  </a:lnTo>
                  <a:lnTo>
                    <a:pt x="1134960" y="70358"/>
                  </a:lnTo>
                  <a:lnTo>
                    <a:pt x="1130833" y="68922"/>
                  </a:lnTo>
                  <a:lnTo>
                    <a:pt x="1124013" y="65405"/>
                  </a:lnTo>
                  <a:lnTo>
                    <a:pt x="1122299" y="62928"/>
                  </a:lnTo>
                  <a:lnTo>
                    <a:pt x="1122299" y="56438"/>
                  </a:lnTo>
                  <a:lnTo>
                    <a:pt x="1123950" y="53746"/>
                  </a:lnTo>
                  <a:lnTo>
                    <a:pt x="1127252" y="51650"/>
                  </a:lnTo>
                  <a:lnTo>
                    <a:pt x="1130668" y="49453"/>
                  </a:lnTo>
                  <a:lnTo>
                    <a:pt x="1135888" y="48348"/>
                  </a:lnTo>
                  <a:lnTo>
                    <a:pt x="1149972" y="48348"/>
                  </a:lnTo>
                  <a:lnTo>
                    <a:pt x="1157173" y="49898"/>
                  </a:lnTo>
                  <a:lnTo>
                    <a:pt x="1164551" y="52971"/>
                  </a:lnTo>
                  <a:lnTo>
                    <a:pt x="1165707" y="52971"/>
                  </a:lnTo>
                  <a:lnTo>
                    <a:pt x="1165707" y="48348"/>
                  </a:lnTo>
                  <a:lnTo>
                    <a:pt x="1165707" y="39281"/>
                  </a:lnTo>
                  <a:lnTo>
                    <a:pt x="1159395" y="37261"/>
                  </a:lnTo>
                  <a:lnTo>
                    <a:pt x="1152829" y="35814"/>
                  </a:lnTo>
                  <a:lnTo>
                    <a:pt x="1146022" y="34950"/>
                  </a:lnTo>
                  <a:lnTo>
                    <a:pt x="1138974" y="34658"/>
                  </a:lnTo>
                  <a:lnTo>
                    <a:pt x="1129398" y="34658"/>
                  </a:lnTo>
                  <a:lnTo>
                    <a:pt x="1107948" y="66344"/>
                  </a:lnTo>
                  <a:lnTo>
                    <a:pt x="1109649" y="70967"/>
                  </a:lnTo>
                  <a:lnTo>
                    <a:pt x="1144803" y="87414"/>
                  </a:lnTo>
                  <a:lnTo>
                    <a:pt x="1148930" y="88785"/>
                  </a:lnTo>
                  <a:lnTo>
                    <a:pt x="1152334" y="90436"/>
                  </a:lnTo>
                  <a:lnTo>
                    <a:pt x="1155750" y="91973"/>
                  </a:lnTo>
                  <a:lnTo>
                    <a:pt x="1157452" y="94005"/>
                  </a:lnTo>
                  <a:lnTo>
                    <a:pt x="1157452" y="104355"/>
                  </a:lnTo>
                  <a:lnTo>
                    <a:pt x="1151343" y="108254"/>
                  </a:lnTo>
                  <a:lnTo>
                    <a:pt x="1139139" y="108254"/>
                  </a:lnTo>
                  <a:lnTo>
                    <a:pt x="1131303" y="107759"/>
                  </a:lnTo>
                  <a:lnTo>
                    <a:pt x="1123784" y="106273"/>
                  </a:lnTo>
                  <a:lnTo>
                    <a:pt x="1116609" y="103797"/>
                  </a:lnTo>
                  <a:lnTo>
                    <a:pt x="1109764" y="100330"/>
                  </a:lnTo>
                  <a:lnTo>
                    <a:pt x="1108938" y="100330"/>
                  </a:lnTo>
                  <a:lnTo>
                    <a:pt x="1108938" y="114693"/>
                  </a:lnTo>
                  <a:lnTo>
                    <a:pt x="1115872" y="117944"/>
                  </a:lnTo>
                  <a:lnTo>
                    <a:pt x="1123175" y="120256"/>
                  </a:lnTo>
                  <a:lnTo>
                    <a:pt x="1130808" y="121653"/>
                  </a:lnTo>
                  <a:lnTo>
                    <a:pt x="1138809" y="122123"/>
                  </a:lnTo>
                  <a:lnTo>
                    <a:pt x="1146543" y="121691"/>
                  </a:lnTo>
                  <a:lnTo>
                    <a:pt x="1170330" y="108254"/>
                  </a:lnTo>
                  <a:lnTo>
                    <a:pt x="1171981" y="105016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625" y="11178898"/>
            <a:ext cx="2333848" cy="124943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057600" y="11131749"/>
            <a:ext cx="5773420" cy="1945005"/>
            <a:chOff x="3057600" y="11131749"/>
            <a:chExt cx="5773420" cy="194500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7600" y="11179369"/>
              <a:ext cx="4151050" cy="189678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46709" y="11131752"/>
              <a:ext cx="1584325" cy="1196340"/>
            </a:xfrm>
            <a:custGeom>
              <a:avLst/>
              <a:gdLst/>
              <a:ahLst/>
              <a:cxnLst/>
              <a:rect l="l" t="t" r="r" b="b"/>
              <a:pathLst>
                <a:path w="1584325" h="1196340">
                  <a:moveTo>
                    <a:pt x="1584185" y="687463"/>
                  </a:moveTo>
                  <a:lnTo>
                    <a:pt x="0" y="687463"/>
                  </a:lnTo>
                  <a:lnTo>
                    <a:pt x="0" y="1195984"/>
                  </a:lnTo>
                  <a:lnTo>
                    <a:pt x="1584185" y="1195984"/>
                  </a:lnTo>
                  <a:lnTo>
                    <a:pt x="1584185" y="687463"/>
                  </a:lnTo>
                  <a:close/>
                </a:path>
                <a:path w="1584325" h="1196340">
                  <a:moveTo>
                    <a:pt x="1584185" y="0"/>
                  </a:moveTo>
                  <a:lnTo>
                    <a:pt x="0" y="0"/>
                  </a:lnTo>
                  <a:lnTo>
                    <a:pt x="0" y="508520"/>
                  </a:lnTo>
                  <a:lnTo>
                    <a:pt x="1584185" y="508520"/>
                  </a:lnTo>
                  <a:lnTo>
                    <a:pt x="1584185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05815" y="11191772"/>
              <a:ext cx="1172210" cy="1069975"/>
            </a:xfrm>
            <a:custGeom>
              <a:avLst/>
              <a:gdLst/>
              <a:ahLst/>
              <a:cxnLst/>
              <a:rect l="l" t="t" r="r" b="b"/>
              <a:pathLst>
                <a:path w="1172209" h="1069975">
                  <a:moveTo>
                    <a:pt x="65024" y="321881"/>
                  </a:moveTo>
                  <a:lnTo>
                    <a:pt x="42684" y="290588"/>
                  </a:lnTo>
                  <a:lnTo>
                    <a:pt x="32842" y="288328"/>
                  </a:lnTo>
                  <a:lnTo>
                    <a:pt x="28003" y="287235"/>
                  </a:lnTo>
                  <a:lnTo>
                    <a:pt x="23876" y="285800"/>
                  </a:lnTo>
                  <a:lnTo>
                    <a:pt x="17056" y="282282"/>
                  </a:lnTo>
                  <a:lnTo>
                    <a:pt x="15354" y="279806"/>
                  </a:lnTo>
                  <a:lnTo>
                    <a:pt x="15354" y="273316"/>
                  </a:lnTo>
                  <a:lnTo>
                    <a:pt x="17005" y="270624"/>
                  </a:lnTo>
                  <a:lnTo>
                    <a:pt x="20307" y="268528"/>
                  </a:lnTo>
                  <a:lnTo>
                    <a:pt x="23710" y="266331"/>
                  </a:lnTo>
                  <a:lnTo>
                    <a:pt x="28943" y="265226"/>
                  </a:lnTo>
                  <a:lnTo>
                    <a:pt x="43014" y="265226"/>
                  </a:lnTo>
                  <a:lnTo>
                    <a:pt x="50228" y="266763"/>
                  </a:lnTo>
                  <a:lnTo>
                    <a:pt x="57594" y="269849"/>
                  </a:lnTo>
                  <a:lnTo>
                    <a:pt x="58750" y="269849"/>
                  </a:lnTo>
                  <a:lnTo>
                    <a:pt x="58750" y="265226"/>
                  </a:lnTo>
                  <a:lnTo>
                    <a:pt x="58750" y="256146"/>
                  </a:lnTo>
                  <a:lnTo>
                    <a:pt x="52438" y="254127"/>
                  </a:lnTo>
                  <a:lnTo>
                    <a:pt x="45885" y="252691"/>
                  </a:lnTo>
                  <a:lnTo>
                    <a:pt x="39077" y="251815"/>
                  </a:lnTo>
                  <a:lnTo>
                    <a:pt x="32016" y="251536"/>
                  </a:lnTo>
                  <a:lnTo>
                    <a:pt x="22453" y="251536"/>
                  </a:lnTo>
                  <a:lnTo>
                    <a:pt x="990" y="283210"/>
                  </a:lnTo>
                  <a:lnTo>
                    <a:pt x="2705" y="287832"/>
                  </a:lnTo>
                  <a:lnTo>
                    <a:pt x="37846" y="304279"/>
                  </a:lnTo>
                  <a:lnTo>
                    <a:pt x="41973" y="305663"/>
                  </a:lnTo>
                  <a:lnTo>
                    <a:pt x="45389" y="307301"/>
                  </a:lnTo>
                  <a:lnTo>
                    <a:pt x="48793" y="308851"/>
                  </a:lnTo>
                  <a:lnTo>
                    <a:pt x="50495" y="310883"/>
                  </a:lnTo>
                  <a:lnTo>
                    <a:pt x="50495" y="321221"/>
                  </a:lnTo>
                  <a:lnTo>
                    <a:pt x="44399" y="325132"/>
                  </a:lnTo>
                  <a:lnTo>
                    <a:pt x="32181" y="325132"/>
                  </a:lnTo>
                  <a:lnTo>
                    <a:pt x="24345" y="324637"/>
                  </a:lnTo>
                  <a:lnTo>
                    <a:pt x="16840" y="323151"/>
                  </a:lnTo>
                  <a:lnTo>
                    <a:pt x="9664" y="320675"/>
                  </a:lnTo>
                  <a:lnTo>
                    <a:pt x="2806" y="317207"/>
                  </a:lnTo>
                  <a:lnTo>
                    <a:pt x="1981" y="317207"/>
                  </a:lnTo>
                  <a:lnTo>
                    <a:pt x="1981" y="331571"/>
                  </a:lnTo>
                  <a:lnTo>
                    <a:pt x="8928" y="334810"/>
                  </a:lnTo>
                  <a:lnTo>
                    <a:pt x="16217" y="337134"/>
                  </a:lnTo>
                  <a:lnTo>
                    <a:pt x="23863" y="338531"/>
                  </a:lnTo>
                  <a:lnTo>
                    <a:pt x="31851" y="338988"/>
                  </a:lnTo>
                  <a:lnTo>
                    <a:pt x="39585" y="338556"/>
                  </a:lnTo>
                  <a:lnTo>
                    <a:pt x="63385" y="325132"/>
                  </a:lnTo>
                  <a:lnTo>
                    <a:pt x="65024" y="321881"/>
                  </a:lnTo>
                  <a:close/>
                </a:path>
                <a:path w="1172209" h="1069975">
                  <a:moveTo>
                    <a:pt x="72618" y="990053"/>
                  </a:moveTo>
                  <a:lnTo>
                    <a:pt x="65697" y="986510"/>
                  </a:lnTo>
                  <a:lnTo>
                    <a:pt x="58623" y="983983"/>
                  </a:lnTo>
                  <a:lnTo>
                    <a:pt x="51422" y="982472"/>
                  </a:lnTo>
                  <a:lnTo>
                    <a:pt x="44069" y="981964"/>
                  </a:lnTo>
                  <a:lnTo>
                    <a:pt x="35242" y="982700"/>
                  </a:lnTo>
                  <a:lnTo>
                    <a:pt x="3225" y="1007745"/>
                  </a:lnTo>
                  <a:lnTo>
                    <a:pt x="0" y="1025690"/>
                  </a:lnTo>
                  <a:lnTo>
                    <a:pt x="812" y="1035177"/>
                  </a:lnTo>
                  <a:lnTo>
                    <a:pt x="27114" y="1066457"/>
                  </a:lnTo>
                  <a:lnTo>
                    <a:pt x="44069" y="1069428"/>
                  </a:lnTo>
                  <a:lnTo>
                    <a:pt x="51422" y="1068920"/>
                  </a:lnTo>
                  <a:lnTo>
                    <a:pt x="58623" y="1067396"/>
                  </a:lnTo>
                  <a:lnTo>
                    <a:pt x="65697" y="1064869"/>
                  </a:lnTo>
                  <a:lnTo>
                    <a:pt x="72618" y="1061339"/>
                  </a:lnTo>
                  <a:lnTo>
                    <a:pt x="72618" y="1055395"/>
                  </a:lnTo>
                  <a:lnTo>
                    <a:pt x="72618" y="1047140"/>
                  </a:lnTo>
                  <a:lnTo>
                    <a:pt x="71958" y="1047140"/>
                  </a:lnTo>
                  <a:lnTo>
                    <a:pt x="65709" y="1050759"/>
                  </a:lnTo>
                  <a:lnTo>
                    <a:pt x="59207" y="1053338"/>
                  </a:lnTo>
                  <a:lnTo>
                    <a:pt x="52425" y="1054887"/>
                  </a:lnTo>
                  <a:lnTo>
                    <a:pt x="45389" y="1055395"/>
                  </a:lnTo>
                  <a:lnTo>
                    <a:pt x="35928" y="1055395"/>
                  </a:lnTo>
                  <a:lnTo>
                    <a:pt x="28498" y="1052703"/>
                  </a:lnTo>
                  <a:lnTo>
                    <a:pt x="23114" y="1047305"/>
                  </a:lnTo>
                  <a:lnTo>
                    <a:pt x="17716" y="1041806"/>
                  </a:lnTo>
                  <a:lnTo>
                    <a:pt x="15024" y="1034605"/>
                  </a:lnTo>
                  <a:lnTo>
                    <a:pt x="15024" y="1016787"/>
                  </a:lnTo>
                  <a:lnTo>
                    <a:pt x="17716" y="1009637"/>
                  </a:lnTo>
                  <a:lnTo>
                    <a:pt x="23114" y="1004239"/>
                  </a:lnTo>
                  <a:lnTo>
                    <a:pt x="28498" y="998740"/>
                  </a:lnTo>
                  <a:lnTo>
                    <a:pt x="35928" y="995984"/>
                  </a:lnTo>
                  <a:lnTo>
                    <a:pt x="45389" y="995984"/>
                  </a:lnTo>
                  <a:lnTo>
                    <a:pt x="52425" y="996505"/>
                  </a:lnTo>
                  <a:lnTo>
                    <a:pt x="59207" y="998054"/>
                  </a:lnTo>
                  <a:lnTo>
                    <a:pt x="65709" y="1000633"/>
                  </a:lnTo>
                  <a:lnTo>
                    <a:pt x="71958" y="1004239"/>
                  </a:lnTo>
                  <a:lnTo>
                    <a:pt x="72618" y="1004239"/>
                  </a:lnTo>
                  <a:lnTo>
                    <a:pt x="72618" y="995984"/>
                  </a:lnTo>
                  <a:lnTo>
                    <a:pt x="72618" y="990053"/>
                  </a:lnTo>
                  <a:close/>
                </a:path>
                <a:path w="1172209" h="1069975">
                  <a:moveTo>
                    <a:pt x="84162" y="835875"/>
                  </a:moveTo>
                  <a:lnTo>
                    <a:pt x="23431" y="835875"/>
                  </a:lnTo>
                  <a:lnTo>
                    <a:pt x="23431" y="735711"/>
                  </a:lnTo>
                  <a:lnTo>
                    <a:pt x="8420" y="735711"/>
                  </a:lnTo>
                  <a:lnTo>
                    <a:pt x="8420" y="850887"/>
                  </a:lnTo>
                  <a:lnTo>
                    <a:pt x="84162" y="850887"/>
                  </a:lnTo>
                  <a:lnTo>
                    <a:pt x="84162" y="835875"/>
                  </a:lnTo>
                  <a:close/>
                </a:path>
                <a:path w="1172209" h="1069975">
                  <a:moveTo>
                    <a:pt x="108915" y="5270"/>
                  </a:moveTo>
                  <a:lnTo>
                    <a:pt x="93903" y="5270"/>
                  </a:lnTo>
                  <a:lnTo>
                    <a:pt x="93903" y="99999"/>
                  </a:lnTo>
                  <a:lnTo>
                    <a:pt x="93408" y="99999"/>
                  </a:lnTo>
                  <a:lnTo>
                    <a:pt x="41148" y="25577"/>
                  </a:lnTo>
                  <a:lnTo>
                    <a:pt x="26898" y="5270"/>
                  </a:lnTo>
                  <a:lnTo>
                    <a:pt x="8420" y="5270"/>
                  </a:lnTo>
                  <a:lnTo>
                    <a:pt x="8420" y="120459"/>
                  </a:lnTo>
                  <a:lnTo>
                    <a:pt x="23431" y="120459"/>
                  </a:lnTo>
                  <a:lnTo>
                    <a:pt x="23431" y="25577"/>
                  </a:lnTo>
                  <a:lnTo>
                    <a:pt x="23761" y="25577"/>
                  </a:lnTo>
                  <a:lnTo>
                    <a:pt x="90436" y="120459"/>
                  </a:lnTo>
                  <a:lnTo>
                    <a:pt x="108915" y="120459"/>
                  </a:lnTo>
                  <a:lnTo>
                    <a:pt x="108915" y="99999"/>
                  </a:lnTo>
                  <a:lnTo>
                    <a:pt x="108915" y="5270"/>
                  </a:lnTo>
                  <a:close/>
                </a:path>
                <a:path w="1172209" h="1069975">
                  <a:moveTo>
                    <a:pt x="159321" y="253187"/>
                  </a:moveTo>
                  <a:lnTo>
                    <a:pt x="144310" y="253187"/>
                  </a:lnTo>
                  <a:lnTo>
                    <a:pt x="144310" y="309283"/>
                  </a:lnTo>
                  <a:lnTo>
                    <a:pt x="137858" y="316217"/>
                  </a:lnTo>
                  <a:lnTo>
                    <a:pt x="131191" y="321170"/>
                  </a:lnTo>
                  <a:lnTo>
                    <a:pt x="124320" y="324142"/>
                  </a:lnTo>
                  <a:lnTo>
                    <a:pt x="117246" y="325132"/>
                  </a:lnTo>
                  <a:lnTo>
                    <a:pt x="109308" y="323875"/>
                  </a:lnTo>
                  <a:lnTo>
                    <a:pt x="103632" y="320103"/>
                  </a:lnTo>
                  <a:lnTo>
                    <a:pt x="100228" y="313804"/>
                  </a:lnTo>
                  <a:lnTo>
                    <a:pt x="99098" y="305003"/>
                  </a:lnTo>
                  <a:lnTo>
                    <a:pt x="99098" y="253187"/>
                  </a:lnTo>
                  <a:lnTo>
                    <a:pt x="84074" y="253187"/>
                  </a:lnTo>
                  <a:lnTo>
                    <a:pt x="84188" y="316217"/>
                  </a:lnTo>
                  <a:lnTo>
                    <a:pt x="86715" y="323596"/>
                  </a:lnTo>
                  <a:lnTo>
                    <a:pt x="97282" y="335915"/>
                  </a:lnTo>
                  <a:lnTo>
                    <a:pt x="104482" y="338988"/>
                  </a:lnTo>
                  <a:lnTo>
                    <a:pt x="113614" y="338988"/>
                  </a:lnTo>
                  <a:lnTo>
                    <a:pt x="121881" y="338074"/>
                  </a:lnTo>
                  <a:lnTo>
                    <a:pt x="129705" y="335318"/>
                  </a:lnTo>
                  <a:lnTo>
                    <a:pt x="137071" y="330733"/>
                  </a:lnTo>
                  <a:lnTo>
                    <a:pt x="143090" y="325132"/>
                  </a:lnTo>
                  <a:lnTo>
                    <a:pt x="143979" y="324307"/>
                  </a:lnTo>
                  <a:lnTo>
                    <a:pt x="144310" y="324307"/>
                  </a:lnTo>
                  <a:lnTo>
                    <a:pt x="144310" y="326783"/>
                  </a:lnTo>
                  <a:lnTo>
                    <a:pt x="146126" y="337337"/>
                  </a:lnTo>
                  <a:lnTo>
                    <a:pt x="159321" y="337337"/>
                  </a:lnTo>
                  <a:lnTo>
                    <a:pt x="159321" y="324307"/>
                  </a:lnTo>
                  <a:lnTo>
                    <a:pt x="159321" y="253187"/>
                  </a:lnTo>
                  <a:close/>
                </a:path>
                <a:path w="1172209" h="1069975">
                  <a:moveTo>
                    <a:pt x="167855" y="1025690"/>
                  </a:moveTo>
                  <a:lnTo>
                    <a:pt x="152831" y="989774"/>
                  </a:lnTo>
                  <a:lnTo>
                    <a:pt x="152831" y="1018768"/>
                  </a:lnTo>
                  <a:lnTo>
                    <a:pt x="104152" y="1018768"/>
                  </a:lnTo>
                  <a:lnTo>
                    <a:pt x="104597" y="1010843"/>
                  </a:lnTo>
                  <a:lnTo>
                    <a:pt x="107238" y="1004849"/>
                  </a:lnTo>
                  <a:lnTo>
                    <a:pt x="116916" y="996708"/>
                  </a:lnTo>
                  <a:lnTo>
                    <a:pt x="122364" y="994664"/>
                  </a:lnTo>
                  <a:lnTo>
                    <a:pt x="134467" y="994664"/>
                  </a:lnTo>
                  <a:lnTo>
                    <a:pt x="139903" y="996708"/>
                  </a:lnTo>
                  <a:lnTo>
                    <a:pt x="145580" y="1001458"/>
                  </a:lnTo>
                  <a:lnTo>
                    <a:pt x="149694" y="1004849"/>
                  </a:lnTo>
                  <a:lnTo>
                    <a:pt x="152400" y="1010843"/>
                  </a:lnTo>
                  <a:lnTo>
                    <a:pt x="152831" y="1018768"/>
                  </a:lnTo>
                  <a:lnTo>
                    <a:pt x="152831" y="989774"/>
                  </a:lnTo>
                  <a:lnTo>
                    <a:pt x="152171" y="989114"/>
                  </a:lnTo>
                  <a:lnTo>
                    <a:pt x="145415" y="985139"/>
                  </a:lnTo>
                  <a:lnTo>
                    <a:pt x="137490" y="982751"/>
                  </a:lnTo>
                  <a:lnTo>
                    <a:pt x="128409" y="981964"/>
                  </a:lnTo>
                  <a:lnTo>
                    <a:pt x="119341" y="982751"/>
                  </a:lnTo>
                  <a:lnTo>
                    <a:pt x="91490" y="1009103"/>
                  </a:lnTo>
                  <a:lnTo>
                    <a:pt x="88976" y="1027010"/>
                  </a:lnTo>
                  <a:lnTo>
                    <a:pt x="89674" y="1036256"/>
                  </a:lnTo>
                  <a:lnTo>
                    <a:pt x="113398" y="1066571"/>
                  </a:lnTo>
                  <a:lnTo>
                    <a:pt x="130225" y="1069428"/>
                  </a:lnTo>
                  <a:lnTo>
                    <a:pt x="139319" y="1068933"/>
                  </a:lnTo>
                  <a:lnTo>
                    <a:pt x="147802" y="1067485"/>
                  </a:lnTo>
                  <a:lnTo>
                    <a:pt x="155663" y="1065060"/>
                  </a:lnTo>
                  <a:lnTo>
                    <a:pt x="162902" y="1061669"/>
                  </a:lnTo>
                  <a:lnTo>
                    <a:pt x="162902" y="1055395"/>
                  </a:lnTo>
                  <a:lnTo>
                    <a:pt x="162902" y="1047140"/>
                  </a:lnTo>
                  <a:lnTo>
                    <a:pt x="162077" y="1047140"/>
                  </a:lnTo>
                  <a:lnTo>
                    <a:pt x="155663" y="1050759"/>
                  </a:lnTo>
                  <a:lnTo>
                    <a:pt x="148958" y="1053338"/>
                  </a:lnTo>
                  <a:lnTo>
                    <a:pt x="141960" y="1054887"/>
                  </a:lnTo>
                  <a:lnTo>
                    <a:pt x="134683" y="1055395"/>
                  </a:lnTo>
                  <a:lnTo>
                    <a:pt x="124891" y="1055395"/>
                  </a:lnTo>
                  <a:lnTo>
                    <a:pt x="117576" y="1053249"/>
                  </a:lnTo>
                  <a:lnTo>
                    <a:pt x="107899" y="1044676"/>
                  </a:lnTo>
                  <a:lnTo>
                    <a:pt x="105029" y="1038669"/>
                  </a:lnTo>
                  <a:lnTo>
                    <a:pt x="104152" y="1030973"/>
                  </a:lnTo>
                  <a:lnTo>
                    <a:pt x="167855" y="1030973"/>
                  </a:lnTo>
                  <a:lnTo>
                    <a:pt x="167855" y="1025690"/>
                  </a:lnTo>
                  <a:close/>
                </a:path>
                <a:path w="1172209" h="1069975">
                  <a:moveTo>
                    <a:pt x="174459" y="808812"/>
                  </a:moveTo>
                  <a:lnTo>
                    <a:pt x="159448" y="772883"/>
                  </a:lnTo>
                  <a:lnTo>
                    <a:pt x="159448" y="801878"/>
                  </a:lnTo>
                  <a:lnTo>
                    <a:pt x="110756" y="801878"/>
                  </a:lnTo>
                  <a:lnTo>
                    <a:pt x="111201" y="793953"/>
                  </a:lnTo>
                  <a:lnTo>
                    <a:pt x="113842" y="787958"/>
                  </a:lnTo>
                  <a:lnTo>
                    <a:pt x="123520" y="779818"/>
                  </a:lnTo>
                  <a:lnTo>
                    <a:pt x="128968" y="777786"/>
                  </a:lnTo>
                  <a:lnTo>
                    <a:pt x="141071" y="777786"/>
                  </a:lnTo>
                  <a:lnTo>
                    <a:pt x="146519" y="779818"/>
                  </a:lnTo>
                  <a:lnTo>
                    <a:pt x="152184" y="784567"/>
                  </a:lnTo>
                  <a:lnTo>
                    <a:pt x="156311" y="787958"/>
                  </a:lnTo>
                  <a:lnTo>
                    <a:pt x="159004" y="793953"/>
                  </a:lnTo>
                  <a:lnTo>
                    <a:pt x="159448" y="801878"/>
                  </a:lnTo>
                  <a:lnTo>
                    <a:pt x="159448" y="772883"/>
                  </a:lnTo>
                  <a:lnTo>
                    <a:pt x="158788" y="772223"/>
                  </a:lnTo>
                  <a:lnTo>
                    <a:pt x="152019" y="768261"/>
                  </a:lnTo>
                  <a:lnTo>
                    <a:pt x="144094" y="765873"/>
                  </a:lnTo>
                  <a:lnTo>
                    <a:pt x="135013" y="765086"/>
                  </a:lnTo>
                  <a:lnTo>
                    <a:pt x="125945" y="765873"/>
                  </a:lnTo>
                  <a:lnTo>
                    <a:pt x="98094" y="792226"/>
                  </a:lnTo>
                  <a:lnTo>
                    <a:pt x="95580" y="810133"/>
                  </a:lnTo>
                  <a:lnTo>
                    <a:pt x="96278" y="819365"/>
                  </a:lnTo>
                  <a:lnTo>
                    <a:pt x="120002" y="849693"/>
                  </a:lnTo>
                  <a:lnTo>
                    <a:pt x="136829" y="852538"/>
                  </a:lnTo>
                  <a:lnTo>
                    <a:pt x="145935" y="852055"/>
                  </a:lnTo>
                  <a:lnTo>
                    <a:pt x="154406" y="850607"/>
                  </a:lnTo>
                  <a:lnTo>
                    <a:pt x="162267" y="848182"/>
                  </a:lnTo>
                  <a:lnTo>
                    <a:pt x="169506" y="844778"/>
                  </a:lnTo>
                  <a:lnTo>
                    <a:pt x="169506" y="838517"/>
                  </a:lnTo>
                  <a:lnTo>
                    <a:pt x="169506" y="830262"/>
                  </a:lnTo>
                  <a:lnTo>
                    <a:pt x="168681" y="830262"/>
                  </a:lnTo>
                  <a:lnTo>
                    <a:pt x="162267" y="833869"/>
                  </a:lnTo>
                  <a:lnTo>
                    <a:pt x="155562" y="836447"/>
                  </a:lnTo>
                  <a:lnTo>
                    <a:pt x="148577" y="837996"/>
                  </a:lnTo>
                  <a:lnTo>
                    <a:pt x="141287" y="838517"/>
                  </a:lnTo>
                  <a:lnTo>
                    <a:pt x="131495" y="838517"/>
                  </a:lnTo>
                  <a:lnTo>
                    <a:pt x="124180" y="836371"/>
                  </a:lnTo>
                  <a:lnTo>
                    <a:pt x="114503" y="827786"/>
                  </a:lnTo>
                  <a:lnTo>
                    <a:pt x="111645" y="821791"/>
                  </a:lnTo>
                  <a:lnTo>
                    <a:pt x="110756" y="814095"/>
                  </a:lnTo>
                  <a:lnTo>
                    <a:pt x="174459" y="814095"/>
                  </a:lnTo>
                  <a:lnTo>
                    <a:pt x="174459" y="808812"/>
                  </a:lnTo>
                  <a:close/>
                </a:path>
                <a:path w="1172209" h="1069975">
                  <a:moveTo>
                    <a:pt x="217297" y="78384"/>
                  </a:moveTo>
                  <a:lnTo>
                    <a:pt x="202272" y="43916"/>
                  </a:lnTo>
                  <a:lnTo>
                    <a:pt x="202272" y="68262"/>
                  </a:lnTo>
                  <a:lnTo>
                    <a:pt x="202272" y="88392"/>
                  </a:lnTo>
                  <a:lnTo>
                    <a:pt x="199529" y="95923"/>
                  </a:lnTo>
                  <a:lnTo>
                    <a:pt x="188633" y="105943"/>
                  </a:lnTo>
                  <a:lnTo>
                    <a:pt x="182308" y="108407"/>
                  </a:lnTo>
                  <a:lnTo>
                    <a:pt x="167779" y="108407"/>
                  </a:lnTo>
                  <a:lnTo>
                    <a:pt x="161404" y="105943"/>
                  </a:lnTo>
                  <a:lnTo>
                    <a:pt x="155905" y="100990"/>
                  </a:lnTo>
                  <a:lnTo>
                    <a:pt x="150507" y="95923"/>
                  </a:lnTo>
                  <a:lnTo>
                    <a:pt x="147815" y="88392"/>
                  </a:lnTo>
                  <a:lnTo>
                    <a:pt x="147815" y="68262"/>
                  </a:lnTo>
                  <a:lnTo>
                    <a:pt x="150507" y="60718"/>
                  </a:lnTo>
                  <a:lnTo>
                    <a:pt x="155905" y="55765"/>
                  </a:lnTo>
                  <a:lnTo>
                    <a:pt x="161404" y="50825"/>
                  </a:lnTo>
                  <a:lnTo>
                    <a:pt x="167779" y="48348"/>
                  </a:lnTo>
                  <a:lnTo>
                    <a:pt x="182308" y="48348"/>
                  </a:lnTo>
                  <a:lnTo>
                    <a:pt x="188633" y="50825"/>
                  </a:lnTo>
                  <a:lnTo>
                    <a:pt x="194017" y="55765"/>
                  </a:lnTo>
                  <a:lnTo>
                    <a:pt x="199529" y="60718"/>
                  </a:lnTo>
                  <a:lnTo>
                    <a:pt x="174879" y="34645"/>
                  </a:lnTo>
                  <a:lnTo>
                    <a:pt x="165862" y="35407"/>
                  </a:lnTo>
                  <a:lnTo>
                    <a:pt x="135686" y="60642"/>
                  </a:lnTo>
                  <a:lnTo>
                    <a:pt x="132803" y="78384"/>
                  </a:lnTo>
                  <a:lnTo>
                    <a:pt x="133527" y="87718"/>
                  </a:lnTo>
                  <a:lnTo>
                    <a:pt x="157759" y="119100"/>
                  </a:lnTo>
                  <a:lnTo>
                    <a:pt x="174879" y="122110"/>
                  </a:lnTo>
                  <a:lnTo>
                    <a:pt x="183972" y="121361"/>
                  </a:lnTo>
                  <a:lnTo>
                    <a:pt x="214363" y="96113"/>
                  </a:lnTo>
                  <a:lnTo>
                    <a:pt x="216560" y="87718"/>
                  </a:lnTo>
                  <a:lnTo>
                    <a:pt x="217297" y="78384"/>
                  </a:lnTo>
                  <a:close/>
                </a:path>
                <a:path w="1172209" h="1069975">
                  <a:moveTo>
                    <a:pt x="232422" y="983615"/>
                  </a:moveTo>
                  <a:lnTo>
                    <a:pt x="208495" y="983615"/>
                  </a:lnTo>
                  <a:lnTo>
                    <a:pt x="208495" y="965466"/>
                  </a:lnTo>
                  <a:lnTo>
                    <a:pt x="177800" y="995489"/>
                  </a:lnTo>
                  <a:lnTo>
                    <a:pt x="177800" y="996480"/>
                  </a:lnTo>
                  <a:lnTo>
                    <a:pt x="193484" y="996480"/>
                  </a:lnTo>
                  <a:lnTo>
                    <a:pt x="193484" y="1047635"/>
                  </a:lnTo>
                  <a:lnTo>
                    <a:pt x="194983" y="1057173"/>
                  </a:lnTo>
                  <a:lnTo>
                    <a:pt x="199504" y="1063980"/>
                  </a:lnTo>
                  <a:lnTo>
                    <a:pt x="207035" y="1068057"/>
                  </a:lnTo>
                  <a:lnTo>
                    <a:pt x="217576" y="1069428"/>
                  </a:lnTo>
                  <a:lnTo>
                    <a:pt x="222859" y="1069428"/>
                  </a:lnTo>
                  <a:lnTo>
                    <a:pt x="227799" y="1068209"/>
                  </a:lnTo>
                  <a:lnTo>
                    <a:pt x="232422" y="1065796"/>
                  </a:lnTo>
                  <a:lnTo>
                    <a:pt x="232422" y="1056220"/>
                  </a:lnTo>
                  <a:lnTo>
                    <a:pt x="232422" y="1053579"/>
                  </a:lnTo>
                  <a:lnTo>
                    <a:pt x="231267" y="1053579"/>
                  </a:lnTo>
                  <a:lnTo>
                    <a:pt x="227304" y="1055344"/>
                  </a:lnTo>
                  <a:lnTo>
                    <a:pt x="223685" y="1056220"/>
                  </a:lnTo>
                  <a:lnTo>
                    <a:pt x="217081" y="1056220"/>
                  </a:lnTo>
                  <a:lnTo>
                    <a:pt x="214388" y="1055776"/>
                  </a:lnTo>
                  <a:lnTo>
                    <a:pt x="212293" y="1054900"/>
                  </a:lnTo>
                  <a:lnTo>
                    <a:pt x="209765" y="1053807"/>
                  </a:lnTo>
                  <a:lnTo>
                    <a:pt x="208495" y="1050937"/>
                  </a:lnTo>
                  <a:lnTo>
                    <a:pt x="208495" y="996480"/>
                  </a:lnTo>
                  <a:lnTo>
                    <a:pt x="232422" y="996480"/>
                  </a:lnTo>
                  <a:lnTo>
                    <a:pt x="232422" y="983615"/>
                  </a:lnTo>
                  <a:close/>
                </a:path>
                <a:path w="1172209" h="1069975">
                  <a:moveTo>
                    <a:pt x="233146" y="251536"/>
                  </a:moveTo>
                  <a:lnTo>
                    <a:pt x="231825" y="251536"/>
                  </a:lnTo>
                  <a:lnTo>
                    <a:pt x="222707" y="252450"/>
                  </a:lnTo>
                  <a:lnTo>
                    <a:pt x="214503" y="255206"/>
                  </a:lnTo>
                  <a:lnTo>
                    <a:pt x="207200" y="259791"/>
                  </a:lnTo>
                  <a:lnTo>
                    <a:pt x="200799" y="266217"/>
                  </a:lnTo>
                  <a:lnTo>
                    <a:pt x="200469" y="266217"/>
                  </a:lnTo>
                  <a:lnTo>
                    <a:pt x="200469" y="263740"/>
                  </a:lnTo>
                  <a:lnTo>
                    <a:pt x="198653" y="253187"/>
                  </a:lnTo>
                  <a:lnTo>
                    <a:pt x="185458" y="253187"/>
                  </a:lnTo>
                  <a:lnTo>
                    <a:pt x="185458" y="337337"/>
                  </a:lnTo>
                  <a:lnTo>
                    <a:pt x="200469" y="337337"/>
                  </a:lnTo>
                  <a:lnTo>
                    <a:pt x="200469" y="280250"/>
                  </a:lnTo>
                  <a:lnTo>
                    <a:pt x="203669" y="275729"/>
                  </a:lnTo>
                  <a:lnTo>
                    <a:pt x="208064" y="272211"/>
                  </a:lnTo>
                  <a:lnTo>
                    <a:pt x="219290" y="267157"/>
                  </a:lnTo>
                  <a:lnTo>
                    <a:pt x="223761" y="266217"/>
                  </a:lnTo>
                  <a:lnTo>
                    <a:pt x="225336" y="265887"/>
                  </a:lnTo>
                  <a:lnTo>
                    <a:pt x="233146" y="265887"/>
                  </a:lnTo>
                  <a:lnTo>
                    <a:pt x="233146" y="251536"/>
                  </a:lnTo>
                  <a:close/>
                </a:path>
                <a:path w="1172209" h="1069975">
                  <a:moveTo>
                    <a:pt x="254215" y="835431"/>
                  </a:moveTo>
                  <a:lnTo>
                    <a:pt x="231876" y="804138"/>
                  </a:lnTo>
                  <a:lnTo>
                    <a:pt x="222034" y="801878"/>
                  </a:lnTo>
                  <a:lnTo>
                    <a:pt x="217195" y="800773"/>
                  </a:lnTo>
                  <a:lnTo>
                    <a:pt x="213067" y="799350"/>
                  </a:lnTo>
                  <a:lnTo>
                    <a:pt x="206248" y="795832"/>
                  </a:lnTo>
                  <a:lnTo>
                    <a:pt x="204546" y="793356"/>
                  </a:lnTo>
                  <a:lnTo>
                    <a:pt x="204546" y="786866"/>
                  </a:lnTo>
                  <a:lnTo>
                    <a:pt x="206197" y="784161"/>
                  </a:lnTo>
                  <a:lnTo>
                    <a:pt x="209499" y="782078"/>
                  </a:lnTo>
                  <a:lnTo>
                    <a:pt x="212902" y="779881"/>
                  </a:lnTo>
                  <a:lnTo>
                    <a:pt x="218135" y="778776"/>
                  </a:lnTo>
                  <a:lnTo>
                    <a:pt x="232206" y="778776"/>
                  </a:lnTo>
                  <a:lnTo>
                    <a:pt x="239420" y="780313"/>
                  </a:lnTo>
                  <a:lnTo>
                    <a:pt x="246786" y="783399"/>
                  </a:lnTo>
                  <a:lnTo>
                    <a:pt x="247942" y="783399"/>
                  </a:lnTo>
                  <a:lnTo>
                    <a:pt x="247942" y="778776"/>
                  </a:lnTo>
                  <a:lnTo>
                    <a:pt x="247942" y="769696"/>
                  </a:lnTo>
                  <a:lnTo>
                    <a:pt x="241630" y="767676"/>
                  </a:lnTo>
                  <a:lnTo>
                    <a:pt x="235077" y="766229"/>
                  </a:lnTo>
                  <a:lnTo>
                    <a:pt x="228269" y="765365"/>
                  </a:lnTo>
                  <a:lnTo>
                    <a:pt x="221208" y="765086"/>
                  </a:lnTo>
                  <a:lnTo>
                    <a:pt x="211645" y="765086"/>
                  </a:lnTo>
                  <a:lnTo>
                    <a:pt x="190182" y="796759"/>
                  </a:lnTo>
                  <a:lnTo>
                    <a:pt x="191897" y="801382"/>
                  </a:lnTo>
                  <a:lnTo>
                    <a:pt x="227037" y="817829"/>
                  </a:lnTo>
                  <a:lnTo>
                    <a:pt x="231165" y="819200"/>
                  </a:lnTo>
                  <a:lnTo>
                    <a:pt x="234581" y="820851"/>
                  </a:lnTo>
                  <a:lnTo>
                    <a:pt x="237985" y="822401"/>
                  </a:lnTo>
                  <a:lnTo>
                    <a:pt x="239687" y="824433"/>
                  </a:lnTo>
                  <a:lnTo>
                    <a:pt x="239687" y="834771"/>
                  </a:lnTo>
                  <a:lnTo>
                    <a:pt x="233591" y="838682"/>
                  </a:lnTo>
                  <a:lnTo>
                    <a:pt x="221373" y="838682"/>
                  </a:lnTo>
                  <a:lnTo>
                    <a:pt x="213537" y="838187"/>
                  </a:lnTo>
                  <a:lnTo>
                    <a:pt x="206032" y="836701"/>
                  </a:lnTo>
                  <a:lnTo>
                    <a:pt x="198856" y="834224"/>
                  </a:lnTo>
                  <a:lnTo>
                    <a:pt x="191998" y="830757"/>
                  </a:lnTo>
                  <a:lnTo>
                    <a:pt x="191173" y="830757"/>
                  </a:lnTo>
                  <a:lnTo>
                    <a:pt x="191173" y="845108"/>
                  </a:lnTo>
                  <a:lnTo>
                    <a:pt x="198120" y="848360"/>
                  </a:lnTo>
                  <a:lnTo>
                    <a:pt x="205409" y="850684"/>
                  </a:lnTo>
                  <a:lnTo>
                    <a:pt x="213055" y="852081"/>
                  </a:lnTo>
                  <a:lnTo>
                    <a:pt x="221043" y="852538"/>
                  </a:lnTo>
                  <a:lnTo>
                    <a:pt x="228777" y="852106"/>
                  </a:lnTo>
                  <a:lnTo>
                    <a:pt x="252577" y="838682"/>
                  </a:lnTo>
                  <a:lnTo>
                    <a:pt x="254215" y="835431"/>
                  </a:lnTo>
                  <a:close/>
                </a:path>
                <a:path w="1172209" h="1069975">
                  <a:moveTo>
                    <a:pt x="295757" y="983615"/>
                  </a:moveTo>
                  <a:lnTo>
                    <a:pt x="271830" y="983615"/>
                  </a:lnTo>
                  <a:lnTo>
                    <a:pt x="271830" y="965466"/>
                  </a:lnTo>
                  <a:lnTo>
                    <a:pt x="241134" y="995489"/>
                  </a:lnTo>
                  <a:lnTo>
                    <a:pt x="241134" y="996480"/>
                  </a:lnTo>
                  <a:lnTo>
                    <a:pt x="256819" y="996480"/>
                  </a:lnTo>
                  <a:lnTo>
                    <a:pt x="256819" y="1047635"/>
                  </a:lnTo>
                  <a:lnTo>
                    <a:pt x="258318" y="1057173"/>
                  </a:lnTo>
                  <a:lnTo>
                    <a:pt x="262839" y="1063980"/>
                  </a:lnTo>
                  <a:lnTo>
                    <a:pt x="270370" y="1068057"/>
                  </a:lnTo>
                  <a:lnTo>
                    <a:pt x="280911" y="1069428"/>
                  </a:lnTo>
                  <a:lnTo>
                    <a:pt x="286181" y="1069428"/>
                  </a:lnTo>
                  <a:lnTo>
                    <a:pt x="291134" y="1068209"/>
                  </a:lnTo>
                  <a:lnTo>
                    <a:pt x="295757" y="1065796"/>
                  </a:lnTo>
                  <a:lnTo>
                    <a:pt x="295757" y="1056220"/>
                  </a:lnTo>
                  <a:lnTo>
                    <a:pt x="295757" y="1053579"/>
                  </a:lnTo>
                  <a:lnTo>
                    <a:pt x="294601" y="1053579"/>
                  </a:lnTo>
                  <a:lnTo>
                    <a:pt x="290639" y="1055344"/>
                  </a:lnTo>
                  <a:lnTo>
                    <a:pt x="287007" y="1056220"/>
                  </a:lnTo>
                  <a:lnTo>
                    <a:pt x="280416" y="1056220"/>
                  </a:lnTo>
                  <a:lnTo>
                    <a:pt x="277710" y="1055776"/>
                  </a:lnTo>
                  <a:lnTo>
                    <a:pt x="275628" y="1054900"/>
                  </a:lnTo>
                  <a:lnTo>
                    <a:pt x="273100" y="1053807"/>
                  </a:lnTo>
                  <a:lnTo>
                    <a:pt x="271830" y="1050937"/>
                  </a:lnTo>
                  <a:lnTo>
                    <a:pt x="271830" y="996480"/>
                  </a:lnTo>
                  <a:lnTo>
                    <a:pt x="295757" y="996480"/>
                  </a:lnTo>
                  <a:lnTo>
                    <a:pt x="295757" y="983615"/>
                  </a:lnTo>
                  <a:close/>
                </a:path>
                <a:path w="1172209" h="1069975">
                  <a:moveTo>
                    <a:pt x="297891" y="105003"/>
                  </a:moveTo>
                  <a:lnTo>
                    <a:pt x="275551" y="73698"/>
                  </a:lnTo>
                  <a:lnTo>
                    <a:pt x="265709" y="71450"/>
                  </a:lnTo>
                  <a:lnTo>
                    <a:pt x="260870" y="70345"/>
                  </a:lnTo>
                  <a:lnTo>
                    <a:pt x="256743" y="68922"/>
                  </a:lnTo>
                  <a:lnTo>
                    <a:pt x="249923" y="65392"/>
                  </a:lnTo>
                  <a:lnTo>
                    <a:pt x="248221" y="62915"/>
                  </a:lnTo>
                  <a:lnTo>
                    <a:pt x="248221" y="56426"/>
                  </a:lnTo>
                  <a:lnTo>
                    <a:pt x="249872" y="53733"/>
                  </a:lnTo>
                  <a:lnTo>
                    <a:pt x="253161" y="51650"/>
                  </a:lnTo>
                  <a:lnTo>
                    <a:pt x="256578" y="49441"/>
                  </a:lnTo>
                  <a:lnTo>
                    <a:pt x="261797" y="48348"/>
                  </a:lnTo>
                  <a:lnTo>
                    <a:pt x="275882" y="48348"/>
                  </a:lnTo>
                  <a:lnTo>
                    <a:pt x="283095" y="49885"/>
                  </a:lnTo>
                  <a:lnTo>
                    <a:pt x="290461" y="52971"/>
                  </a:lnTo>
                  <a:lnTo>
                    <a:pt x="291617" y="52971"/>
                  </a:lnTo>
                  <a:lnTo>
                    <a:pt x="291617" y="48348"/>
                  </a:lnTo>
                  <a:lnTo>
                    <a:pt x="291617" y="39268"/>
                  </a:lnTo>
                  <a:lnTo>
                    <a:pt x="285305" y="37249"/>
                  </a:lnTo>
                  <a:lnTo>
                    <a:pt x="278739" y="35801"/>
                  </a:lnTo>
                  <a:lnTo>
                    <a:pt x="271932" y="34937"/>
                  </a:lnTo>
                  <a:lnTo>
                    <a:pt x="264883" y="34645"/>
                  </a:lnTo>
                  <a:lnTo>
                    <a:pt x="255308" y="34645"/>
                  </a:lnTo>
                  <a:lnTo>
                    <a:pt x="233857" y="66332"/>
                  </a:lnTo>
                  <a:lnTo>
                    <a:pt x="235559" y="70954"/>
                  </a:lnTo>
                  <a:lnTo>
                    <a:pt x="270713" y="87401"/>
                  </a:lnTo>
                  <a:lnTo>
                    <a:pt x="274840" y="88773"/>
                  </a:lnTo>
                  <a:lnTo>
                    <a:pt x="278244" y="90424"/>
                  </a:lnTo>
                  <a:lnTo>
                    <a:pt x="281660" y="91960"/>
                  </a:lnTo>
                  <a:lnTo>
                    <a:pt x="283362" y="94005"/>
                  </a:lnTo>
                  <a:lnTo>
                    <a:pt x="283362" y="104343"/>
                  </a:lnTo>
                  <a:lnTo>
                    <a:pt x="277253" y="108242"/>
                  </a:lnTo>
                  <a:lnTo>
                    <a:pt x="265049" y="108242"/>
                  </a:lnTo>
                  <a:lnTo>
                    <a:pt x="257213" y="107746"/>
                  </a:lnTo>
                  <a:lnTo>
                    <a:pt x="249707" y="106260"/>
                  </a:lnTo>
                  <a:lnTo>
                    <a:pt x="242519" y="103797"/>
                  </a:lnTo>
                  <a:lnTo>
                    <a:pt x="235673" y="100330"/>
                  </a:lnTo>
                  <a:lnTo>
                    <a:pt x="234848" y="100330"/>
                  </a:lnTo>
                  <a:lnTo>
                    <a:pt x="234848" y="114681"/>
                  </a:lnTo>
                  <a:lnTo>
                    <a:pt x="241795" y="117932"/>
                  </a:lnTo>
                  <a:lnTo>
                    <a:pt x="249085" y="120256"/>
                  </a:lnTo>
                  <a:lnTo>
                    <a:pt x="256730" y="121640"/>
                  </a:lnTo>
                  <a:lnTo>
                    <a:pt x="264718" y="122110"/>
                  </a:lnTo>
                  <a:lnTo>
                    <a:pt x="272453" y="121678"/>
                  </a:lnTo>
                  <a:lnTo>
                    <a:pt x="296252" y="108242"/>
                  </a:lnTo>
                  <a:lnTo>
                    <a:pt x="297891" y="105003"/>
                  </a:lnTo>
                  <a:close/>
                </a:path>
                <a:path w="1172209" h="1069975">
                  <a:moveTo>
                    <a:pt x="359308" y="259613"/>
                  </a:moveTo>
                  <a:lnTo>
                    <a:pt x="352386" y="256082"/>
                  </a:lnTo>
                  <a:lnTo>
                    <a:pt x="345313" y="253555"/>
                  </a:lnTo>
                  <a:lnTo>
                    <a:pt x="338112" y="252031"/>
                  </a:lnTo>
                  <a:lnTo>
                    <a:pt x="330758" y="251536"/>
                  </a:lnTo>
                  <a:lnTo>
                    <a:pt x="321932" y="252272"/>
                  </a:lnTo>
                  <a:lnTo>
                    <a:pt x="289915" y="277317"/>
                  </a:lnTo>
                  <a:lnTo>
                    <a:pt x="286689" y="295262"/>
                  </a:lnTo>
                  <a:lnTo>
                    <a:pt x="287502" y="304736"/>
                  </a:lnTo>
                  <a:lnTo>
                    <a:pt x="313804" y="336016"/>
                  </a:lnTo>
                  <a:lnTo>
                    <a:pt x="330758" y="338988"/>
                  </a:lnTo>
                  <a:lnTo>
                    <a:pt x="338112" y="338480"/>
                  </a:lnTo>
                  <a:lnTo>
                    <a:pt x="345313" y="336969"/>
                  </a:lnTo>
                  <a:lnTo>
                    <a:pt x="352386" y="334441"/>
                  </a:lnTo>
                  <a:lnTo>
                    <a:pt x="359308" y="330911"/>
                  </a:lnTo>
                  <a:lnTo>
                    <a:pt x="359308" y="324967"/>
                  </a:lnTo>
                  <a:lnTo>
                    <a:pt x="359308" y="316712"/>
                  </a:lnTo>
                  <a:lnTo>
                    <a:pt x="358648" y="316712"/>
                  </a:lnTo>
                  <a:lnTo>
                    <a:pt x="352399" y="320319"/>
                  </a:lnTo>
                  <a:lnTo>
                    <a:pt x="345897" y="322897"/>
                  </a:lnTo>
                  <a:lnTo>
                    <a:pt x="339115" y="324446"/>
                  </a:lnTo>
                  <a:lnTo>
                    <a:pt x="332079" y="324967"/>
                  </a:lnTo>
                  <a:lnTo>
                    <a:pt x="322618" y="324967"/>
                  </a:lnTo>
                  <a:lnTo>
                    <a:pt x="315188" y="322275"/>
                  </a:lnTo>
                  <a:lnTo>
                    <a:pt x="309791" y="316877"/>
                  </a:lnTo>
                  <a:lnTo>
                    <a:pt x="304406" y="311378"/>
                  </a:lnTo>
                  <a:lnTo>
                    <a:pt x="301713" y="304177"/>
                  </a:lnTo>
                  <a:lnTo>
                    <a:pt x="301713" y="286346"/>
                  </a:lnTo>
                  <a:lnTo>
                    <a:pt x="304406" y="279196"/>
                  </a:lnTo>
                  <a:lnTo>
                    <a:pt x="309791" y="273812"/>
                  </a:lnTo>
                  <a:lnTo>
                    <a:pt x="315188" y="268312"/>
                  </a:lnTo>
                  <a:lnTo>
                    <a:pt x="322618" y="265557"/>
                  </a:lnTo>
                  <a:lnTo>
                    <a:pt x="332079" y="265557"/>
                  </a:lnTo>
                  <a:lnTo>
                    <a:pt x="339115" y="266077"/>
                  </a:lnTo>
                  <a:lnTo>
                    <a:pt x="345897" y="267627"/>
                  </a:lnTo>
                  <a:lnTo>
                    <a:pt x="352399" y="270205"/>
                  </a:lnTo>
                  <a:lnTo>
                    <a:pt x="358648" y="273812"/>
                  </a:lnTo>
                  <a:lnTo>
                    <a:pt x="359308" y="273812"/>
                  </a:lnTo>
                  <a:lnTo>
                    <a:pt x="359308" y="265557"/>
                  </a:lnTo>
                  <a:lnTo>
                    <a:pt x="359308" y="259613"/>
                  </a:lnTo>
                  <a:close/>
                </a:path>
                <a:path w="1172209" h="1069975">
                  <a:moveTo>
                    <a:pt x="375996" y="730427"/>
                  </a:moveTo>
                  <a:lnTo>
                    <a:pt x="360984" y="730427"/>
                  </a:lnTo>
                  <a:lnTo>
                    <a:pt x="360984" y="850887"/>
                  </a:lnTo>
                  <a:lnTo>
                    <a:pt x="375996" y="850887"/>
                  </a:lnTo>
                  <a:lnTo>
                    <a:pt x="375996" y="730427"/>
                  </a:lnTo>
                  <a:close/>
                </a:path>
                <a:path w="1172209" h="1069975">
                  <a:moveTo>
                    <a:pt x="376809" y="0"/>
                  </a:moveTo>
                  <a:lnTo>
                    <a:pt x="361784" y="0"/>
                  </a:lnTo>
                  <a:lnTo>
                    <a:pt x="361784" y="120459"/>
                  </a:lnTo>
                  <a:lnTo>
                    <a:pt x="376809" y="120459"/>
                  </a:lnTo>
                  <a:lnTo>
                    <a:pt x="376809" y="0"/>
                  </a:lnTo>
                  <a:close/>
                </a:path>
                <a:path w="1172209" h="1069975">
                  <a:moveTo>
                    <a:pt x="388632" y="1025690"/>
                  </a:moveTo>
                  <a:lnTo>
                    <a:pt x="373608" y="989774"/>
                  </a:lnTo>
                  <a:lnTo>
                    <a:pt x="373608" y="1018768"/>
                  </a:lnTo>
                  <a:lnTo>
                    <a:pt x="324929" y="1018768"/>
                  </a:lnTo>
                  <a:lnTo>
                    <a:pt x="325374" y="1010843"/>
                  </a:lnTo>
                  <a:lnTo>
                    <a:pt x="328015" y="1004849"/>
                  </a:lnTo>
                  <a:lnTo>
                    <a:pt x="337693" y="996708"/>
                  </a:lnTo>
                  <a:lnTo>
                    <a:pt x="343141" y="994664"/>
                  </a:lnTo>
                  <a:lnTo>
                    <a:pt x="355244" y="994664"/>
                  </a:lnTo>
                  <a:lnTo>
                    <a:pt x="360692" y="996708"/>
                  </a:lnTo>
                  <a:lnTo>
                    <a:pt x="366356" y="1001458"/>
                  </a:lnTo>
                  <a:lnTo>
                    <a:pt x="370471" y="1004849"/>
                  </a:lnTo>
                  <a:lnTo>
                    <a:pt x="373176" y="1010843"/>
                  </a:lnTo>
                  <a:lnTo>
                    <a:pt x="373608" y="1018768"/>
                  </a:lnTo>
                  <a:lnTo>
                    <a:pt x="373608" y="989774"/>
                  </a:lnTo>
                  <a:lnTo>
                    <a:pt x="372948" y="989114"/>
                  </a:lnTo>
                  <a:lnTo>
                    <a:pt x="366191" y="985139"/>
                  </a:lnTo>
                  <a:lnTo>
                    <a:pt x="358267" y="982751"/>
                  </a:lnTo>
                  <a:lnTo>
                    <a:pt x="349186" y="981964"/>
                  </a:lnTo>
                  <a:lnTo>
                    <a:pt x="340118" y="982751"/>
                  </a:lnTo>
                  <a:lnTo>
                    <a:pt x="312267" y="1009103"/>
                  </a:lnTo>
                  <a:lnTo>
                    <a:pt x="309753" y="1027010"/>
                  </a:lnTo>
                  <a:lnTo>
                    <a:pt x="310451" y="1036256"/>
                  </a:lnTo>
                  <a:lnTo>
                    <a:pt x="334175" y="1066571"/>
                  </a:lnTo>
                  <a:lnTo>
                    <a:pt x="351002" y="1069428"/>
                  </a:lnTo>
                  <a:lnTo>
                    <a:pt x="360095" y="1068933"/>
                  </a:lnTo>
                  <a:lnTo>
                    <a:pt x="368579" y="1067485"/>
                  </a:lnTo>
                  <a:lnTo>
                    <a:pt x="376440" y="1065060"/>
                  </a:lnTo>
                  <a:lnTo>
                    <a:pt x="383679" y="1061669"/>
                  </a:lnTo>
                  <a:lnTo>
                    <a:pt x="383679" y="1055395"/>
                  </a:lnTo>
                  <a:lnTo>
                    <a:pt x="383679" y="1047140"/>
                  </a:lnTo>
                  <a:lnTo>
                    <a:pt x="382854" y="1047140"/>
                  </a:lnTo>
                  <a:lnTo>
                    <a:pt x="376440" y="1050759"/>
                  </a:lnTo>
                  <a:lnTo>
                    <a:pt x="369735" y="1053338"/>
                  </a:lnTo>
                  <a:lnTo>
                    <a:pt x="362737" y="1054887"/>
                  </a:lnTo>
                  <a:lnTo>
                    <a:pt x="355460" y="1055395"/>
                  </a:lnTo>
                  <a:lnTo>
                    <a:pt x="345668" y="1055395"/>
                  </a:lnTo>
                  <a:lnTo>
                    <a:pt x="338353" y="1053249"/>
                  </a:lnTo>
                  <a:lnTo>
                    <a:pt x="328676" y="1044676"/>
                  </a:lnTo>
                  <a:lnTo>
                    <a:pt x="325818" y="1038669"/>
                  </a:lnTo>
                  <a:lnTo>
                    <a:pt x="324929" y="1030973"/>
                  </a:lnTo>
                  <a:lnTo>
                    <a:pt x="388632" y="1030973"/>
                  </a:lnTo>
                  <a:lnTo>
                    <a:pt x="388632" y="1025690"/>
                  </a:lnTo>
                  <a:close/>
                </a:path>
                <a:path w="1172209" h="1069975">
                  <a:moveTo>
                    <a:pt x="454545" y="295262"/>
                  </a:moveTo>
                  <a:lnTo>
                    <a:pt x="439521" y="259334"/>
                  </a:lnTo>
                  <a:lnTo>
                    <a:pt x="439521" y="288328"/>
                  </a:lnTo>
                  <a:lnTo>
                    <a:pt x="390842" y="288328"/>
                  </a:lnTo>
                  <a:lnTo>
                    <a:pt x="391287" y="280416"/>
                  </a:lnTo>
                  <a:lnTo>
                    <a:pt x="393928" y="274408"/>
                  </a:lnTo>
                  <a:lnTo>
                    <a:pt x="403606" y="266268"/>
                  </a:lnTo>
                  <a:lnTo>
                    <a:pt x="409054" y="264236"/>
                  </a:lnTo>
                  <a:lnTo>
                    <a:pt x="421157" y="264236"/>
                  </a:lnTo>
                  <a:lnTo>
                    <a:pt x="426593" y="266268"/>
                  </a:lnTo>
                  <a:lnTo>
                    <a:pt x="432269" y="271030"/>
                  </a:lnTo>
                  <a:lnTo>
                    <a:pt x="436384" y="274408"/>
                  </a:lnTo>
                  <a:lnTo>
                    <a:pt x="439089" y="280416"/>
                  </a:lnTo>
                  <a:lnTo>
                    <a:pt x="439521" y="288328"/>
                  </a:lnTo>
                  <a:lnTo>
                    <a:pt x="439521" y="259334"/>
                  </a:lnTo>
                  <a:lnTo>
                    <a:pt x="438861" y="258673"/>
                  </a:lnTo>
                  <a:lnTo>
                    <a:pt x="432092" y="254711"/>
                  </a:lnTo>
                  <a:lnTo>
                    <a:pt x="424180" y="252323"/>
                  </a:lnTo>
                  <a:lnTo>
                    <a:pt x="415099" y="251536"/>
                  </a:lnTo>
                  <a:lnTo>
                    <a:pt x="406019" y="252323"/>
                  </a:lnTo>
                  <a:lnTo>
                    <a:pt x="378180" y="278676"/>
                  </a:lnTo>
                  <a:lnTo>
                    <a:pt x="375666" y="296583"/>
                  </a:lnTo>
                  <a:lnTo>
                    <a:pt x="376364" y="305828"/>
                  </a:lnTo>
                  <a:lnTo>
                    <a:pt x="400088" y="336143"/>
                  </a:lnTo>
                  <a:lnTo>
                    <a:pt x="416915" y="338988"/>
                  </a:lnTo>
                  <a:lnTo>
                    <a:pt x="426008" y="338505"/>
                  </a:lnTo>
                  <a:lnTo>
                    <a:pt x="434492" y="337058"/>
                  </a:lnTo>
                  <a:lnTo>
                    <a:pt x="442353" y="334632"/>
                  </a:lnTo>
                  <a:lnTo>
                    <a:pt x="449592" y="331241"/>
                  </a:lnTo>
                  <a:lnTo>
                    <a:pt x="449592" y="324967"/>
                  </a:lnTo>
                  <a:lnTo>
                    <a:pt x="449592" y="316712"/>
                  </a:lnTo>
                  <a:lnTo>
                    <a:pt x="448767" y="316712"/>
                  </a:lnTo>
                  <a:lnTo>
                    <a:pt x="442353" y="320319"/>
                  </a:lnTo>
                  <a:lnTo>
                    <a:pt x="435648" y="322897"/>
                  </a:lnTo>
                  <a:lnTo>
                    <a:pt x="428650" y="324446"/>
                  </a:lnTo>
                  <a:lnTo>
                    <a:pt x="421373" y="324967"/>
                  </a:lnTo>
                  <a:lnTo>
                    <a:pt x="411581" y="324967"/>
                  </a:lnTo>
                  <a:lnTo>
                    <a:pt x="404266" y="322821"/>
                  </a:lnTo>
                  <a:lnTo>
                    <a:pt x="394589" y="314236"/>
                  </a:lnTo>
                  <a:lnTo>
                    <a:pt x="391718" y="308241"/>
                  </a:lnTo>
                  <a:lnTo>
                    <a:pt x="390842" y="300545"/>
                  </a:lnTo>
                  <a:lnTo>
                    <a:pt x="454545" y="300545"/>
                  </a:lnTo>
                  <a:lnTo>
                    <a:pt x="454545" y="295262"/>
                  </a:lnTo>
                  <a:close/>
                </a:path>
                <a:path w="1172209" h="1069975">
                  <a:moveTo>
                    <a:pt x="467360" y="983615"/>
                  </a:moveTo>
                  <a:lnTo>
                    <a:pt x="452335" y="983615"/>
                  </a:lnTo>
                  <a:lnTo>
                    <a:pt x="452335" y="1067777"/>
                  </a:lnTo>
                  <a:lnTo>
                    <a:pt x="467360" y="1067777"/>
                  </a:lnTo>
                  <a:lnTo>
                    <a:pt x="467360" y="983615"/>
                  </a:lnTo>
                  <a:close/>
                </a:path>
                <a:path w="1172209" h="1069975">
                  <a:moveTo>
                    <a:pt x="482714" y="808812"/>
                  </a:moveTo>
                  <a:lnTo>
                    <a:pt x="467690" y="774344"/>
                  </a:lnTo>
                  <a:lnTo>
                    <a:pt x="467690" y="798690"/>
                  </a:lnTo>
                  <a:lnTo>
                    <a:pt x="467690" y="818819"/>
                  </a:lnTo>
                  <a:lnTo>
                    <a:pt x="464947" y="826363"/>
                  </a:lnTo>
                  <a:lnTo>
                    <a:pt x="454050" y="836371"/>
                  </a:lnTo>
                  <a:lnTo>
                    <a:pt x="447725" y="838847"/>
                  </a:lnTo>
                  <a:lnTo>
                    <a:pt x="433197" y="838847"/>
                  </a:lnTo>
                  <a:lnTo>
                    <a:pt x="426821" y="836371"/>
                  </a:lnTo>
                  <a:lnTo>
                    <a:pt x="421322" y="831418"/>
                  </a:lnTo>
                  <a:lnTo>
                    <a:pt x="415925" y="826363"/>
                  </a:lnTo>
                  <a:lnTo>
                    <a:pt x="413232" y="818819"/>
                  </a:lnTo>
                  <a:lnTo>
                    <a:pt x="413232" y="798690"/>
                  </a:lnTo>
                  <a:lnTo>
                    <a:pt x="415925" y="791159"/>
                  </a:lnTo>
                  <a:lnTo>
                    <a:pt x="421322" y="786206"/>
                  </a:lnTo>
                  <a:lnTo>
                    <a:pt x="426821" y="781253"/>
                  </a:lnTo>
                  <a:lnTo>
                    <a:pt x="433197" y="778776"/>
                  </a:lnTo>
                  <a:lnTo>
                    <a:pt x="447725" y="778776"/>
                  </a:lnTo>
                  <a:lnTo>
                    <a:pt x="454050" y="781253"/>
                  </a:lnTo>
                  <a:lnTo>
                    <a:pt x="459435" y="786206"/>
                  </a:lnTo>
                  <a:lnTo>
                    <a:pt x="464947" y="791159"/>
                  </a:lnTo>
                  <a:lnTo>
                    <a:pt x="440296" y="765086"/>
                  </a:lnTo>
                  <a:lnTo>
                    <a:pt x="431279" y="765835"/>
                  </a:lnTo>
                  <a:lnTo>
                    <a:pt x="401104" y="791070"/>
                  </a:lnTo>
                  <a:lnTo>
                    <a:pt x="398221" y="808812"/>
                  </a:lnTo>
                  <a:lnTo>
                    <a:pt x="398945" y="818159"/>
                  </a:lnTo>
                  <a:lnTo>
                    <a:pt x="423176" y="849528"/>
                  </a:lnTo>
                  <a:lnTo>
                    <a:pt x="440296" y="852538"/>
                  </a:lnTo>
                  <a:lnTo>
                    <a:pt x="449389" y="851789"/>
                  </a:lnTo>
                  <a:lnTo>
                    <a:pt x="479780" y="826554"/>
                  </a:lnTo>
                  <a:lnTo>
                    <a:pt x="481977" y="818159"/>
                  </a:lnTo>
                  <a:lnTo>
                    <a:pt x="482714" y="808812"/>
                  </a:lnTo>
                  <a:close/>
                </a:path>
                <a:path w="1172209" h="1069975">
                  <a:moveTo>
                    <a:pt x="483514" y="78384"/>
                  </a:moveTo>
                  <a:lnTo>
                    <a:pt x="468503" y="43929"/>
                  </a:lnTo>
                  <a:lnTo>
                    <a:pt x="468503" y="68262"/>
                  </a:lnTo>
                  <a:lnTo>
                    <a:pt x="468503" y="88392"/>
                  </a:lnTo>
                  <a:lnTo>
                    <a:pt x="465747" y="95923"/>
                  </a:lnTo>
                  <a:lnTo>
                    <a:pt x="454850" y="105943"/>
                  </a:lnTo>
                  <a:lnTo>
                    <a:pt x="448525" y="108407"/>
                  </a:lnTo>
                  <a:lnTo>
                    <a:pt x="434009" y="108407"/>
                  </a:lnTo>
                  <a:lnTo>
                    <a:pt x="427634" y="105943"/>
                  </a:lnTo>
                  <a:lnTo>
                    <a:pt x="422122" y="100990"/>
                  </a:lnTo>
                  <a:lnTo>
                    <a:pt x="416737" y="95923"/>
                  </a:lnTo>
                  <a:lnTo>
                    <a:pt x="414045" y="88392"/>
                  </a:lnTo>
                  <a:lnTo>
                    <a:pt x="414045" y="68262"/>
                  </a:lnTo>
                  <a:lnTo>
                    <a:pt x="416737" y="60718"/>
                  </a:lnTo>
                  <a:lnTo>
                    <a:pt x="422122" y="55765"/>
                  </a:lnTo>
                  <a:lnTo>
                    <a:pt x="427634" y="50825"/>
                  </a:lnTo>
                  <a:lnTo>
                    <a:pt x="434009" y="48348"/>
                  </a:lnTo>
                  <a:lnTo>
                    <a:pt x="448525" y="48348"/>
                  </a:lnTo>
                  <a:lnTo>
                    <a:pt x="454850" y="50825"/>
                  </a:lnTo>
                  <a:lnTo>
                    <a:pt x="460248" y="55765"/>
                  </a:lnTo>
                  <a:lnTo>
                    <a:pt x="465747" y="60718"/>
                  </a:lnTo>
                  <a:lnTo>
                    <a:pt x="441109" y="34645"/>
                  </a:lnTo>
                  <a:lnTo>
                    <a:pt x="432079" y="35407"/>
                  </a:lnTo>
                  <a:lnTo>
                    <a:pt x="401916" y="60642"/>
                  </a:lnTo>
                  <a:lnTo>
                    <a:pt x="399021" y="78384"/>
                  </a:lnTo>
                  <a:lnTo>
                    <a:pt x="399745" y="87718"/>
                  </a:lnTo>
                  <a:lnTo>
                    <a:pt x="423989" y="119100"/>
                  </a:lnTo>
                  <a:lnTo>
                    <a:pt x="441109" y="122110"/>
                  </a:lnTo>
                  <a:lnTo>
                    <a:pt x="450202" y="121361"/>
                  </a:lnTo>
                  <a:lnTo>
                    <a:pt x="480580" y="96113"/>
                  </a:lnTo>
                  <a:lnTo>
                    <a:pt x="482777" y="87718"/>
                  </a:lnTo>
                  <a:lnTo>
                    <a:pt x="483514" y="78384"/>
                  </a:lnTo>
                  <a:close/>
                </a:path>
                <a:path w="1172209" h="1069975">
                  <a:moveTo>
                    <a:pt x="485178" y="972388"/>
                  </a:moveTo>
                  <a:lnTo>
                    <a:pt x="474116" y="960348"/>
                  </a:lnTo>
                  <a:lnTo>
                    <a:pt x="466534" y="952093"/>
                  </a:lnTo>
                  <a:lnTo>
                    <a:pt x="452996" y="952093"/>
                  </a:lnTo>
                  <a:lnTo>
                    <a:pt x="434352" y="972388"/>
                  </a:lnTo>
                  <a:lnTo>
                    <a:pt x="447395" y="972388"/>
                  </a:lnTo>
                  <a:lnTo>
                    <a:pt x="459765" y="960348"/>
                  </a:lnTo>
                  <a:lnTo>
                    <a:pt x="472147" y="972388"/>
                  </a:lnTo>
                  <a:lnTo>
                    <a:pt x="485178" y="972388"/>
                  </a:lnTo>
                  <a:close/>
                </a:path>
                <a:path w="1172209" h="1069975">
                  <a:moveTo>
                    <a:pt x="510400" y="947305"/>
                  </a:moveTo>
                  <a:lnTo>
                    <a:pt x="495388" y="947305"/>
                  </a:lnTo>
                  <a:lnTo>
                    <a:pt x="495388" y="1067777"/>
                  </a:lnTo>
                  <a:lnTo>
                    <a:pt x="510400" y="1067777"/>
                  </a:lnTo>
                  <a:lnTo>
                    <a:pt x="510400" y="947305"/>
                  </a:lnTo>
                  <a:close/>
                </a:path>
                <a:path w="1172209" h="1069975">
                  <a:moveTo>
                    <a:pt x="519112" y="253187"/>
                  </a:moveTo>
                  <a:lnTo>
                    <a:pt x="495185" y="253187"/>
                  </a:lnTo>
                  <a:lnTo>
                    <a:pt x="495185" y="235026"/>
                  </a:lnTo>
                  <a:lnTo>
                    <a:pt x="464489" y="265061"/>
                  </a:lnTo>
                  <a:lnTo>
                    <a:pt x="464489" y="266052"/>
                  </a:lnTo>
                  <a:lnTo>
                    <a:pt x="480174" y="266052"/>
                  </a:lnTo>
                  <a:lnTo>
                    <a:pt x="480174" y="317207"/>
                  </a:lnTo>
                  <a:lnTo>
                    <a:pt x="481672" y="326732"/>
                  </a:lnTo>
                  <a:lnTo>
                    <a:pt x="486194" y="333540"/>
                  </a:lnTo>
                  <a:lnTo>
                    <a:pt x="493725" y="337629"/>
                  </a:lnTo>
                  <a:lnTo>
                    <a:pt x="504266" y="338988"/>
                  </a:lnTo>
                  <a:lnTo>
                    <a:pt x="509549" y="338988"/>
                  </a:lnTo>
                  <a:lnTo>
                    <a:pt x="514489" y="337781"/>
                  </a:lnTo>
                  <a:lnTo>
                    <a:pt x="519112" y="335356"/>
                  </a:lnTo>
                  <a:lnTo>
                    <a:pt x="519112" y="325793"/>
                  </a:lnTo>
                  <a:lnTo>
                    <a:pt x="519112" y="323151"/>
                  </a:lnTo>
                  <a:lnTo>
                    <a:pt x="517956" y="323151"/>
                  </a:lnTo>
                  <a:lnTo>
                    <a:pt x="513994" y="324904"/>
                  </a:lnTo>
                  <a:lnTo>
                    <a:pt x="510374" y="325793"/>
                  </a:lnTo>
                  <a:lnTo>
                    <a:pt x="503770" y="325793"/>
                  </a:lnTo>
                  <a:lnTo>
                    <a:pt x="501078" y="325348"/>
                  </a:lnTo>
                  <a:lnTo>
                    <a:pt x="498983" y="324472"/>
                  </a:lnTo>
                  <a:lnTo>
                    <a:pt x="496455" y="323367"/>
                  </a:lnTo>
                  <a:lnTo>
                    <a:pt x="495185" y="320509"/>
                  </a:lnTo>
                  <a:lnTo>
                    <a:pt x="495185" y="266052"/>
                  </a:lnTo>
                  <a:lnTo>
                    <a:pt x="519112" y="266052"/>
                  </a:lnTo>
                  <a:lnTo>
                    <a:pt x="519112" y="253187"/>
                  </a:lnTo>
                  <a:close/>
                </a:path>
                <a:path w="1172209" h="1069975">
                  <a:moveTo>
                    <a:pt x="519404" y="766724"/>
                  </a:moveTo>
                  <a:lnTo>
                    <a:pt x="504393" y="766724"/>
                  </a:lnTo>
                  <a:lnTo>
                    <a:pt x="504393" y="850887"/>
                  </a:lnTo>
                  <a:lnTo>
                    <a:pt x="519404" y="850887"/>
                  </a:lnTo>
                  <a:lnTo>
                    <a:pt x="519404" y="766724"/>
                  </a:lnTo>
                  <a:close/>
                </a:path>
                <a:path w="1172209" h="1069975">
                  <a:moveTo>
                    <a:pt x="520065" y="732739"/>
                  </a:moveTo>
                  <a:lnTo>
                    <a:pt x="503897" y="732739"/>
                  </a:lnTo>
                  <a:lnTo>
                    <a:pt x="503897" y="748906"/>
                  </a:lnTo>
                  <a:lnTo>
                    <a:pt x="520065" y="748906"/>
                  </a:lnTo>
                  <a:lnTo>
                    <a:pt x="520065" y="732739"/>
                  </a:lnTo>
                  <a:close/>
                </a:path>
                <a:path w="1172209" h="1069975">
                  <a:moveTo>
                    <a:pt x="582447" y="253187"/>
                  </a:moveTo>
                  <a:lnTo>
                    <a:pt x="558520" y="253187"/>
                  </a:lnTo>
                  <a:lnTo>
                    <a:pt x="558520" y="235026"/>
                  </a:lnTo>
                  <a:lnTo>
                    <a:pt x="527824" y="265061"/>
                  </a:lnTo>
                  <a:lnTo>
                    <a:pt x="527824" y="266052"/>
                  </a:lnTo>
                  <a:lnTo>
                    <a:pt x="543509" y="266052"/>
                  </a:lnTo>
                  <a:lnTo>
                    <a:pt x="543509" y="317207"/>
                  </a:lnTo>
                  <a:lnTo>
                    <a:pt x="545007" y="326732"/>
                  </a:lnTo>
                  <a:lnTo>
                    <a:pt x="549529" y="333540"/>
                  </a:lnTo>
                  <a:lnTo>
                    <a:pt x="557060" y="337629"/>
                  </a:lnTo>
                  <a:lnTo>
                    <a:pt x="567601" y="338988"/>
                  </a:lnTo>
                  <a:lnTo>
                    <a:pt x="572871" y="338988"/>
                  </a:lnTo>
                  <a:lnTo>
                    <a:pt x="577824" y="337781"/>
                  </a:lnTo>
                  <a:lnTo>
                    <a:pt x="582447" y="335356"/>
                  </a:lnTo>
                  <a:lnTo>
                    <a:pt x="582447" y="325793"/>
                  </a:lnTo>
                  <a:lnTo>
                    <a:pt x="582447" y="323151"/>
                  </a:lnTo>
                  <a:lnTo>
                    <a:pt x="581291" y="323151"/>
                  </a:lnTo>
                  <a:lnTo>
                    <a:pt x="577329" y="324904"/>
                  </a:lnTo>
                  <a:lnTo>
                    <a:pt x="573697" y="325793"/>
                  </a:lnTo>
                  <a:lnTo>
                    <a:pt x="567105" y="325793"/>
                  </a:lnTo>
                  <a:lnTo>
                    <a:pt x="564400" y="325348"/>
                  </a:lnTo>
                  <a:lnTo>
                    <a:pt x="562317" y="324472"/>
                  </a:lnTo>
                  <a:lnTo>
                    <a:pt x="559790" y="323367"/>
                  </a:lnTo>
                  <a:lnTo>
                    <a:pt x="558520" y="320509"/>
                  </a:lnTo>
                  <a:lnTo>
                    <a:pt x="558520" y="266052"/>
                  </a:lnTo>
                  <a:lnTo>
                    <a:pt x="582447" y="266052"/>
                  </a:lnTo>
                  <a:lnTo>
                    <a:pt x="582447" y="253187"/>
                  </a:lnTo>
                  <a:close/>
                </a:path>
                <a:path w="1172209" h="1069975">
                  <a:moveTo>
                    <a:pt x="582587" y="36296"/>
                  </a:moveTo>
                  <a:lnTo>
                    <a:pt x="569391" y="36296"/>
                  </a:lnTo>
                  <a:lnTo>
                    <a:pt x="567575" y="46863"/>
                  </a:lnTo>
                  <a:lnTo>
                    <a:pt x="567575" y="60553"/>
                  </a:lnTo>
                  <a:lnTo>
                    <a:pt x="567575" y="94551"/>
                  </a:lnTo>
                  <a:lnTo>
                    <a:pt x="561568" y="99898"/>
                  </a:lnTo>
                  <a:lnTo>
                    <a:pt x="555447" y="103708"/>
                  </a:lnTo>
                  <a:lnTo>
                    <a:pt x="549198" y="105994"/>
                  </a:lnTo>
                  <a:lnTo>
                    <a:pt x="542823" y="106756"/>
                  </a:lnTo>
                  <a:lnTo>
                    <a:pt x="534352" y="106756"/>
                  </a:lnTo>
                  <a:lnTo>
                    <a:pt x="514477" y="67970"/>
                  </a:lnTo>
                  <a:lnTo>
                    <a:pt x="517029" y="60883"/>
                  </a:lnTo>
                  <a:lnTo>
                    <a:pt x="527481" y="50876"/>
                  </a:lnTo>
                  <a:lnTo>
                    <a:pt x="534352" y="48348"/>
                  </a:lnTo>
                  <a:lnTo>
                    <a:pt x="542823" y="48348"/>
                  </a:lnTo>
                  <a:lnTo>
                    <a:pt x="549198" y="49110"/>
                  </a:lnTo>
                  <a:lnTo>
                    <a:pt x="555447" y="51396"/>
                  </a:lnTo>
                  <a:lnTo>
                    <a:pt x="561568" y="55219"/>
                  </a:lnTo>
                  <a:lnTo>
                    <a:pt x="567575" y="60553"/>
                  </a:lnTo>
                  <a:lnTo>
                    <a:pt x="567575" y="46863"/>
                  </a:lnTo>
                  <a:lnTo>
                    <a:pt x="567080" y="46863"/>
                  </a:lnTo>
                  <a:lnTo>
                    <a:pt x="561111" y="41516"/>
                  </a:lnTo>
                  <a:lnTo>
                    <a:pt x="554583" y="37706"/>
                  </a:lnTo>
                  <a:lnTo>
                    <a:pt x="547497" y="35407"/>
                  </a:lnTo>
                  <a:lnTo>
                    <a:pt x="539851" y="34645"/>
                  </a:lnTo>
                  <a:lnTo>
                    <a:pt x="532142" y="35356"/>
                  </a:lnTo>
                  <a:lnTo>
                    <a:pt x="502475" y="59524"/>
                  </a:lnTo>
                  <a:lnTo>
                    <a:pt x="499427" y="77558"/>
                  </a:lnTo>
                  <a:lnTo>
                    <a:pt x="500189" y="87147"/>
                  </a:lnTo>
                  <a:lnTo>
                    <a:pt x="524878" y="117652"/>
                  </a:lnTo>
                  <a:lnTo>
                    <a:pt x="539851" y="120459"/>
                  </a:lnTo>
                  <a:lnTo>
                    <a:pt x="547497" y="119697"/>
                  </a:lnTo>
                  <a:lnTo>
                    <a:pt x="554583" y="117411"/>
                  </a:lnTo>
                  <a:lnTo>
                    <a:pt x="561111" y="113588"/>
                  </a:lnTo>
                  <a:lnTo>
                    <a:pt x="567080" y="108242"/>
                  </a:lnTo>
                  <a:lnTo>
                    <a:pt x="567575" y="108242"/>
                  </a:lnTo>
                  <a:lnTo>
                    <a:pt x="553377" y="144195"/>
                  </a:lnTo>
                  <a:lnTo>
                    <a:pt x="542328" y="145872"/>
                  </a:lnTo>
                  <a:lnTo>
                    <a:pt x="533222" y="145300"/>
                  </a:lnTo>
                  <a:lnTo>
                    <a:pt x="524713" y="143598"/>
                  </a:lnTo>
                  <a:lnTo>
                    <a:pt x="516801" y="140766"/>
                  </a:lnTo>
                  <a:lnTo>
                    <a:pt x="509485" y="136791"/>
                  </a:lnTo>
                  <a:lnTo>
                    <a:pt x="508660" y="136791"/>
                  </a:lnTo>
                  <a:lnTo>
                    <a:pt x="508660" y="151650"/>
                  </a:lnTo>
                  <a:lnTo>
                    <a:pt x="516712" y="155333"/>
                  </a:lnTo>
                  <a:lnTo>
                    <a:pt x="525170" y="157962"/>
                  </a:lnTo>
                  <a:lnTo>
                    <a:pt x="534035" y="159537"/>
                  </a:lnTo>
                  <a:lnTo>
                    <a:pt x="543318" y="160058"/>
                  </a:lnTo>
                  <a:lnTo>
                    <a:pt x="552323" y="159359"/>
                  </a:lnTo>
                  <a:lnTo>
                    <a:pt x="560197" y="157264"/>
                  </a:lnTo>
                  <a:lnTo>
                    <a:pt x="566928" y="153746"/>
                  </a:lnTo>
                  <a:lnTo>
                    <a:pt x="572528" y="148844"/>
                  </a:lnTo>
                  <a:lnTo>
                    <a:pt x="574636" y="145872"/>
                  </a:lnTo>
                  <a:lnTo>
                    <a:pt x="576935" y="142633"/>
                  </a:lnTo>
                  <a:lnTo>
                    <a:pt x="580072" y="135229"/>
                  </a:lnTo>
                  <a:lnTo>
                    <a:pt x="581964" y="126631"/>
                  </a:lnTo>
                  <a:lnTo>
                    <a:pt x="582549" y="117411"/>
                  </a:lnTo>
                  <a:lnTo>
                    <a:pt x="582587" y="108242"/>
                  </a:lnTo>
                  <a:lnTo>
                    <a:pt x="582587" y="106756"/>
                  </a:lnTo>
                  <a:lnTo>
                    <a:pt x="582587" y="48348"/>
                  </a:lnTo>
                  <a:lnTo>
                    <a:pt x="582587" y="46863"/>
                  </a:lnTo>
                  <a:lnTo>
                    <a:pt x="582587" y="36296"/>
                  </a:lnTo>
                  <a:close/>
                </a:path>
                <a:path w="1172209" h="1069975">
                  <a:moveTo>
                    <a:pt x="605688" y="835431"/>
                  </a:moveTo>
                  <a:lnTo>
                    <a:pt x="583349" y="804138"/>
                  </a:lnTo>
                  <a:lnTo>
                    <a:pt x="573506" y="801878"/>
                  </a:lnTo>
                  <a:lnTo>
                    <a:pt x="568667" y="800773"/>
                  </a:lnTo>
                  <a:lnTo>
                    <a:pt x="564540" y="799350"/>
                  </a:lnTo>
                  <a:lnTo>
                    <a:pt x="557720" y="795832"/>
                  </a:lnTo>
                  <a:lnTo>
                    <a:pt x="556018" y="793356"/>
                  </a:lnTo>
                  <a:lnTo>
                    <a:pt x="556018" y="786866"/>
                  </a:lnTo>
                  <a:lnTo>
                    <a:pt x="557669" y="784161"/>
                  </a:lnTo>
                  <a:lnTo>
                    <a:pt x="560971" y="782078"/>
                  </a:lnTo>
                  <a:lnTo>
                    <a:pt x="564375" y="779881"/>
                  </a:lnTo>
                  <a:lnTo>
                    <a:pt x="569607" y="778776"/>
                  </a:lnTo>
                  <a:lnTo>
                    <a:pt x="583679" y="778776"/>
                  </a:lnTo>
                  <a:lnTo>
                    <a:pt x="590892" y="780313"/>
                  </a:lnTo>
                  <a:lnTo>
                    <a:pt x="598258" y="783399"/>
                  </a:lnTo>
                  <a:lnTo>
                    <a:pt x="599414" y="783399"/>
                  </a:lnTo>
                  <a:lnTo>
                    <a:pt x="599414" y="778776"/>
                  </a:lnTo>
                  <a:lnTo>
                    <a:pt x="599414" y="769696"/>
                  </a:lnTo>
                  <a:lnTo>
                    <a:pt x="593102" y="767676"/>
                  </a:lnTo>
                  <a:lnTo>
                    <a:pt x="586549" y="766229"/>
                  </a:lnTo>
                  <a:lnTo>
                    <a:pt x="579742" y="765365"/>
                  </a:lnTo>
                  <a:lnTo>
                    <a:pt x="572681" y="765086"/>
                  </a:lnTo>
                  <a:lnTo>
                    <a:pt x="563118" y="765086"/>
                  </a:lnTo>
                  <a:lnTo>
                    <a:pt x="541655" y="796759"/>
                  </a:lnTo>
                  <a:lnTo>
                    <a:pt x="543369" y="801382"/>
                  </a:lnTo>
                  <a:lnTo>
                    <a:pt x="578510" y="817829"/>
                  </a:lnTo>
                  <a:lnTo>
                    <a:pt x="582637" y="819200"/>
                  </a:lnTo>
                  <a:lnTo>
                    <a:pt x="586054" y="820851"/>
                  </a:lnTo>
                  <a:lnTo>
                    <a:pt x="589457" y="822401"/>
                  </a:lnTo>
                  <a:lnTo>
                    <a:pt x="591159" y="824433"/>
                  </a:lnTo>
                  <a:lnTo>
                    <a:pt x="591159" y="834771"/>
                  </a:lnTo>
                  <a:lnTo>
                    <a:pt x="585063" y="838682"/>
                  </a:lnTo>
                  <a:lnTo>
                    <a:pt x="572846" y="838682"/>
                  </a:lnTo>
                  <a:lnTo>
                    <a:pt x="565010" y="838187"/>
                  </a:lnTo>
                  <a:lnTo>
                    <a:pt x="557504" y="836701"/>
                  </a:lnTo>
                  <a:lnTo>
                    <a:pt x="550329" y="834224"/>
                  </a:lnTo>
                  <a:lnTo>
                    <a:pt x="543471" y="830757"/>
                  </a:lnTo>
                  <a:lnTo>
                    <a:pt x="542645" y="830757"/>
                  </a:lnTo>
                  <a:lnTo>
                    <a:pt x="542645" y="845108"/>
                  </a:lnTo>
                  <a:lnTo>
                    <a:pt x="549592" y="848360"/>
                  </a:lnTo>
                  <a:lnTo>
                    <a:pt x="556882" y="850684"/>
                  </a:lnTo>
                  <a:lnTo>
                    <a:pt x="564527" y="852081"/>
                  </a:lnTo>
                  <a:lnTo>
                    <a:pt x="572516" y="852538"/>
                  </a:lnTo>
                  <a:lnTo>
                    <a:pt x="580250" y="852106"/>
                  </a:lnTo>
                  <a:lnTo>
                    <a:pt x="604050" y="838682"/>
                  </a:lnTo>
                  <a:lnTo>
                    <a:pt x="605688" y="835431"/>
                  </a:lnTo>
                  <a:close/>
                </a:path>
                <a:path w="1172209" h="1069975">
                  <a:moveTo>
                    <a:pt x="611670" y="1025690"/>
                  </a:moveTo>
                  <a:lnTo>
                    <a:pt x="596646" y="989774"/>
                  </a:lnTo>
                  <a:lnTo>
                    <a:pt x="596646" y="1018768"/>
                  </a:lnTo>
                  <a:lnTo>
                    <a:pt x="547966" y="1018768"/>
                  </a:lnTo>
                  <a:lnTo>
                    <a:pt x="548411" y="1010843"/>
                  </a:lnTo>
                  <a:lnTo>
                    <a:pt x="551053" y="1004849"/>
                  </a:lnTo>
                  <a:lnTo>
                    <a:pt x="560730" y="996708"/>
                  </a:lnTo>
                  <a:lnTo>
                    <a:pt x="566178" y="994664"/>
                  </a:lnTo>
                  <a:lnTo>
                    <a:pt x="578269" y="994664"/>
                  </a:lnTo>
                  <a:lnTo>
                    <a:pt x="583717" y="996708"/>
                  </a:lnTo>
                  <a:lnTo>
                    <a:pt x="589394" y="1001458"/>
                  </a:lnTo>
                  <a:lnTo>
                    <a:pt x="593509" y="1004849"/>
                  </a:lnTo>
                  <a:lnTo>
                    <a:pt x="596201" y="1010843"/>
                  </a:lnTo>
                  <a:lnTo>
                    <a:pt x="596646" y="1018768"/>
                  </a:lnTo>
                  <a:lnTo>
                    <a:pt x="596646" y="989774"/>
                  </a:lnTo>
                  <a:lnTo>
                    <a:pt x="595985" y="989114"/>
                  </a:lnTo>
                  <a:lnTo>
                    <a:pt x="589216" y="985139"/>
                  </a:lnTo>
                  <a:lnTo>
                    <a:pt x="581304" y="982751"/>
                  </a:lnTo>
                  <a:lnTo>
                    <a:pt x="572223" y="981964"/>
                  </a:lnTo>
                  <a:lnTo>
                    <a:pt x="563143" y="982751"/>
                  </a:lnTo>
                  <a:lnTo>
                    <a:pt x="535305" y="1009103"/>
                  </a:lnTo>
                  <a:lnTo>
                    <a:pt x="532790" y="1027010"/>
                  </a:lnTo>
                  <a:lnTo>
                    <a:pt x="533488" y="1036256"/>
                  </a:lnTo>
                  <a:lnTo>
                    <a:pt x="557212" y="1066571"/>
                  </a:lnTo>
                  <a:lnTo>
                    <a:pt x="574040" y="1069428"/>
                  </a:lnTo>
                  <a:lnTo>
                    <a:pt x="583133" y="1068933"/>
                  </a:lnTo>
                  <a:lnTo>
                    <a:pt x="591616" y="1067485"/>
                  </a:lnTo>
                  <a:lnTo>
                    <a:pt x="599478" y="1065060"/>
                  </a:lnTo>
                  <a:lnTo>
                    <a:pt x="606717" y="1061669"/>
                  </a:lnTo>
                  <a:lnTo>
                    <a:pt x="606717" y="1055395"/>
                  </a:lnTo>
                  <a:lnTo>
                    <a:pt x="606717" y="1047140"/>
                  </a:lnTo>
                  <a:lnTo>
                    <a:pt x="605891" y="1047140"/>
                  </a:lnTo>
                  <a:lnTo>
                    <a:pt x="599478" y="1050759"/>
                  </a:lnTo>
                  <a:lnTo>
                    <a:pt x="592772" y="1053338"/>
                  </a:lnTo>
                  <a:lnTo>
                    <a:pt x="585774" y="1054887"/>
                  </a:lnTo>
                  <a:lnTo>
                    <a:pt x="578497" y="1055395"/>
                  </a:lnTo>
                  <a:lnTo>
                    <a:pt x="568706" y="1055395"/>
                  </a:lnTo>
                  <a:lnTo>
                    <a:pt x="561390" y="1053249"/>
                  </a:lnTo>
                  <a:lnTo>
                    <a:pt x="551713" y="1044676"/>
                  </a:lnTo>
                  <a:lnTo>
                    <a:pt x="548843" y="1038669"/>
                  </a:lnTo>
                  <a:lnTo>
                    <a:pt x="547966" y="1030973"/>
                  </a:lnTo>
                  <a:lnTo>
                    <a:pt x="611670" y="1030973"/>
                  </a:lnTo>
                  <a:lnTo>
                    <a:pt x="611670" y="1025690"/>
                  </a:lnTo>
                  <a:close/>
                </a:path>
                <a:path w="1172209" h="1069975">
                  <a:moveTo>
                    <a:pt x="641083" y="766724"/>
                  </a:moveTo>
                  <a:lnTo>
                    <a:pt x="626059" y="766724"/>
                  </a:lnTo>
                  <a:lnTo>
                    <a:pt x="626059" y="850887"/>
                  </a:lnTo>
                  <a:lnTo>
                    <a:pt x="641083" y="850887"/>
                  </a:lnTo>
                  <a:lnTo>
                    <a:pt x="641083" y="766724"/>
                  </a:lnTo>
                  <a:close/>
                </a:path>
                <a:path w="1172209" h="1069975">
                  <a:moveTo>
                    <a:pt x="641743" y="732739"/>
                  </a:moveTo>
                  <a:lnTo>
                    <a:pt x="625563" y="732739"/>
                  </a:lnTo>
                  <a:lnTo>
                    <a:pt x="625563" y="748906"/>
                  </a:lnTo>
                  <a:lnTo>
                    <a:pt x="641743" y="748906"/>
                  </a:lnTo>
                  <a:lnTo>
                    <a:pt x="641743" y="732739"/>
                  </a:lnTo>
                  <a:close/>
                </a:path>
                <a:path w="1172209" h="1069975">
                  <a:moveTo>
                    <a:pt x="675322" y="295262"/>
                  </a:moveTo>
                  <a:lnTo>
                    <a:pt x="660298" y="259334"/>
                  </a:lnTo>
                  <a:lnTo>
                    <a:pt x="660298" y="288328"/>
                  </a:lnTo>
                  <a:lnTo>
                    <a:pt x="611619" y="288328"/>
                  </a:lnTo>
                  <a:lnTo>
                    <a:pt x="612063" y="280416"/>
                  </a:lnTo>
                  <a:lnTo>
                    <a:pt x="614705" y="274408"/>
                  </a:lnTo>
                  <a:lnTo>
                    <a:pt x="624382" y="266268"/>
                  </a:lnTo>
                  <a:lnTo>
                    <a:pt x="629831" y="264236"/>
                  </a:lnTo>
                  <a:lnTo>
                    <a:pt x="641934" y="264236"/>
                  </a:lnTo>
                  <a:lnTo>
                    <a:pt x="647369" y="266268"/>
                  </a:lnTo>
                  <a:lnTo>
                    <a:pt x="653046" y="271030"/>
                  </a:lnTo>
                  <a:lnTo>
                    <a:pt x="657161" y="274408"/>
                  </a:lnTo>
                  <a:lnTo>
                    <a:pt x="659866" y="280416"/>
                  </a:lnTo>
                  <a:lnTo>
                    <a:pt x="660298" y="288328"/>
                  </a:lnTo>
                  <a:lnTo>
                    <a:pt x="660298" y="259334"/>
                  </a:lnTo>
                  <a:lnTo>
                    <a:pt x="659638" y="258673"/>
                  </a:lnTo>
                  <a:lnTo>
                    <a:pt x="652881" y="254711"/>
                  </a:lnTo>
                  <a:lnTo>
                    <a:pt x="644956" y="252323"/>
                  </a:lnTo>
                  <a:lnTo>
                    <a:pt x="635876" y="251536"/>
                  </a:lnTo>
                  <a:lnTo>
                    <a:pt x="626808" y="252323"/>
                  </a:lnTo>
                  <a:lnTo>
                    <a:pt x="598957" y="278676"/>
                  </a:lnTo>
                  <a:lnTo>
                    <a:pt x="596442" y="296583"/>
                  </a:lnTo>
                  <a:lnTo>
                    <a:pt x="597141" y="305828"/>
                  </a:lnTo>
                  <a:lnTo>
                    <a:pt x="620864" y="336143"/>
                  </a:lnTo>
                  <a:lnTo>
                    <a:pt x="637692" y="338988"/>
                  </a:lnTo>
                  <a:lnTo>
                    <a:pt x="646785" y="338505"/>
                  </a:lnTo>
                  <a:lnTo>
                    <a:pt x="655269" y="337058"/>
                  </a:lnTo>
                  <a:lnTo>
                    <a:pt x="663130" y="334632"/>
                  </a:lnTo>
                  <a:lnTo>
                    <a:pt x="670369" y="331241"/>
                  </a:lnTo>
                  <a:lnTo>
                    <a:pt x="670369" y="324967"/>
                  </a:lnTo>
                  <a:lnTo>
                    <a:pt x="670369" y="316712"/>
                  </a:lnTo>
                  <a:lnTo>
                    <a:pt x="669544" y="316712"/>
                  </a:lnTo>
                  <a:lnTo>
                    <a:pt x="663130" y="320319"/>
                  </a:lnTo>
                  <a:lnTo>
                    <a:pt x="656424" y="322897"/>
                  </a:lnTo>
                  <a:lnTo>
                    <a:pt x="649427" y="324446"/>
                  </a:lnTo>
                  <a:lnTo>
                    <a:pt x="642150" y="324967"/>
                  </a:lnTo>
                  <a:lnTo>
                    <a:pt x="632358" y="324967"/>
                  </a:lnTo>
                  <a:lnTo>
                    <a:pt x="625043" y="322821"/>
                  </a:lnTo>
                  <a:lnTo>
                    <a:pt x="615365" y="314236"/>
                  </a:lnTo>
                  <a:lnTo>
                    <a:pt x="612495" y="308241"/>
                  </a:lnTo>
                  <a:lnTo>
                    <a:pt x="611619" y="300545"/>
                  </a:lnTo>
                  <a:lnTo>
                    <a:pt x="675322" y="300545"/>
                  </a:lnTo>
                  <a:lnTo>
                    <a:pt x="675322" y="295262"/>
                  </a:lnTo>
                  <a:close/>
                </a:path>
                <a:path w="1172209" h="1069975">
                  <a:moveTo>
                    <a:pt x="682574" y="78384"/>
                  </a:moveTo>
                  <a:lnTo>
                    <a:pt x="667550" y="42456"/>
                  </a:lnTo>
                  <a:lnTo>
                    <a:pt x="667550" y="71450"/>
                  </a:lnTo>
                  <a:lnTo>
                    <a:pt x="618871" y="71450"/>
                  </a:lnTo>
                  <a:lnTo>
                    <a:pt x="619315" y="63525"/>
                  </a:lnTo>
                  <a:lnTo>
                    <a:pt x="621957" y="57531"/>
                  </a:lnTo>
                  <a:lnTo>
                    <a:pt x="631634" y="49390"/>
                  </a:lnTo>
                  <a:lnTo>
                    <a:pt x="637082" y="47358"/>
                  </a:lnTo>
                  <a:lnTo>
                    <a:pt x="649185" y="47358"/>
                  </a:lnTo>
                  <a:lnTo>
                    <a:pt x="654621" y="49390"/>
                  </a:lnTo>
                  <a:lnTo>
                    <a:pt x="660298" y="54140"/>
                  </a:lnTo>
                  <a:lnTo>
                    <a:pt x="664413" y="57531"/>
                  </a:lnTo>
                  <a:lnTo>
                    <a:pt x="667118" y="63525"/>
                  </a:lnTo>
                  <a:lnTo>
                    <a:pt x="667550" y="71450"/>
                  </a:lnTo>
                  <a:lnTo>
                    <a:pt x="667550" y="42456"/>
                  </a:lnTo>
                  <a:lnTo>
                    <a:pt x="666889" y="41795"/>
                  </a:lnTo>
                  <a:lnTo>
                    <a:pt x="660133" y="37820"/>
                  </a:lnTo>
                  <a:lnTo>
                    <a:pt x="652208" y="35445"/>
                  </a:lnTo>
                  <a:lnTo>
                    <a:pt x="643128" y="34645"/>
                  </a:lnTo>
                  <a:lnTo>
                    <a:pt x="634060" y="35445"/>
                  </a:lnTo>
                  <a:lnTo>
                    <a:pt x="606209" y="61798"/>
                  </a:lnTo>
                  <a:lnTo>
                    <a:pt x="603694" y="79705"/>
                  </a:lnTo>
                  <a:lnTo>
                    <a:pt x="604393" y="88938"/>
                  </a:lnTo>
                  <a:lnTo>
                    <a:pt x="628116" y="119265"/>
                  </a:lnTo>
                  <a:lnTo>
                    <a:pt x="644944" y="122110"/>
                  </a:lnTo>
                  <a:lnTo>
                    <a:pt x="654037" y="121627"/>
                  </a:lnTo>
                  <a:lnTo>
                    <a:pt x="662520" y="120167"/>
                  </a:lnTo>
                  <a:lnTo>
                    <a:pt x="670382" y="117741"/>
                  </a:lnTo>
                  <a:lnTo>
                    <a:pt x="677621" y="114350"/>
                  </a:lnTo>
                  <a:lnTo>
                    <a:pt x="677621" y="108077"/>
                  </a:lnTo>
                  <a:lnTo>
                    <a:pt x="677621" y="99834"/>
                  </a:lnTo>
                  <a:lnTo>
                    <a:pt x="676795" y="99834"/>
                  </a:lnTo>
                  <a:lnTo>
                    <a:pt x="670382" y="103441"/>
                  </a:lnTo>
                  <a:lnTo>
                    <a:pt x="663676" y="106019"/>
                  </a:lnTo>
                  <a:lnTo>
                    <a:pt x="656678" y="107569"/>
                  </a:lnTo>
                  <a:lnTo>
                    <a:pt x="649401" y="108077"/>
                  </a:lnTo>
                  <a:lnTo>
                    <a:pt x="639610" y="108077"/>
                  </a:lnTo>
                  <a:lnTo>
                    <a:pt x="632294" y="105943"/>
                  </a:lnTo>
                  <a:lnTo>
                    <a:pt x="622617" y="97358"/>
                  </a:lnTo>
                  <a:lnTo>
                    <a:pt x="619747" y="91363"/>
                  </a:lnTo>
                  <a:lnTo>
                    <a:pt x="618871" y="83654"/>
                  </a:lnTo>
                  <a:lnTo>
                    <a:pt x="682574" y="83654"/>
                  </a:lnTo>
                  <a:lnTo>
                    <a:pt x="682574" y="78384"/>
                  </a:lnTo>
                  <a:close/>
                </a:path>
                <a:path w="1172209" h="1069975">
                  <a:moveTo>
                    <a:pt x="715479" y="765086"/>
                  </a:moveTo>
                  <a:lnTo>
                    <a:pt x="714159" y="765086"/>
                  </a:lnTo>
                  <a:lnTo>
                    <a:pt x="705040" y="766000"/>
                  </a:lnTo>
                  <a:lnTo>
                    <a:pt x="696823" y="768756"/>
                  </a:lnTo>
                  <a:lnTo>
                    <a:pt x="689521" y="773341"/>
                  </a:lnTo>
                  <a:lnTo>
                    <a:pt x="683133" y="779767"/>
                  </a:lnTo>
                  <a:lnTo>
                    <a:pt x="682802" y="779767"/>
                  </a:lnTo>
                  <a:lnTo>
                    <a:pt x="682802" y="777290"/>
                  </a:lnTo>
                  <a:lnTo>
                    <a:pt x="680986" y="766724"/>
                  </a:lnTo>
                  <a:lnTo>
                    <a:pt x="667778" y="766724"/>
                  </a:lnTo>
                  <a:lnTo>
                    <a:pt x="667778" y="850887"/>
                  </a:lnTo>
                  <a:lnTo>
                    <a:pt x="682802" y="850887"/>
                  </a:lnTo>
                  <a:lnTo>
                    <a:pt x="682802" y="793788"/>
                  </a:lnTo>
                  <a:lnTo>
                    <a:pt x="685990" y="789279"/>
                  </a:lnTo>
                  <a:lnTo>
                    <a:pt x="690397" y="785761"/>
                  </a:lnTo>
                  <a:lnTo>
                    <a:pt x="701611" y="780707"/>
                  </a:lnTo>
                  <a:lnTo>
                    <a:pt x="706081" y="779767"/>
                  </a:lnTo>
                  <a:lnTo>
                    <a:pt x="707669" y="779437"/>
                  </a:lnTo>
                  <a:lnTo>
                    <a:pt x="715479" y="779437"/>
                  </a:lnTo>
                  <a:lnTo>
                    <a:pt x="715479" y="765086"/>
                  </a:lnTo>
                  <a:close/>
                </a:path>
                <a:path w="1172209" h="1069975">
                  <a:moveTo>
                    <a:pt x="754049" y="253187"/>
                  </a:moveTo>
                  <a:lnTo>
                    <a:pt x="739025" y="253187"/>
                  </a:lnTo>
                  <a:lnTo>
                    <a:pt x="739025" y="337337"/>
                  </a:lnTo>
                  <a:lnTo>
                    <a:pt x="754049" y="337337"/>
                  </a:lnTo>
                  <a:lnTo>
                    <a:pt x="754049" y="253187"/>
                  </a:lnTo>
                  <a:close/>
                </a:path>
                <a:path w="1172209" h="1069975">
                  <a:moveTo>
                    <a:pt x="771867" y="241960"/>
                  </a:moveTo>
                  <a:lnTo>
                    <a:pt x="760806" y="229908"/>
                  </a:lnTo>
                  <a:lnTo>
                    <a:pt x="753224" y="221665"/>
                  </a:lnTo>
                  <a:lnTo>
                    <a:pt x="739686" y="221665"/>
                  </a:lnTo>
                  <a:lnTo>
                    <a:pt x="721042" y="241960"/>
                  </a:lnTo>
                  <a:lnTo>
                    <a:pt x="734072" y="241960"/>
                  </a:lnTo>
                  <a:lnTo>
                    <a:pt x="746455" y="229908"/>
                  </a:lnTo>
                  <a:lnTo>
                    <a:pt x="758837" y="241960"/>
                  </a:lnTo>
                  <a:lnTo>
                    <a:pt x="771867" y="241960"/>
                  </a:lnTo>
                  <a:close/>
                </a:path>
                <a:path w="1172209" h="1069975">
                  <a:moveTo>
                    <a:pt x="791171" y="835431"/>
                  </a:moveTo>
                  <a:lnTo>
                    <a:pt x="768845" y="804138"/>
                  </a:lnTo>
                  <a:lnTo>
                    <a:pt x="758990" y="801878"/>
                  </a:lnTo>
                  <a:lnTo>
                    <a:pt x="754151" y="800773"/>
                  </a:lnTo>
                  <a:lnTo>
                    <a:pt x="750023" y="799350"/>
                  </a:lnTo>
                  <a:lnTo>
                    <a:pt x="743204" y="795832"/>
                  </a:lnTo>
                  <a:lnTo>
                    <a:pt x="741502" y="793356"/>
                  </a:lnTo>
                  <a:lnTo>
                    <a:pt x="741502" y="786866"/>
                  </a:lnTo>
                  <a:lnTo>
                    <a:pt x="743153" y="784161"/>
                  </a:lnTo>
                  <a:lnTo>
                    <a:pt x="746455" y="782078"/>
                  </a:lnTo>
                  <a:lnTo>
                    <a:pt x="749858" y="779881"/>
                  </a:lnTo>
                  <a:lnTo>
                    <a:pt x="755091" y="778776"/>
                  </a:lnTo>
                  <a:lnTo>
                    <a:pt x="769175" y="778776"/>
                  </a:lnTo>
                  <a:lnTo>
                    <a:pt x="776376" y="780313"/>
                  </a:lnTo>
                  <a:lnTo>
                    <a:pt x="783742" y="783399"/>
                  </a:lnTo>
                  <a:lnTo>
                    <a:pt x="784898" y="783399"/>
                  </a:lnTo>
                  <a:lnTo>
                    <a:pt x="784898" y="778776"/>
                  </a:lnTo>
                  <a:lnTo>
                    <a:pt x="784898" y="769696"/>
                  </a:lnTo>
                  <a:lnTo>
                    <a:pt x="778586" y="767676"/>
                  </a:lnTo>
                  <a:lnTo>
                    <a:pt x="772033" y="766229"/>
                  </a:lnTo>
                  <a:lnTo>
                    <a:pt x="765225" y="765365"/>
                  </a:lnTo>
                  <a:lnTo>
                    <a:pt x="758164" y="765086"/>
                  </a:lnTo>
                  <a:lnTo>
                    <a:pt x="748601" y="765086"/>
                  </a:lnTo>
                  <a:lnTo>
                    <a:pt x="727151" y="796759"/>
                  </a:lnTo>
                  <a:lnTo>
                    <a:pt x="728853" y="801382"/>
                  </a:lnTo>
                  <a:lnTo>
                    <a:pt x="763993" y="817829"/>
                  </a:lnTo>
                  <a:lnTo>
                    <a:pt x="768121" y="819200"/>
                  </a:lnTo>
                  <a:lnTo>
                    <a:pt x="771537" y="820851"/>
                  </a:lnTo>
                  <a:lnTo>
                    <a:pt x="774941" y="822401"/>
                  </a:lnTo>
                  <a:lnTo>
                    <a:pt x="776655" y="824433"/>
                  </a:lnTo>
                  <a:lnTo>
                    <a:pt x="776655" y="834771"/>
                  </a:lnTo>
                  <a:lnTo>
                    <a:pt x="770547" y="838682"/>
                  </a:lnTo>
                  <a:lnTo>
                    <a:pt x="758329" y="838682"/>
                  </a:lnTo>
                  <a:lnTo>
                    <a:pt x="750493" y="838187"/>
                  </a:lnTo>
                  <a:lnTo>
                    <a:pt x="742988" y="836701"/>
                  </a:lnTo>
                  <a:lnTo>
                    <a:pt x="735812" y="834224"/>
                  </a:lnTo>
                  <a:lnTo>
                    <a:pt x="728954" y="830757"/>
                  </a:lnTo>
                  <a:lnTo>
                    <a:pt x="728141" y="830757"/>
                  </a:lnTo>
                  <a:lnTo>
                    <a:pt x="728141" y="845108"/>
                  </a:lnTo>
                  <a:lnTo>
                    <a:pt x="735076" y="848360"/>
                  </a:lnTo>
                  <a:lnTo>
                    <a:pt x="742365" y="850684"/>
                  </a:lnTo>
                  <a:lnTo>
                    <a:pt x="750011" y="852081"/>
                  </a:lnTo>
                  <a:lnTo>
                    <a:pt x="757999" y="852538"/>
                  </a:lnTo>
                  <a:lnTo>
                    <a:pt x="765733" y="852106"/>
                  </a:lnTo>
                  <a:lnTo>
                    <a:pt x="789533" y="838682"/>
                  </a:lnTo>
                  <a:lnTo>
                    <a:pt x="791171" y="835431"/>
                  </a:lnTo>
                  <a:close/>
                </a:path>
                <a:path w="1172209" h="1069975">
                  <a:moveTo>
                    <a:pt x="797090" y="216877"/>
                  </a:moveTo>
                  <a:lnTo>
                    <a:pt x="782078" y="216877"/>
                  </a:lnTo>
                  <a:lnTo>
                    <a:pt x="782078" y="337337"/>
                  </a:lnTo>
                  <a:lnTo>
                    <a:pt x="797090" y="337337"/>
                  </a:lnTo>
                  <a:lnTo>
                    <a:pt x="797090" y="216877"/>
                  </a:lnTo>
                  <a:close/>
                </a:path>
                <a:path w="1172209" h="1069975">
                  <a:moveTo>
                    <a:pt x="828992" y="57975"/>
                  </a:moveTo>
                  <a:lnTo>
                    <a:pt x="826630" y="50596"/>
                  </a:lnTo>
                  <a:lnTo>
                    <a:pt x="825080" y="48514"/>
                  </a:lnTo>
                  <a:lnTo>
                    <a:pt x="821893" y="44221"/>
                  </a:lnTo>
                  <a:lnTo>
                    <a:pt x="817283" y="37833"/>
                  </a:lnTo>
                  <a:lnTo>
                    <a:pt x="810463" y="34645"/>
                  </a:lnTo>
                  <a:lnTo>
                    <a:pt x="801433" y="34645"/>
                  </a:lnTo>
                  <a:lnTo>
                    <a:pt x="792073" y="35687"/>
                  </a:lnTo>
                  <a:lnTo>
                    <a:pt x="783945" y="38811"/>
                  </a:lnTo>
                  <a:lnTo>
                    <a:pt x="777049" y="44018"/>
                  </a:lnTo>
                  <a:lnTo>
                    <a:pt x="771398" y="51320"/>
                  </a:lnTo>
                  <a:lnTo>
                    <a:pt x="770902" y="51320"/>
                  </a:lnTo>
                  <a:lnTo>
                    <a:pt x="769797" y="48514"/>
                  </a:lnTo>
                  <a:lnTo>
                    <a:pt x="769035" y="46583"/>
                  </a:lnTo>
                  <a:lnTo>
                    <a:pt x="765898" y="42621"/>
                  </a:lnTo>
                  <a:lnTo>
                    <a:pt x="761504" y="39433"/>
                  </a:lnTo>
                  <a:lnTo>
                    <a:pt x="757212" y="36245"/>
                  </a:lnTo>
                  <a:lnTo>
                    <a:pt x="751979" y="34645"/>
                  </a:lnTo>
                  <a:lnTo>
                    <a:pt x="745820" y="34645"/>
                  </a:lnTo>
                  <a:lnTo>
                    <a:pt x="737654" y="35572"/>
                  </a:lnTo>
                  <a:lnTo>
                    <a:pt x="730313" y="38315"/>
                  </a:lnTo>
                  <a:lnTo>
                    <a:pt x="723798" y="42913"/>
                  </a:lnTo>
                  <a:lnTo>
                    <a:pt x="718096" y="49339"/>
                  </a:lnTo>
                  <a:lnTo>
                    <a:pt x="717765" y="49339"/>
                  </a:lnTo>
                  <a:lnTo>
                    <a:pt x="717727" y="46583"/>
                  </a:lnTo>
                  <a:lnTo>
                    <a:pt x="715962" y="36296"/>
                  </a:lnTo>
                  <a:lnTo>
                    <a:pt x="702754" y="36296"/>
                  </a:lnTo>
                  <a:lnTo>
                    <a:pt x="702754" y="120459"/>
                  </a:lnTo>
                  <a:lnTo>
                    <a:pt x="717765" y="120459"/>
                  </a:lnTo>
                  <a:lnTo>
                    <a:pt x="717765" y="64350"/>
                  </a:lnTo>
                  <a:lnTo>
                    <a:pt x="722845" y="57416"/>
                  </a:lnTo>
                  <a:lnTo>
                    <a:pt x="728497" y="52476"/>
                  </a:lnTo>
                  <a:lnTo>
                    <a:pt x="734733" y="49504"/>
                  </a:lnTo>
                  <a:lnTo>
                    <a:pt x="735863" y="49339"/>
                  </a:lnTo>
                  <a:lnTo>
                    <a:pt x="741540" y="48514"/>
                  </a:lnTo>
                  <a:lnTo>
                    <a:pt x="747699" y="48514"/>
                  </a:lnTo>
                  <a:lnTo>
                    <a:pt x="752043" y="50215"/>
                  </a:lnTo>
                  <a:lnTo>
                    <a:pt x="754570" y="53632"/>
                  </a:lnTo>
                  <a:lnTo>
                    <a:pt x="757097" y="56921"/>
                  </a:lnTo>
                  <a:lnTo>
                    <a:pt x="758367" y="62153"/>
                  </a:lnTo>
                  <a:lnTo>
                    <a:pt x="758367" y="120459"/>
                  </a:lnTo>
                  <a:lnTo>
                    <a:pt x="773379" y="120459"/>
                  </a:lnTo>
                  <a:lnTo>
                    <a:pt x="773379" y="64350"/>
                  </a:lnTo>
                  <a:lnTo>
                    <a:pt x="778459" y="57416"/>
                  </a:lnTo>
                  <a:lnTo>
                    <a:pt x="784110" y="52476"/>
                  </a:lnTo>
                  <a:lnTo>
                    <a:pt x="786536" y="51320"/>
                  </a:lnTo>
                  <a:lnTo>
                    <a:pt x="790333" y="49504"/>
                  </a:lnTo>
                  <a:lnTo>
                    <a:pt x="797140" y="48514"/>
                  </a:lnTo>
                  <a:lnTo>
                    <a:pt x="803198" y="48514"/>
                  </a:lnTo>
                  <a:lnTo>
                    <a:pt x="807491" y="50215"/>
                  </a:lnTo>
                  <a:lnTo>
                    <a:pt x="810018" y="53632"/>
                  </a:lnTo>
                  <a:lnTo>
                    <a:pt x="812660" y="56921"/>
                  </a:lnTo>
                  <a:lnTo>
                    <a:pt x="813981" y="62153"/>
                  </a:lnTo>
                  <a:lnTo>
                    <a:pt x="813981" y="120459"/>
                  </a:lnTo>
                  <a:lnTo>
                    <a:pt x="828992" y="120459"/>
                  </a:lnTo>
                  <a:lnTo>
                    <a:pt x="828992" y="57975"/>
                  </a:lnTo>
                  <a:close/>
                </a:path>
                <a:path w="1172209" h="1069975">
                  <a:moveTo>
                    <a:pt x="898347" y="295262"/>
                  </a:moveTo>
                  <a:lnTo>
                    <a:pt x="883335" y="259334"/>
                  </a:lnTo>
                  <a:lnTo>
                    <a:pt x="883335" y="288328"/>
                  </a:lnTo>
                  <a:lnTo>
                    <a:pt x="834656" y="288328"/>
                  </a:lnTo>
                  <a:lnTo>
                    <a:pt x="835101" y="280416"/>
                  </a:lnTo>
                  <a:lnTo>
                    <a:pt x="837730" y="274408"/>
                  </a:lnTo>
                  <a:lnTo>
                    <a:pt x="847420" y="266268"/>
                  </a:lnTo>
                  <a:lnTo>
                    <a:pt x="852868" y="264236"/>
                  </a:lnTo>
                  <a:lnTo>
                    <a:pt x="864958" y="264236"/>
                  </a:lnTo>
                  <a:lnTo>
                    <a:pt x="870407" y="266268"/>
                  </a:lnTo>
                  <a:lnTo>
                    <a:pt x="876084" y="271030"/>
                  </a:lnTo>
                  <a:lnTo>
                    <a:pt x="880198" y="274408"/>
                  </a:lnTo>
                  <a:lnTo>
                    <a:pt x="882891" y="280416"/>
                  </a:lnTo>
                  <a:lnTo>
                    <a:pt x="883335" y="288328"/>
                  </a:lnTo>
                  <a:lnTo>
                    <a:pt x="883335" y="259334"/>
                  </a:lnTo>
                  <a:lnTo>
                    <a:pt x="882675" y="258673"/>
                  </a:lnTo>
                  <a:lnTo>
                    <a:pt x="875906" y="254711"/>
                  </a:lnTo>
                  <a:lnTo>
                    <a:pt x="867994" y="252323"/>
                  </a:lnTo>
                  <a:lnTo>
                    <a:pt x="858913" y="251536"/>
                  </a:lnTo>
                  <a:lnTo>
                    <a:pt x="849833" y="252323"/>
                  </a:lnTo>
                  <a:lnTo>
                    <a:pt x="821994" y="278676"/>
                  </a:lnTo>
                  <a:lnTo>
                    <a:pt x="819480" y="296583"/>
                  </a:lnTo>
                  <a:lnTo>
                    <a:pt x="820178" y="305828"/>
                  </a:lnTo>
                  <a:lnTo>
                    <a:pt x="843902" y="336143"/>
                  </a:lnTo>
                  <a:lnTo>
                    <a:pt x="860729" y="338988"/>
                  </a:lnTo>
                  <a:lnTo>
                    <a:pt x="869823" y="338505"/>
                  </a:lnTo>
                  <a:lnTo>
                    <a:pt x="878306" y="337058"/>
                  </a:lnTo>
                  <a:lnTo>
                    <a:pt x="886167" y="334632"/>
                  </a:lnTo>
                  <a:lnTo>
                    <a:pt x="893406" y="331241"/>
                  </a:lnTo>
                  <a:lnTo>
                    <a:pt x="893406" y="324967"/>
                  </a:lnTo>
                  <a:lnTo>
                    <a:pt x="893406" y="316712"/>
                  </a:lnTo>
                  <a:lnTo>
                    <a:pt x="892581" y="316712"/>
                  </a:lnTo>
                  <a:lnTo>
                    <a:pt x="886167" y="320319"/>
                  </a:lnTo>
                  <a:lnTo>
                    <a:pt x="879462" y="322897"/>
                  </a:lnTo>
                  <a:lnTo>
                    <a:pt x="872464" y="324446"/>
                  </a:lnTo>
                  <a:lnTo>
                    <a:pt x="865187" y="324967"/>
                  </a:lnTo>
                  <a:lnTo>
                    <a:pt x="855395" y="324967"/>
                  </a:lnTo>
                  <a:lnTo>
                    <a:pt x="848080" y="322821"/>
                  </a:lnTo>
                  <a:lnTo>
                    <a:pt x="838390" y="314236"/>
                  </a:lnTo>
                  <a:lnTo>
                    <a:pt x="835533" y="308241"/>
                  </a:lnTo>
                  <a:lnTo>
                    <a:pt x="834656" y="300545"/>
                  </a:lnTo>
                  <a:lnTo>
                    <a:pt x="898347" y="300545"/>
                  </a:lnTo>
                  <a:lnTo>
                    <a:pt x="898347" y="295262"/>
                  </a:lnTo>
                  <a:close/>
                </a:path>
                <a:path w="1172209" h="1069975">
                  <a:moveTo>
                    <a:pt x="913320" y="835431"/>
                  </a:moveTo>
                  <a:lnTo>
                    <a:pt x="890993" y="804138"/>
                  </a:lnTo>
                  <a:lnTo>
                    <a:pt x="881151" y="801878"/>
                  </a:lnTo>
                  <a:lnTo>
                    <a:pt x="876312" y="800773"/>
                  </a:lnTo>
                  <a:lnTo>
                    <a:pt x="872185" y="799350"/>
                  </a:lnTo>
                  <a:lnTo>
                    <a:pt x="865365" y="795832"/>
                  </a:lnTo>
                  <a:lnTo>
                    <a:pt x="863650" y="793356"/>
                  </a:lnTo>
                  <a:lnTo>
                    <a:pt x="863650" y="786866"/>
                  </a:lnTo>
                  <a:lnTo>
                    <a:pt x="865301" y="784161"/>
                  </a:lnTo>
                  <a:lnTo>
                    <a:pt x="868603" y="782078"/>
                  </a:lnTo>
                  <a:lnTo>
                    <a:pt x="872020" y="779881"/>
                  </a:lnTo>
                  <a:lnTo>
                    <a:pt x="877239" y="778776"/>
                  </a:lnTo>
                  <a:lnTo>
                    <a:pt x="891324" y="778776"/>
                  </a:lnTo>
                  <a:lnTo>
                    <a:pt x="898525" y="780313"/>
                  </a:lnTo>
                  <a:lnTo>
                    <a:pt x="905903" y="783399"/>
                  </a:lnTo>
                  <a:lnTo>
                    <a:pt x="907059" y="783399"/>
                  </a:lnTo>
                  <a:lnTo>
                    <a:pt x="907059" y="778776"/>
                  </a:lnTo>
                  <a:lnTo>
                    <a:pt x="907059" y="769696"/>
                  </a:lnTo>
                  <a:lnTo>
                    <a:pt x="900747" y="767676"/>
                  </a:lnTo>
                  <a:lnTo>
                    <a:pt x="894181" y="766229"/>
                  </a:lnTo>
                  <a:lnTo>
                    <a:pt x="887374" y="765365"/>
                  </a:lnTo>
                  <a:lnTo>
                    <a:pt x="880325" y="765086"/>
                  </a:lnTo>
                  <a:lnTo>
                    <a:pt x="870750" y="765086"/>
                  </a:lnTo>
                  <a:lnTo>
                    <a:pt x="849299" y="796759"/>
                  </a:lnTo>
                  <a:lnTo>
                    <a:pt x="851001" y="801382"/>
                  </a:lnTo>
                  <a:lnTo>
                    <a:pt x="886155" y="817829"/>
                  </a:lnTo>
                  <a:lnTo>
                    <a:pt x="890282" y="819200"/>
                  </a:lnTo>
                  <a:lnTo>
                    <a:pt x="893686" y="820851"/>
                  </a:lnTo>
                  <a:lnTo>
                    <a:pt x="897102" y="822401"/>
                  </a:lnTo>
                  <a:lnTo>
                    <a:pt x="898804" y="824433"/>
                  </a:lnTo>
                  <a:lnTo>
                    <a:pt x="898804" y="834771"/>
                  </a:lnTo>
                  <a:lnTo>
                    <a:pt x="892695" y="838682"/>
                  </a:lnTo>
                  <a:lnTo>
                    <a:pt x="880491" y="838682"/>
                  </a:lnTo>
                  <a:lnTo>
                    <a:pt x="872655" y="838187"/>
                  </a:lnTo>
                  <a:lnTo>
                    <a:pt x="865136" y="836701"/>
                  </a:lnTo>
                  <a:lnTo>
                    <a:pt x="857961" y="834224"/>
                  </a:lnTo>
                  <a:lnTo>
                    <a:pt x="851115" y="830757"/>
                  </a:lnTo>
                  <a:lnTo>
                    <a:pt x="850290" y="830757"/>
                  </a:lnTo>
                  <a:lnTo>
                    <a:pt x="850290" y="845108"/>
                  </a:lnTo>
                  <a:lnTo>
                    <a:pt x="857224" y="848360"/>
                  </a:lnTo>
                  <a:lnTo>
                    <a:pt x="864527" y="850684"/>
                  </a:lnTo>
                  <a:lnTo>
                    <a:pt x="872159" y="852081"/>
                  </a:lnTo>
                  <a:lnTo>
                    <a:pt x="880160" y="852538"/>
                  </a:lnTo>
                  <a:lnTo>
                    <a:pt x="887895" y="852106"/>
                  </a:lnTo>
                  <a:lnTo>
                    <a:pt x="911682" y="838682"/>
                  </a:lnTo>
                  <a:lnTo>
                    <a:pt x="913320" y="835431"/>
                  </a:lnTo>
                  <a:close/>
                </a:path>
                <a:path w="1172209" h="1069975">
                  <a:moveTo>
                    <a:pt x="928331" y="78384"/>
                  </a:moveTo>
                  <a:lnTo>
                    <a:pt x="913307" y="42456"/>
                  </a:lnTo>
                  <a:lnTo>
                    <a:pt x="913307" y="71450"/>
                  </a:lnTo>
                  <a:lnTo>
                    <a:pt x="864628" y="71450"/>
                  </a:lnTo>
                  <a:lnTo>
                    <a:pt x="865073" y="63525"/>
                  </a:lnTo>
                  <a:lnTo>
                    <a:pt x="867714" y="57531"/>
                  </a:lnTo>
                  <a:lnTo>
                    <a:pt x="877392" y="49390"/>
                  </a:lnTo>
                  <a:lnTo>
                    <a:pt x="882840" y="47358"/>
                  </a:lnTo>
                  <a:lnTo>
                    <a:pt x="894943" y="47358"/>
                  </a:lnTo>
                  <a:lnTo>
                    <a:pt x="900379" y="49390"/>
                  </a:lnTo>
                  <a:lnTo>
                    <a:pt x="906056" y="54140"/>
                  </a:lnTo>
                  <a:lnTo>
                    <a:pt x="910170" y="57531"/>
                  </a:lnTo>
                  <a:lnTo>
                    <a:pt x="912876" y="63525"/>
                  </a:lnTo>
                  <a:lnTo>
                    <a:pt x="913307" y="71450"/>
                  </a:lnTo>
                  <a:lnTo>
                    <a:pt x="913307" y="42456"/>
                  </a:lnTo>
                  <a:lnTo>
                    <a:pt x="912647" y="41795"/>
                  </a:lnTo>
                  <a:lnTo>
                    <a:pt x="905891" y="37820"/>
                  </a:lnTo>
                  <a:lnTo>
                    <a:pt x="897966" y="35445"/>
                  </a:lnTo>
                  <a:lnTo>
                    <a:pt x="888885" y="34645"/>
                  </a:lnTo>
                  <a:lnTo>
                    <a:pt x="879817" y="35445"/>
                  </a:lnTo>
                  <a:lnTo>
                    <a:pt x="851966" y="61798"/>
                  </a:lnTo>
                  <a:lnTo>
                    <a:pt x="849452" y="79705"/>
                  </a:lnTo>
                  <a:lnTo>
                    <a:pt x="850150" y="88938"/>
                  </a:lnTo>
                  <a:lnTo>
                    <a:pt x="873874" y="119265"/>
                  </a:lnTo>
                  <a:lnTo>
                    <a:pt x="890701" y="122110"/>
                  </a:lnTo>
                  <a:lnTo>
                    <a:pt x="899795" y="121627"/>
                  </a:lnTo>
                  <a:lnTo>
                    <a:pt x="908278" y="120167"/>
                  </a:lnTo>
                  <a:lnTo>
                    <a:pt x="916139" y="117741"/>
                  </a:lnTo>
                  <a:lnTo>
                    <a:pt x="923378" y="114350"/>
                  </a:lnTo>
                  <a:lnTo>
                    <a:pt x="923378" y="108077"/>
                  </a:lnTo>
                  <a:lnTo>
                    <a:pt x="923378" y="99834"/>
                  </a:lnTo>
                  <a:lnTo>
                    <a:pt x="922553" y="99834"/>
                  </a:lnTo>
                  <a:lnTo>
                    <a:pt x="916139" y="103441"/>
                  </a:lnTo>
                  <a:lnTo>
                    <a:pt x="909434" y="106019"/>
                  </a:lnTo>
                  <a:lnTo>
                    <a:pt x="902436" y="107569"/>
                  </a:lnTo>
                  <a:lnTo>
                    <a:pt x="895159" y="108077"/>
                  </a:lnTo>
                  <a:lnTo>
                    <a:pt x="885367" y="108077"/>
                  </a:lnTo>
                  <a:lnTo>
                    <a:pt x="878052" y="105943"/>
                  </a:lnTo>
                  <a:lnTo>
                    <a:pt x="868375" y="97358"/>
                  </a:lnTo>
                  <a:lnTo>
                    <a:pt x="865505" y="91363"/>
                  </a:lnTo>
                  <a:lnTo>
                    <a:pt x="864628" y="83654"/>
                  </a:lnTo>
                  <a:lnTo>
                    <a:pt x="928331" y="83654"/>
                  </a:lnTo>
                  <a:lnTo>
                    <a:pt x="928331" y="78384"/>
                  </a:lnTo>
                  <a:close/>
                </a:path>
                <a:path w="1172209" h="1069975">
                  <a:moveTo>
                    <a:pt x="1007630" y="766724"/>
                  </a:moveTo>
                  <a:lnTo>
                    <a:pt x="992619" y="766724"/>
                  </a:lnTo>
                  <a:lnTo>
                    <a:pt x="992619" y="822833"/>
                  </a:lnTo>
                  <a:lnTo>
                    <a:pt x="986155" y="829767"/>
                  </a:lnTo>
                  <a:lnTo>
                    <a:pt x="979500" y="834720"/>
                  </a:lnTo>
                  <a:lnTo>
                    <a:pt x="972629" y="837692"/>
                  </a:lnTo>
                  <a:lnTo>
                    <a:pt x="965555" y="838682"/>
                  </a:lnTo>
                  <a:lnTo>
                    <a:pt x="957605" y="837425"/>
                  </a:lnTo>
                  <a:lnTo>
                    <a:pt x="951941" y="833640"/>
                  </a:lnTo>
                  <a:lnTo>
                    <a:pt x="948537" y="827354"/>
                  </a:lnTo>
                  <a:lnTo>
                    <a:pt x="947394" y="818540"/>
                  </a:lnTo>
                  <a:lnTo>
                    <a:pt x="947394" y="766724"/>
                  </a:lnTo>
                  <a:lnTo>
                    <a:pt x="932383" y="766724"/>
                  </a:lnTo>
                  <a:lnTo>
                    <a:pt x="932497" y="829767"/>
                  </a:lnTo>
                  <a:lnTo>
                    <a:pt x="935024" y="837133"/>
                  </a:lnTo>
                  <a:lnTo>
                    <a:pt x="945578" y="849464"/>
                  </a:lnTo>
                  <a:lnTo>
                    <a:pt x="952792" y="852538"/>
                  </a:lnTo>
                  <a:lnTo>
                    <a:pt x="961923" y="852538"/>
                  </a:lnTo>
                  <a:lnTo>
                    <a:pt x="992289" y="837857"/>
                  </a:lnTo>
                  <a:lnTo>
                    <a:pt x="992619" y="837857"/>
                  </a:lnTo>
                  <a:lnTo>
                    <a:pt x="992619" y="840333"/>
                  </a:lnTo>
                  <a:lnTo>
                    <a:pt x="994422" y="850887"/>
                  </a:lnTo>
                  <a:lnTo>
                    <a:pt x="1007630" y="850887"/>
                  </a:lnTo>
                  <a:lnTo>
                    <a:pt x="1007630" y="837857"/>
                  </a:lnTo>
                  <a:lnTo>
                    <a:pt x="1007630" y="766724"/>
                  </a:lnTo>
                  <a:close/>
                </a:path>
                <a:path w="1172209" h="1069975">
                  <a:moveTo>
                    <a:pt x="1023759" y="120459"/>
                  </a:moveTo>
                  <a:lnTo>
                    <a:pt x="1023645" y="57416"/>
                  </a:lnTo>
                  <a:lnTo>
                    <a:pt x="1021118" y="50050"/>
                  </a:lnTo>
                  <a:lnTo>
                    <a:pt x="1019797" y="48514"/>
                  </a:lnTo>
                  <a:lnTo>
                    <a:pt x="1010564" y="37731"/>
                  </a:lnTo>
                  <a:lnTo>
                    <a:pt x="1003350" y="34645"/>
                  </a:lnTo>
                  <a:lnTo>
                    <a:pt x="994219" y="34645"/>
                  </a:lnTo>
                  <a:lnTo>
                    <a:pt x="985951" y="35572"/>
                  </a:lnTo>
                  <a:lnTo>
                    <a:pt x="978128" y="38315"/>
                  </a:lnTo>
                  <a:lnTo>
                    <a:pt x="970762" y="42913"/>
                  </a:lnTo>
                  <a:lnTo>
                    <a:pt x="963853" y="49339"/>
                  </a:lnTo>
                  <a:lnTo>
                    <a:pt x="963523" y="49339"/>
                  </a:lnTo>
                  <a:lnTo>
                    <a:pt x="963523" y="46863"/>
                  </a:lnTo>
                  <a:lnTo>
                    <a:pt x="961707" y="36296"/>
                  </a:lnTo>
                  <a:lnTo>
                    <a:pt x="948512" y="36296"/>
                  </a:lnTo>
                  <a:lnTo>
                    <a:pt x="948512" y="120459"/>
                  </a:lnTo>
                  <a:lnTo>
                    <a:pt x="963523" y="120459"/>
                  </a:lnTo>
                  <a:lnTo>
                    <a:pt x="963523" y="64350"/>
                  </a:lnTo>
                  <a:lnTo>
                    <a:pt x="969987" y="57416"/>
                  </a:lnTo>
                  <a:lnTo>
                    <a:pt x="976642" y="52476"/>
                  </a:lnTo>
                  <a:lnTo>
                    <a:pt x="983513" y="49504"/>
                  </a:lnTo>
                  <a:lnTo>
                    <a:pt x="984694" y="49339"/>
                  </a:lnTo>
                  <a:lnTo>
                    <a:pt x="990587" y="48514"/>
                  </a:lnTo>
                  <a:lnTo>
                    <a:pt x="998537" y="49771"/>
                  </a:lnTo>
                  <a:lnTo>
                    <a:pt x="1004201" y="53543"/>
                  </a:lnTo>
                  <a:lnTo>
                    <a:pt x="1007605" y="59829"/>
                  </a:lnTo>
                  <a:lnTo>
                    <a:pt x="1008748" y="68643"/>
                  </a:lnTo>
                  <a:lnTo>
                    <a:pt x="1008748" y="120459"/>
                  </a:lnTo>
                  <a:lnTo>
                    <a:pt x="1023759" y="120459"/>
                  </a:lnTo>
                  <a:close/>
                </a:path>
                <a:path w="1172209" h="1069975">
                  <a:moveTo>
                    <a:pt x="1081455" y="765086"/>
                  </a:moveTo>
                  <a:lnTo>
                    <a:pt x="1080135" y="765086"/>
                  </a:lnTo>
                  <a:lnTo>
                    <a:pt x="1071016" y="766000"/>
                  </a:lnTo>
                  <a:lnTo>
                    <a:pt x="1062799" y="768756"/>
                  </a:lnTo>
                  <a:lnTo>
                    <a:pt x="1055497" y="773341"/>
                  </a:lnTo>
                  <a:lnTo>
                    <a:pt x="1049108" y="779767"/>
                  </a:lnTo>
                  <a:lnTo>
                    <a:pt x="1048778" y="779767"/>
                  </a:lnTo>
                  <a:lnTo>
                    <a:pt x="1048778" y="777290"/>
                  </a:lnTo>
                  <a:lnTo>
                    <a:pt x="1046962" y="766724"/>
                  </a:lnTo>
                  <a:lnTo>
                    <a:pt x="1033767" y="766724"/>
                  </a:lnTo>
                  <a:lnTo>
                    <a:pt x="1033767" y="850887"/>
                  </a:lnTo>
                  <a:lnTo>
                    <a:pt x="1048778" y="850887"/>
                  </a:lnTo>
                  <a:lnTo>
                    <a:pt x="1048778" y="793788"/>
                  </a:lnTo>
                  <a:lnTo>
                    <a:pt x="1051966" y="789279"/>
                  </a:lnTo>
                  <a:lnTo>
                    <a:pt x="1056373" y="785761"/>
                  </a:lnTo>
                  <a:lnTo>
                    <a:pt x="1067587" y="780707"/>
                  </a:lnTo>
                  <a:lnTo>
                    <a:pt x="1072057" y="779767"/>
                  </a:lnTo>
                  <a:lnTo>
                    <a:pt x="1073645" y="779437"/>
                  </a:lnTo>
                  <a:lnTo>
                    <a:pt x="1081455" y="779437"/>
                  </a:lnTo>
                  <a:lnTo>
                    <a:pt x="1081455" y="765086"/>
                  </a:lnTo>
                  <a:close/>
                </a:path>
                <a:path w="1172209" h="1069975">
                  <a:moveTo>
                    <a:pt x="1093457" y="36296"/>
                  </a:moveTo>
                  <a:lnTo>
                    <a:pt x="1069530" y="36296"/>
                  </a:lnTo>
                  <a:lnTo>
                    <a:pt x="1069530" y="18148"/>
                  </a:lnTo>
                  <a:lnTo>
                    <a:pt x="1038834" y="48183"/>
                  </a:lnTo>
                  <a:lnTo>
                    <a:pt x="1038834" y="49174"/>
                  </a:lnTo>
                  <a:lnTo>
                    <a:pt x="1054519" y="49174"/>
                  </a:lnTo>
                  <a:lnTo>
                    <a:pt x="1054519" y="100330"/>
                  </a:lnTo>
                  <a:lnTo>
                    <a:pt x="1056017" y="109855"/>
                  </a:lnTo>
                  <a:lnTo>
                    <a:pt x="1060538" y="116662"/>
                  </a:lnTo>
                  <a:lnTo>
                    <a:pt x="1068070" y="120751"/>
                  </a:lnTo>
                  <a:lnTo>
                    <a:pt x="1078611" y="122110"/>
                  </a:lnTo>
                  <a:lnTo>
                    <a:pt x="1083894" y="122110"/>
                  </a:lnTo>
                  <a:lnTo>
                    <a:pt x="1088834" y="120904"/>
                  </a:lnTo>
                  <a:lnTo>
                    <a:pt x="1093457" y="118478"/>
                  </a:lnTo>
                  <a:lnTo>
                    <a:pt x="1093457" y="108902"/>
                  </a:lnTo>
                  <a:lnTo>
                    <a:pt x="1093457" y="106260"/>
                  </a:lnTo>
                  <a:lnTo>
                    <a:pt x="1092301" y="106260"/>
                  </a:lnTo>
                  <a:lnTo>
                    <a:pt x="1088339" y="108026"/>
                  </a:lnTo>
                  <a:lnTo>
                    <a:pt x="1084719" y="108902"/>
                  </a:lnTo>
                  <a:lnTo>
                    <a:pt x="1078115" y="108902"/>
                  </a:lnTo>
                  <a:lnTo>
                    <a:pt x="1075423" y="108470"/>
                  </a:lnTo>
                  <a:lnTo>
                    <a:pt x="1073327" y="107581"/>
                  </a:lnTo>
                  <a:lnTo>
                    <a:pt x="1070800" y="106489"/>
                  </a:lnTo>
                  <a:lnTo>
                    <a:pt x="1069530" y="103632"/>
                  </a:lnTo>
                  <a:lnTo>
                    <a:pt x="1069530" y="49174"/>
                  </a:lnTo>
                  <a:lnTo>
                    <a:pt x="1093457" y="49174"/>
                  </a:lnTo>
                  <a:lnTo>
                    <a:pt x="1093457" y="36296"/>
                  </a:lnTo>
                  <a:close/>
                </a:path>
                <a:path w="1172209" h="1069975">
                  <a:moveTo>
                    <a:pt x="1171981" y="105003"/>
                  </a:moveTo>
                  <a:lnTo>
                    <a:pt x="1149642" y="73698"/>
                  </a:lnTo>
                  <a:lnTo>
                    <a:pt x="1139799" y="71450"/>
                  </a:lnTo>
                  <a:lnTo>
                    <a:pt x="1134960" y="70345"/>
                  </a:lnTo>
                  <a:lnTo>
                    <a:pt x="1130833" y="68922"/>
                  </a:lnTo>
                  <a:lnTo>
                    <a:pt x="1124013" y="65392"/>
                  </a:lnTo>
                  <a:lnTo>
                    <a:pt x="1122299" y="62915"/>
                  </a:lnTo>
                  <a:lnTo>
                    <a:pt x="1122299" y="56426"/>
                  </a:lnTo>
                  <a:lnTo>
                    <a:pt x="1123950" y="53733"/>
                  </a:lnTo>
                  <a:lnTo>
                    <a:pt x="1127252" y="51650"/>
                  </a:lnTo>
                  <a:lnTo>
                    <a:pt x="1130668" y="49441"/>
                  </a:lnTo>
                  <a:lnTo>
                    <a:pt x="1135888" y="48348"/>
                  </a:lnTo>
                  <a:lnTo>
                    <a:pt x="1149972" y="48348"/>
                  </a:lnTo>
                  <a:lnTo>
                    <a:pt x="1157173" y="49885"/>
                  </a:lnTo>
                  <a:lnTo>
                    <a:pt x="1164551" y="52971"/>
                  </a:lnTo>
                  <a:lnTo>
                    <a:pt x="1165707" y="52971"/>
                  </a:lnTo>
                  <a:lnTo>
                    <a:pt x="1165707" y="48348"/>
                  </a:lnTo>
                  <a:lnTo>
                    <a:pt x="1165707" y="39268"/>
                  </a:lnTo>
                  <a:lnTo>
                    <a:pt x="1159395" y="37249"/>
                  </a:lnTo>
                  <a:lnTo>
                    <a:pt x="1152829" y="35801"/>
                  </a:lnTo>
                  <a:lnTo>
                    <a:pt x="1146022" y="34937"/>
                  </a:lnTo>
                  <a:lnTo>
                    <a:pt x="1138974" y="34645"/>
                  </a:lnTo>
                  <a:lnTo>
                    <a:pt x="1129398" y="34645"/>
                  </a:lnTo>
                  <a:lnTo>
                    <a:pt x="1107948" y="66332"/>
                  </a:lnTo>
                  <a:lnTo>
                    <a:pt x="1109649" y="70954"/>
                  </a:lnTo>
                  <a:lnTo>
                    <a:pt x="1144803" y="87401"/>
                  </a:lnTo>
                  <a:lnTo>
                    <a:pt x="1148930" y="88773"/>
                  </a:lnTo>
                  <a:lnTo>
                    <a:pt x="1152334" y="90424"/>
                  </a:lnTo>
                  <a:lnTo>
                    <a:pt x="1155750" y="91960"/>
                  </a:lnTo>
                  <a:lnTo>
                    <a:pt x="1157452" y="94005"/>
                  </a:lnTo>
                  <a:lnTo>
                    <a:pt x="1157452" y="104343"/>
                  </a:lnTo>
                  <a:lnTo>
                    <a:pt x="1151343" y="108242"/>
                  </a:lnTo>
                  <a:lnTo>
                    <a:pt x="1139139" y="108242"/>
                  </a:lnTo>
                  <a:lnTo>
                    <a:pt x="1131303" y="107746"/>
                  </a:lnTo>
                  <a:lnTo>
                    <a:pt x="1123784" y="106260"/>
                  </a:lnTo>
                  <a:lnTo>
                    <a:pt x="1116609" y="103797"/>
                  </a:lnTo>
                  <a:lnTo>
                    <a:pt x="1109764" y="100330"/>
                  </a:lnTo>
                  <a:lnTo>
                    <a:pt x="1108938" y="100330"/>
                  </a:lnTo>
                  <a:lnTo>
                    <a:pt x="1108938" y="114681"/>
                  </a:lnTo>
                  <a:lnTo>
                    <a:pt x="1115872" y="117932"/>
                  </a:lnTo>
                  <a:lnTo>
                    <a:pt x="1123175" y="120256"/>
                  </a:lnTo>
                  <a:lnTo>
                    <a:pt x="1130808" y="121640"/>
                  </a:lnTo>
                  <a:lnTo>
                    <a:pt x="1138809" y="122110"/>
                  </a:lnTo>
                  <a:lnTo>
                    <a:pt x="1146543" y="121678"/>
                  </a:lnTo>
                  <a:lnTo>
                    <a:pt x="1170330" y="108242"/>
                  </a:lnTo>
                  <a:lnTo>
                    <a:pt x="1171981" y="105003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2625" y="13691909"/>
            <a:ext cx="2333848" cy="124943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057600" y="13644762"/>
            <a:ext cx="5773420" cy="1945005"/>
            <a:chOff x="3057600" y="13644762"/>
            <a:chExt cx="5773420" cy="194500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7600" y="13692382"/>
              <a:ext cx="4151050" cy="189678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246709" y="13644765"/>
              <a:ext cx="1584325" cy="1196340"/>
            </a:xfrm>
            <a:custGeom>
              <a:avLst/>
              <a:gdLst/>
              <a:ahLst/>
              <a:cxnLst/>
              <a:rect l="l" t="t" r="r" b="b"/>
              <a:pathLst>
                <a:path w="1584325" h="1196340">
                  <a:moveTo>
                    <a:pt x="1584185" y="687463"/>
                  </a:moveTo>
                  <a:lnTo>
                    <a:pt x="0" y="687463"/>
                  </a:lnTo>
                  <a:lnTo>
                    <a:pt x="0" y="1195984"/>
                  </a:lnTo>
                  <a:lnTo>
                    <a:pt x="1584185" y="1195984"/>
                  </a:lnTo>
                  <a:lnTo>
                    <a:pt x="1584185" y="687463"/>
                  </a:lnTo>
                  <a:close/>
                </a:path>
                <a:path w="1584325" h="1196340">
                  <a:moveTo>
                    <a:pt x="1584185" y="0"/>
                  </a:moveTo>
                  <a:lnTo>
                    <a:pt x="0" y="0"/>
                  </a:lnTo>
                  <a:lnTo>
                    <a:pt x="0" y="508520"/>
                  </a:lnTo>
                  <a:lnTo>
                    <a:pt x="1584185" y="508520"/>
                  </a:lnTo>
                  <a:lnTo>
                    <a:pt x="1584185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05815" y="13704786"/>
              <a:ext cx="1172210" cy="1069975"/>
            </a:xfrm>
            <a:custGeom>
              <a:avLst/>
              <a:gdLst/>
              <a:ahLst/>
              <a:cxnLst/>
              <a:rect l="l" t="t" r="r" b="b"/>
              <a:pathLst>
                <a:path w="1172209" h="1069975">
                  <a:moveTo>
                    <a:pt x="65024" y="321881"/>
                  </a:moveTo>
                  <a:lnTo>
                    <a:pt x="42684" y="290588"/>
                  </a:lnTo>
                  <a:lnTo>
                    <a:pt x="32842" y="288328"/>
                  </a:lnTo>
                  <a:lnTo>
                    <a:pt x="28003" y="287235"/>
                  </a:lnTo>
                  <a:lnTo>
                    <a:pt x="23876" y="285800"/>
                  </a:lnTo>
                  <a:lnTo>
                    <a:pt x="17056" y="282282"/>
                  </a:lnTo>
                  <a:lnTo>
                    <a:pt x="15354" y="279806"/>
                  </a:lnTo>
                  <a:lnTo>
                    <a:pt x="15354" y="273316"/>
                  </a:lnTo>
                  <a:lnTo>
                    <a:pt x="17005" y="270624"/>
                  </a:lnTo>
                  <a:lnTo>
                    <a:pt x="20307" y="268528"/>
                  </a:lnTo>
                  <a:lnTo>
                    <a:pt x="23710" y="266331"/>
                  </a:lnTo>
                  <a:lnTo>
                    <a:pt x="28943" y="265226"/>
                  </a:lnTo>
                  <a:lnTo>
                    <a:pt x="43014" y="265226"/>
                  </a:lnTo>
                  <a:lnTo>
                    <a:pt x="50228" y="266763"/>
                  </a:lnTo>
                  <a:lnTo>
                    <a:pt x="57594" y="269849"/>
                  </a:lnTo>
                  <a:lnTo>
                    <a:pt x="58750" y="269849"/>
                  </a:lnTo>
                  <a:lnTo>
                    <a:pt x="58750" y="265226"/>
                  </a:lnTo>
                  <a:lnTo>
                    <a:pt x="58750" y="256146"/>
                  </a:lnTo>
                  <a:lnTo>
                    <a:pt x="52438" y="254127"/>
                  </a:lnTo>
                  <a:lnTo>
                    <a:pt x="45885" y="252691"/>
                  </a:lnTo>
                  <a:lnTo>
                    <a:pt x="39077" y="251815"/>
                  </a:lnTo>
                  <a:lnTo>
                    <a:pt x="32016" y="251536"/>
                  </a:lnTo>
                  <a:lnTo>
                    <a:pt x="22453" y="251536"/>
                  </a:lnTo>
                  <a:lnTo>
                    <a:pt x="990" y="283210"/>
                  </a:lnTo>
                  <a:lnTo>
                    <a:pt x="2705" y="287832"/>
                  </a:lnTo>
                  <a:lnTo>
                    <a:pt x="37846" y="304279"/>
                  </a:lnTo>
                  <a:lnTo>
                    <a:pt x="41973" y="305663"/>
                  </a:lnTo>
                  <a:lnTo>
                    <a:pt x="45389" y="307301"/>
                  </a:lnTo>
                  <a:lnTo>
                    <a:pt x="48793" y="308851"/>
                  </a:lnTo>
                  <a:lnTo>
                    <a:pt x="50495" y="310883"/>
                  </a:lnTo>
                  <a:lnTo>
                    <a:pt x="50495" y="321221"/>
                  </a:lnTo>
                  <a:lnTo>
                    <a:pt x="44399" y="325132"/>
                  </a:lnTo>
                  <a:lnTo>
                    <a:pt x="32181" y="325132"/>
                  </a:lnTo>
                  <a:lnTo>
                    <a:pt x="24345" y="324637"/>
                  </a:lnTo>
                  <a:lnTo>
                    <a:pt x="16840" y="323151"/>
                  </a:lnTo>
                  <a:lnTo>
                    <a:pt x="9664" y="320675"/>
                  </a:lnTo>
                  <a:lnTo>
                    <a:pt x="2806" y="317207"/>
                  </a:lnTo>
                  <a:lnTo>
                    <a:pt x="1981" y="317207"/>
                  </a:lnTo>
                  <a:lnTo>
                    <a:pt x="1981" y="331571"/>
                  </a:lnTo>
                  <a:lnTo>
                    <a:pt x="8928" y="334810"/>
                  </a:lnTo>
                  <a:lnTo>
                    <a:pt x="16217" y="337134"/>
                  </a:lnTo>
                  <a:lnTo>
                    <a:pt x="23863" y="338531"/>
                  </a:lnTo>
                  <a:lnTo>
                    <a:pt x="31851" y="338988"/>
                  </a:lnTo>
                  <a:lnTo>
                    <a:pt x="39585" y="338556"/>
                  </a:lnTo>
                  <a:lnTo>
                    <a:pt x="63385" y="325132"/>
                  </a:lnTo>
                  <a:lnTo>
                    <a:pt x="65024" y="321881"/>
                  </a:lnTo>
                  <a:close/>
                </a:path>
                <a:path w="1172209" h="1069975">
                  <a:moveTo>
                    <a:pt x="72618" y="990053"/>
                  </a:moveTo>
                  <a:lnTo>
                    <a:pt x="65697" y="986510"/>
                  </a:lnTo>
                  <a:lnTo>
                    <a:pt x="58623" y="983983"/>
                  </a:lnTo>
                  <a:lnTo>
                    <a:pt x="51422" y="982472"/>
                  </a:lnTo>
                  <a:lnTo>
                    <a:pt x="44069" y="981964"/>
                  </a:lnTo>
                  <a:lnTo>
                    <a:pt x="35242" y="982700"/>
                  </a:lnTo>
                  <a:lnTo>
                    <a:pt x="3225" y="1007745"/>
                  </a:lnTo>
                  <a:lnTo>
                    <a:pt x="0" y="1025690"/>
                  </a:lnTo>
                  <a:lnTo>
                    <a:pt x="812" y="1035177"/>
                  </a:lnTo>
                  <a:lnTo>
                    <a:pt x="27114" y="1066457"/>
                  </a:lnTo>
                  <a:lnTo>
                    <a:pt x="44069" y="1069428"/>
                  </a:lnTo>
                  <a:lnTo>
                    <a:pt x="51422" y="1068920"/>
                  </a:lnTo>
                  <a:lnTo>
                    <a:pt x="58623" y="1067396"/>
                  </a:lnTo>
                  <a:lnTo>
                    <a:pt x="65697" y="1064882"/>
                  </a:lnTo>
                  <a:lnTo>
                    <a:pt x="72618" y="1061339"/>
                  </a:lnTo>
                  <a:lnTo>
                    <a:pt x="72618" y="1055395"/>
                  </a:lnTo>
                  <a:lnTo>
                    <a:pt x="72618" y="1047153"/>
                  </a:lnTo>
                  <a:lnTo>
                    <a:pt x="71958" y="1047153"/>
                  </a:lnTo>
                  <a:lnTo>
                    <a:pt x="65709" y="1050759"/>
                  </a:lnTo>
                  <a:lnTo>
                    <a:pt x="59207" y="1053338"/>
                  </a:lnTo>
                  <a:lnTo>
                    <a:pt x="52425" y="1054887"/>
                  </a:lnTo>
                  <a:lnTo>
                    <a:pt x="45389" y="1055395"/>
                  </a:lnTo>
                  <a:lnTo>
                    <a:pt x="35928" y="1055395"/>
                  </a:lnTo>
                  <a:lnTo>
                    <a:pt x="28498" y="1052703"/>
                  </a:lnTo>
                  <a:lnTo>
                    <a:pt x="23114" y="1047318"/>
                  </a:lnTo>
                  <a:lnTo>
                    <a:pt x="17716" y="1041806"/>
                  </a:lnTo>
                  <a:lnTo>
                    <a:pt x="15024" y="1034605"/>
                  </a:lnTo>
                  <a:lnTo>
                    <a:pt x="15024" y="1016787"/>
                  </a:lnTo>
                  <a:lnTo>
                    <a:pt x="17716" y="1009637"/>
                  </a:lnTo>
                  <a:lnTo>
                    <a:pt x="23114" y="1004239"/>
                  </a:lnTo>
                  <a:lnTo>
                    <a:pt x="28498" y="998740"/>
                  </a:lnTo>
                  <a:lnTo>
                    <a:pt x="35928" y="995984"/>
                  </a:lnTo>
                  <a:lnTo>
                    <a:pt x="45389" y="995984"/>
                  </a:lnTo>
                  <a:lnTo>
                    <a:pt x="52425" y="996505"/>
                  </a:lnTo>
                  <a:lnTo>
                    <a:pt x="59207" y="998054"/>
                  </a:lnTo>
                  <a:lnTo>
                    <a:pt x="65709" y="1000633"/>
                  </a:lnTo>
                  <a:lnTo>
                    <a:pt x="71958" y="1004239"/>
                  </a:lnTo>
                  <a:lnTo>
                    <a:pt x="72618" y="1004239"/>
                  </a:lnTo>
                  <a:lnTo>
                    <a:pt x="72618" y="995984"/>
                  </a:lnTo>
                  <a:lnTo>
                    <a:pt x="72618" y="990053"/>
                  </a:lnTo>
                  <a:close/>
                </a:path>
                <a:path w="1172209" h="1069975">
                  <a:moveTo>
                    <a:pt x="84162" y="835875"/>
                  </a:moveTo>
                  <a:lnTo>
                    <a:pt x="23431" y="835875"/>
                  </a:lnTo>
                  <a:lnTo>
                    <a:pt x="23431" y="735711"/>
                  </a:lnTo>
                  <a:lnTo>
                    <a:pt x="8420" y="735711"/>
                  </a:lnTo>
                  <a:lnTo>
                    <a:pt x="8420" y="850887"/>
                  </a:lnTo>
                  <a:lnTo>
                    <a:pt x="84162" y="850887"/>
                  </a:lnTo>
                  <a:lnTo>
                    <a:pt x="84162" y="835875"/>
                  </a:lnTo>
                  <a:close/>
                </a:path>
                <a:path w="1172209" h="1069975">
                  <a:moveTo>
                    <a:pt x="108915" y="5270"/>
                  </a:moveTo>
                  <a:lnTo>
                    <a:pt x="93903" y="5270"/>
                  </a:lnTo>
                  <a:lnTo>
                    <a:pt x="93903" y="99999"/>
                  </a:lnTo>
                  <a:lnTo>
                    <a:pt x="93408" y="99999"/>
                  </a:lnTo>
                  <a:lnTo>
                    <a:pt x="41148" y="25577"/>
                  </a:lnTo>
                  <a:lnTo>
                    <a:pt x="26898" y="5270"/>
                  </a:lnTo>
                  <a:lnTo>
                    <a:pt x="8420" y="5270"/>
                  </a:lnTo>
                  <a:lnTo>
                    <a:pt x="8420" y="120459"/>
                  </a:lnTo>
                  <a:lnTo>
                    <a:pt x="23431" y="120459"/>
                  </a:lnTo>
                  <a:lnTo>
                    <a:pt x="23431" y="25577"/>
                  </a:lnTo>
                  <a:lnTo>
                    <a:pt x="23761" y="25577"/>
                  </a:lnTo>
                  <a:lnTo>
                    <a:pt x="90436" y="120459"/>
                  </a:lnTo>
                  <a:lnTo>
                    <a:pt x="108915" y="120459"/>
                  </a:lnTo>
                  <a:lnTo>
                    <a:pt x="108915" y="99999"/>
                  </a:lnTo>
                  <a:lnTo>
                    <a:pt x="108915" y="5270"/>
                  </a:lnTo>
                  <a:close/>
                </a:path>
                <a:path w="1172209" h="1069975">
                  <a:moveTo>
                    <a:pt x="159321" y="253187"/>
                  </a:moveTo>
                  <a:lnTo>
                    <a:pt x="144310" y="253187"/>
                  </a:lnTo>
                  <a:lnTo>
                    <a:pt x="144310" y="309283"/>
                  </a:lnTo>
                  <a:lnTo>
                    <a:pt x="137858" y="316217"/>
                  </a:lnTo>
                  <a:lnTo>
                    <a:pt x="131191" y="321170"/>
                  </a:lnTo>
                  <a:lnTo>
                    <a:pt x="124320" y="324142"/>
                  </a:lnTo>
                  <a:lnTo>
                    <a:pt x="117246" y="325132"/>
                  </a:lnTo>
                  <a:lnTo>
                    <a:pt x="109308" y="323875"/>
                  </a:lnTo>
                  <a:lnTo>
                    <a:pt x="103632" y="320103"/>
                  </a:lnTo>
                  <a:lnTo>
                    <a:pt x="100228" y="313804"/>
                  </a:lnTo>
                  <a:lnTo>
                    <a:pt x="99098" y="305003"/>
                  </a:lnTo>
                  <a:lnTo>
                    <a:pt x="99098" y="253187"/>
                  </a:lnTo>
                  <a:lnTo>
                    <a:pt x="84074" y="253187"/>
                  </a:lnTo>
                  <a:lnTo>
                    <a:pt x="84188" y="316217"/>
                  </a:lnTo>
                  <a:lnTo>
                    <a:pt x="86715" y="323596"/>
                  </a:lnTo>
                  <a:lnTo>
                    <a:pt x="97282" y="335915"/>
                  </a:lnTo>
                  <a:lnTo>
                    <a:pt x="104482" y="338988"/>
                  </a:lnTo>
                  <a:lnTo>
                    <a:pt x="113614" y="338988"/>
                  </a:lnTo>
                  <a:lnTo>
                    <a:pt x="121881" y="338074"/>
                  </a:lnTo>
                  <a:lnTo>
                    <a:pt x="129705" y="335318"/>
                  </a:lnTo>
                  <a:lnTo>
                    <a:pt x="137071" y="330733"/>
                  </a:lnTo>
                  <a:lnTo>
                    <a:pt x="143090" y="325132"/>
                  </a:lnTo>
                  <a:lnTo>
                    <a:pt x="143979" y="324307"/>
                  </a:lnTo>
                  <a:lnTo>
                    <a:pt x="144310" y="324307"/>
                  </a:lnTo>
                  <a:lnTo>
                    <a:pt x="144310" y="326783"/>
                  </a:lnTo>
                  <a:lnTo>
                    <a:pt x="146126" y="337337"/>
                  </a:lnTo>
                  <a:lnTo>
                    <a:pt x="159321" y="337337"/>
                  </a:lnTo>
                  <a:lnTo>
                    <a:pt x="159321" y="324307"/>
                  </a:lnTo>
                  <a:lnTo>
                    <a:pt x="159321" y="253187"/>
                  </a:lnTo>
                  <a:close/>
                </a:path>
                <a:path w="1172209" h="1069975">
                  <a:moveTo>
                    <a:pt x="167855" y="1025690"/>
                  </a:moveTo>
                  <a:lnTo>
                    <a:pt x="152831" y="989774"/>
                  </a:lnTo>
                  <a:lnTo>
                    <a:pt x="152831" y="1018768"/>
                  </a:lnTo>
                  <a:lnTo>
                    <a:pt x="104152" y="1018768"/>
                  </a:lnTo>
                  <a:lnTo>
                    <a:pt x="104597" y="1010843"/>
                  </a:lnTo>
                  <a:lnTo>
                    <a:pt x="107238" y="1004849"/>
                  </a:lnTo>
                  <a:lnTo>
                    <a:pt x="116916" y="996708"/>
                  </a:lnTo>
                  <a:lnTo>
                    <a:pt x="122364" y="994676"/>
                  </a:lnTo>
                  <a:lnTo>
                    <a:pt x="134467" y="994676"/>
                  </a:lnTo>
                  <a:lnTo>
                    <a:pt x="139903" y="996708"/>
                  </a:lnTo>
                  <a:lnTo>
                    <a:pt x="145580" y="1001458"/>
                  </a:lnTo>
                  <a:lnTo>
                    <a:pt x="149694" y="1004849"/>
                  </a:lnTo>
                  <a:lnTo>
                    <a:pt x="152400" y="1010843"/>
                  </a:lnTo>
                  <a:lnTo>
                    <a:pt x="152831" y="1018768"/>
                  </a:lnTo>
                  <a:lnTo>
                    <a:pt x="152831" y="989774"/>
                  </a:lnTo>
                  <a:lnTo>
                    <a:pt x="152171" y="989114"/>
                  </a:lnTo>
                  <a:lnTo>
                    <a:pt x="145415" y="985139"/>
                  </a:lnTo>
                  <a:lnTo>
                    <a:pt x="137490" y="982764"/>
                  </a:lnTo>
                  <a:lnTo>
                    <a:pt x="128409" y="981964"/>
                  </a:lnTo>
                  <a:lnTo>
                    <a:pt x="119341" y="982764"/>
                  </a:lnTo>
                  <a:lnTo>
                    <a:pt x="91490" y="1009103"/>
                  </a:lnTo>
                  <a:lnTo>
                    <a:pt x="88976" y="1027010"/>
                  </a:lnTo>
                  <a:lnTo>
                    <a:pt x="89674" y="1036256"/>
                  </a:lnTo>
                  <a:lnTo>
                    <a:pt x="113398" y="1066584"/>
                  </a:lnTo>
                  <a:lnTo>
                    <a:pt x="130225" y="1069428"/>
                  </a:lnTo>
                  <a:lnTo>
                    <a:pt x="139319" y="1068933"/>
                  </a:lnTo>
                  <a:lnTo>
                    <a:pt x="147802" y="1067485"/>
                  </a:lnTo>
                  <a:lnTo>
                    <a:pt x="155663" y="1065060"/>
                  </a:lnTo>
                  <a:lnTo>
                    <a:pt x="162902" y="1061669"/>
                  </a:lnTo>
                  <a:lnTo>
                    <a:pt x="162902" y="1055395"/>
                  </a:lnTo>
                  <a:lnTo>
                    <a:pt x="162902" y="1047153"/>
                  </a:lnTo>
                  <a:lnTo>
                    <a:pt x="162077" y="1047153"/>
                  </a:lnTo>
                  <a:lnTo>
                    <a:pt x="155663" y="1050759"/>
                  </a:lnTo>
                  <a:lnTo>
                    <a:pt x="148958" y="1053338"/>
                  </a:lnTo>
                  <a:lnTo>
                    <a:pt x="141960" y="1054887"/>
                  </a:lnTo>
                  <a:lnTo>
                    <a:pt x="134683" y="1055395"/>
                  </a:lnTo>
                  <a:lnTo>
                    <a:pt x="124891" y="1055395"/>
                  </a:lnTo>
                  <a:lnTo>
                    <a:pt x="117576" y="1053249"/>
                  </a:lnTo>
                  <a:lnTo>
                    <a:pt x="107899" y="1044676"/>
                  </a:lnTo>
                  <a:lnTo>
                    <a:pt x="105029" y="1038682"/>
                  </a:lnTo>
                  <a:lnTo>
                    <a:pt x="104152" y="1030973"/>
                  </a:lnTo>
                  <a:lnTo>
                    <a:pt x="167855" y="1030973"/>
                  </a:lnTo>
                  <a:lnTo>
                    <a:pt x="167855" y="1025690"/>
                  </a:lnTo>
                  <a:close/>
                </a:path>
                <a:path w="1172209" h="1069975">
                  <a:moveTo>
                    <a:pt x="174459" y="808812"/>
                  </a:moveTo>
                  <a:lnTo>
                    <a:pt x="159448" y="772883"/>
                  </a:lnTo>
                  <a:lnTo>
                    <a:pt x="159448" y="801878"/>
                  </a:lnTo>
                  <a:lnTo>
                    <a:pt x="110756" y="801878"/>
                  </a:lnTo>
                  <a:lnTo>
                    <a:pt x="111201" y="793965"/>
                  </a:lnTo>
                  <a:lnTo>
                    <a:pt x="113842" y="787958"/>
                  </a:lnTo>
                  <a:lnTo>
                    <a:pt x="123520" y="779818"/>
                  </a:lnTo>
                  <a:lnTo>
                    <a:pt x="128968" y="777786"/>
                  </a:lnTo>
                  <a:lnTo>
                    <a:pt x="141071" y="777786"/>
                  </a:lnTo>
                  <a:lnTo>
                    <a:pt x="146519" y="779818"/>
                  </a:lnTo>
                  <a:lnTo>
                    <a:pt x="152184" y="784580"/>
                  </a:lnTo>
                  <a:lnTo>
                    <a:pt x="156311" y="787958"/>
                  </a:lnTo>
                  <a:lnTo>
                    <a:pt x="159004" y="793965"/>
                  </a:lnTo>
                  <a:lnTo>
                    <a:pt x="159448" y="801878"/>
                  </a:lnTo>
                  <a:lnTo>
                    <a:pt x="159448" y="772883"/>
                  </a:lnTo>
                  <a:lnTo>
                    <a:pt x="158788" y="772223"/>
                  </a:lnTo>
                  <a:lnTo>
                    <a:pt x="152019" y="768261"/>
                  </a:lnTo>
                  <a:lnTo>
                    <a:pt x="144094" y="765873"/>
                  </a:lnTo>
                  <a:lnTo>
                    <a:pt x="135013" y="765086"/>
                  </a:lnTo>
                  <a:lnTo>
                    <a:pt x="125945" y="765873"/>
                  </a:lnTo>
                  <a:lnTo>
                    <a:pt x="98094" y="792226"/>
                  </a:lnTo>
                  <a:lnTo>
                    <a:pt x="95580" y="810133"/>
                  </a:lnTo>
                  <a:lnTo>
                    <a:pt x="96278" y="819378"/>
                  </a:lnTo>
                  <a:lnTo>
                    <a:pt x="120002" y="849693"/>
                  </a:lnTo>
                  <a:lnTo>
                    <a:pt x="136829" y="852538"/>
                  </a:lnTo>
                  <a:lnTo>
                    <a:pt x="145935" y="852055"/>
                  </a:lnTo>
                  <a:lnTo>
                    <a:pt x="154406" y="850607"/>
                  </a:lnTo>
                  <a:lnTo>
                    <a:pt x="162267" y="848182"/>
                  </a:lnTo>
                  <a:lnTo>
                    <a:pt x="169506" y="844791"/>
                  </a:lnTo>
                  <a:lnTo>
                    <a:pt x="169506" y="838517"/>
                  </a:lnTo>
                  <a:lnTo>
                    <a:pt x="169506" y="830262"/>
                  </a:lnTo>
                  <a:lnTo>
                    <a:pt x="168681" y="830262"/>
                  </a:lnTo>
                  <a:lnTo>
                    <a:pt x="162267" y="833869"/>
                  </a:lnTo>
                  <a:lnTo>
                    <a:pt x="155562" y="836447"/>
                  </a:lnTo>
                  <a:lnTo>
                    <a:pt x="148577" y="837996"/>
                  </a:lnTo>
                  <a:lnTo>
                    <a:pt x="141287" y="838517"/>
                  </a:lnTo>
                  <a:lnTo>
                    <a:pt x="131495" y="838517"/>
                  </a:lnTo>
                  <a:lnTo>
                    <a:pt x="124180" y="836371"/>
                  </a:lnTo>
                  <a:lnTo>
                    <a:pt x="114503" y="827786"/>
                  </a:lnTo>
                  <a:lnTo>
                    <a:pt x="111645" y="821791"/>
                  </a:lnTo>
                  <a:lnTo>
                    <a:pt x="110756" y="814095"/>
                  </a:lnTo>
                  <a:lnTo>
                    <a:pt x="174459" y="814095"/>
                  </a:lnTo>
                  <a:lnTo>
                    <a:pt x="174459" y="808812"/>
                  </a:lnTo>
                  <a:close/>
                </a:path>
                <a:path w="1172209" h="1069975">
                  <a:moveTo>
                    <a:pt x="217297" y="78384"/>
                  </a:moveTo>
                  <a:lnTo>
                    <a:pt x="202272" y="43916"/>
                  </a:lnTo>
                  <a:lnTo>
                    <a:pt x="202272" y="68262"/>
                  </a:lnTo>
                  <a:lnTo>
                    <a:pt x="202272" y="88392"/>
                  </a:lnTo>
                  <a:lnTo>
                    <a:pt x="199529" y="95923"/>
                  </a:lnTo>
                  <a:lnTo>
                    <a:pt x="188633" y="105943"/>
                  </a:lnTo>
                  <a:lnTo>
                    <a:pt x="182308" y="108407"/>
                  </a:lnTo>
                  <a:lnTo>
                    <a:pt x="167779" y="108407"/>
                  </a:lnTo>
                  <a:lnTo>
                    <a:pt x="161404" y="105943"/>
                  </a:lnTo>
                  <a:lnTo>
                    <a:pt x="155905" y="100990"/>
                  </a:lnTo>
                  <a:lnTo>
                    <a:pt x="150507" y="95923"/>
                  </a:lnTo>
                  <a:lnTo>
                    <a:pt x="147815" y="88392"/>
                  </a:lnTo>
                  <a:lnTo>
                    <a:pt x="147815" y="68262"/>
                  </a:lnTo>
                  <a:lnTo>
                    <a:pt x="150507" y="60718"/>
                  </a:lnTo>
                  <a:lnTo>
                    <a:pt x="155905" y="55765"/>
                  </a:lnTo>
                  <a:lnTo>
                    <a:pt x="161404" y="50825"/>
                  </a:lnTo>
                  <a:lnTo>
                    <a:pt x="167779" y="48348"/>
                  </a:lnTo>
                  <a:lnTo>
                    <a:pt x="182308" y="48348"/>
                  </a:lnTo>
                  <a:lnTo>
                    <a:pt x="188633" y="50825"/>
                  </a:lnTo>
                  <a:lnTo>
                    <a:pt x="194017" y="55765"/>
                  </a:lnTo>
                  <a:lnTo>
                    <a:pt x="199529" y="60718"/>
                  </a:lnTo>
                  <a:lnTo>
                    <a:pt x="174879" y="34645"/>
                  </a:lnTo>
                  <a:lnTo>
                    <a:pt x="165862" y="35407"/>
                  </a:lnTo>
                  <a:lnTo>
                    <a:pt x="135686" y="60642"/>
                  </a:lnTo>
                  <a:lnTo>
                    <a:pt x="132803" y="78384"/>
                  </a:lnTo>
                  <a:lnTo>
                    <a:pt x="133527" y="87718"/>
                  </a:lnTo>
                  <a:lnTo>
                    <a:pt x="157759" y="119100"/>
                  </a:lnTo>
                  <a:lnTo>
                    <a:pt x="174879" y="122110"/>
                  </a:lnTo>
                  <a:lnTo>
                    <a:pt x="183972" y="121361"/>
                  </a:lnTo>
                  <a:lnTo>
                    <a:pt x="214363" y="96113"/>
                  </a:lnTo>
                  <a:lnTo>
                    <a:pt x="216560" y="87718"/>
                  </a:lnTo>
                  <a:lnTo>
                    <a:pt x="217297" y="78384"/>
                  </a:lnTo>
                  <a:close/>
                </a:path>
                <a:path w="1172209" h="1069975">
                  <a:moveTo>
                    <a:pt x="232422" y="983615"/>
                  </a:moveTo>
                  <a:lnTo>
                    <a:pt x="208495" y="983615"/>
                  </a:lnTo>
                  <a:lnTo>
                    <a:pt x="208495" y="965466"/>
                  </a:lnTo>
                  <a:lnTo>
                    <a:pt x="177800" y="995489"/>
                  </a:lnTo>
                  <a:lnTo>
                    <a:pt x="177800" y="996480"/>
                  </a:lnTo>
                  <a:lnTo>
                    <a:pt x="193484" y="996480"/>
                  </a:lnTo>
                  <a:lnTo>
                    <a:pt x="193484" y="1047635"/>
                  </a:lnTo>
                  <a:lnTo>
                    <a:pt x="194983" y="1057173"/>
                  </a:lnTo>
                  <a:lnTo>
                    <a:pt x="199504" y="1063980"/>
                  </a:lnTo>
                  <a:lnTo>
                    <a:pt x="207035" y="1068057"/>
                  </a:lnTo>
                  <a:lnTo>
                    <a:pt x="217576" y="1069428"/>
                  </a:lnTo>
                  <a:lnTo>
                    <a:pt x="222859" y="1069428"/>
                  </a:lnTo>
                  <a:lnTo>
                    <a:pt x="227799" y="1068209"/>
                  </a:lnTo>
                  <a:lnTo>
                    <a:pt x="232422" y="1065796"/>
                  </a:lnTo>
                  <a:lnTo>
                    <a:pt x="232422" y="1056220"/>
                  </a:lnTo>
                  <a:lnTo>
                    <a:pt x="232422" y="1053579"/>
                  </a:lnTo>
                  <a:lnTo>
                    <a:pt x="231267" y="1053579"/>
                  </a:lnTo>
                  <a:lnTo>
                    <a:pt x="227304" y="1055344"/>
                  </a:lnTo>
                  <a:lnTo>
                    <a:pt x="223685" y="1056220"/>
                  </a:lnTo>
                  <a:lnTo>
                    <a:pt x="217081" y="1056220"/>
                  </a:lnTo>
                  <a:lnTo>
                    <a:pt x="214388" y="1055789"/>
                  </a:lnTo>
                  <a:lnTo>
                    <a:pt x="212293" y="1054900"/>
                  </a:lnTo>
                  <a:lnTo>
                    <a:pt x="209765" y="1053807"/>
                  </a:lnTo>
                  <a:lnTo>
                    <a:pt x="208495" y="1050937"/>
                  </a:lnTo>
                  <a:lnTo>
                    <a:pt x="208495" y="996480"/>
                  </a:lnTo>
                  <a:lnTo>
                    <a:pt x="232422" y="996480"/>
                  </a:lnTo>
                  <a:lnTo>
                    <a:pt x="232422" y="983615"/>
                  </a:lnTo>
                  <a:close/>
                </a:path>
                <a:path w="1172209" h="1069975">
                  <a:moveTo>
                    <a:pt x="233146" y="251536"/>
                  </a:moveTo>
                  <a:lnTo>
                    <a:pt x="231825" y="251536"/>
                  </a:lnTo>
                  <a:lnTo>
                    <a:pt x="222707" y="252450"/>
                  </a:lnTo>
                  <a:lnTo>
                    <a:pt x="214503" y="255206"/>
                  </a:lnTo>
                  <a:lnTo>
                    <a:pt x="207200" y="259791"/>
                  </a:lnTo>
                  <a:lnTo>
                    <a:pt x="200799" y="266217"/>
                  </a:lnTo>
                  <a:lnTo>
                    <a:pt x="200469" y="266217"/>
                  </a:lnTo>
                  <a:lnTo>
                    <a:pt x="200469" y="263740"/>
                  </a:lnTo>
                  <a:lnTo>
                    <a:pt x="198653" y="253187"/>
                  </a:lnTo>
                  <a:lnTo>
                    <a:pt x="185458" y="253187"/>
                  </a:lnTo>
                  <a:lnTo>
                    <a:pt x="185458" y="337337"/>
                  </a:lnTo>
                  <a:lnTo>
                    <a:pt x="200469" y="337337"/>
                  </a:lnTo>
                  <a:lnTo>
                    <a:pt x="200469" y="280250"/>
                  </a:lnTo>
                  <a:lnTo>
                    <a:pt x="203669" y="275729"/>
                  </a:lnTo>
                  <a:lnTo>
                    <a:pt x="208064" y="272211"/>
                  </a:lnTo>
                  <a:lnTo>
                    <a:pt x="219290" y="267157"/>
                  </a:lnTo>
                  <a:lnTo>
                    <a:pt x="223761" y="266217"/>
                  </a:lnTo>
                  <a:lnTo>
                    <a:pt x="225336" y="265887"/>
                  </a:lnTo>
                  <a:lnTo>
                    <a:pt x="233146" y="265887"/>
                  </a:lnTo>
                  <a:lnTo>
                    <a:pt x="233146" y="251536"/>
                  </a:lnTo>
                  <a:close/>
                </a:path>
                <a:path w="1172209" h="1069975">
                  <a:moveTo>
                    <a:pt x="254215" y="835431"/>
                  </a:moveTo>
                  <a:lnTo>
                    <a:pt x="231876" y="804138"/>
                  </a:lnTo>
                  <a:lnTo>
                    <a:pt x="222034" y="801878"/>
                  </a:lnTo>
                  <a:lnTo>
                    <a:pt x="217195" y="800785"/>
                  </a:lnTo>
                  <a:lnTo>
                    <a:pt x="213067" y="799350"/>
                  </a:lnTo>
                  <a:lnTo>
                    <a:pt x="206248" y="795832"/>
                  </a:lnTo>
                  <a:lnTo>
                    <a:pt x="204546" y="793356"/>
                  </a:lnTo>
                  <a:lnTo>
                    <a:pt x="204546" y="786866"/>
                  </a:lnTo>
                  <a:lnTo>
                    <a:pt x="206197" y="784174"/>
                  </a:lnTo>
                  <a:lnTo>
                    <a:pt x="209499" y="782078"/>
                  </a:lnTo>
                  <a:lnTo>
                    <a:pt x="212902" y="779881"/>
                  </a:lnTo>
                  <a:lnTo>
                    <a:pt x="218135" y="778776"/>
                  </a:lnTo>
                  <a:lnTo>
                    <a:pt x="232206" y="778776"/>
                  </a:lnTo>
                  <a:lnTo>
                    <a:pt x="239420" y="780313"/>
                  </a:lnTo>
                  <a:lnTo>
                    <a:pt x="246786" y="783399"/>
                  </a:lnTo>
                  <a:lnTo>
                    <a:pt x="247942" y="783399"/>
                  </a:lnTo>
                  <a:lnTo>
                    <a:pt x="247942" y="778776"/>
                  </a:lnTo>
                  <a:lnTo>
                    <a:pt x="247942" y="769696"/>
                  </a:lnTo>
                  <a:lnTo>
                    <a:pt x="241630" y="767676"/>
                  </a:lnTo>
                  <a:lnTo>
                    <a:pt x="235077" y="766241"/>
                  </a:lnTo>
                  <a:lnTo>
                    <a:pt x="228269" y="765365"/>
                  </a:lnTo>
                  <a:lnTo>
                    <a:pt x="221208" y="765086"/>
                  </a:lnTo>
                  <a:lnTo>
                    <a:pt x="211645" y="765086"/>
                  </a:lnTo>
                  <a:lnTo>
                    <a:pt x="190182" y="796759"/>
                  </a:lnTo>
                  <a:lnTo>
                    <a:pt x="191897" y="801382"/>
                  </a:lnTo>
                  <a:lnTo>
                    <a:pt x="227037" y="817829"/>
                  </a:lnTo>
                  <a:lnTo>
                    <a:pt x="231165" y="819213"/>
                  </a:lnTo>
                  <a:lnTo>
                    <a:pt x="234581" y="820851"/>
                  </a:lnTo>
                  <a:lnTo>
                    <a:pt x="237985" y="822401"/>
                  </a:lnTo>
                  <a:lnTo>
                    <a:pt x="239687" y="824433"/>
                  </a:lnTo>
                  <a:lnTo>
                    <a:pt x="239687" y="834771"/>
                  </a:lnTo>
                  <a:lnTo>
                    <a:pt x="233591" y="838682"/>
                  </a:lnTo>
                  <a:lnTo>
                    <a:pt x="221373" y="838682"/>
                  </a:lnTo>
                  <a:lnTo>
                    <a:pt x="213537" y="838187"/>
                  </a:lnTo>
                  <a:lnTo>
                    <a:pt x="206032" y="836701"/>
                  </a:lnTo>
                  <a:lnTo>
                    <a:pt x="198856" y="834224"/>
                  </a:lnTo>
                  <a:lnTo>
                    <a:pt x="191998" y="830757"/>
                  </a:lnTo>
                  <a:lnTo>
                    <a:pt x="191173" y="830757"/>
                  </a:lnTo>
                  <a:lnTo>
                    <a:pt x="191173" y="845121"/>
                  </a:lnTo>
                  <a:lnTo>
                    <a:pt x="198120" y="848360"/>
                  </a:lnTo>
                  <a:lnTo>
                    <a:pt x="205409" y="850684"/>
                  </a:lnTo>
                  <a:lnTo>
                    <a:pt x="213055" y="852081"/>
                  </a:lnTo>
                  <a:lnTo>
                    <a:pt x="221043" y="852538"/>
                  </a:lnTo>
                  <a:lnTo>
                    <a:pt x="228777" y="852106"/>
                  </a:lnTo>
                  <a:lnTo>
                    <a:pt x="252577" y="838682"/>
                  </a:lnTo>
                  <a:lnTo>
                    <a:pt x="254215" y="835431"/>
                  </a:lnTo>
                  <a:close/>
                </a:path>
                <a:path w="1172209" h="1069975">
                  <a:moveTo>
                    <a:pt x="295757" y="983615"/>
                  </a:moveTo>
                  <a:lnTo>
                    <a:pt x="271830" y="983615"/>
                  </a:lnTo>
                  <a:lnTo>
                    <a:pt x="271830" y="965466"/>
                  </a:lnTo>
                  <a:lnTo>
                    <a:pt x="241134" y="995489"/>
                  </a:lnTo>
                  <a:lnTo>
                    <a:pt x="241134" y="996480"/>
                  </a:lnTo>
                  <a:lnTo>
                    <a:pt x="256819" y="996480"/>
                  </a:lnTo>
                  <a:lnTo>
                    <a:pt x="256819" y="1047635"/>
                  </a:lnTo>
                  <a:lnTo>
                    <a:pt x="258318" y="1057173"/>
                  </a:lnTo>
                  <a:lnTo>
                    <a:pt x="262839" y="1063980"/>
                  </a:lnTo>
                  <a:lnTo>
                    <a:pt x="270370" y="1068057"/>
                  </a:lnTo>
                  <a:lnTo>
                    <a:pt x="280911" y="1069428"/>
                  </a:lnTo>
                  <a:lnTo>
                    <a:pt x="286181" y="1069428"/>
                  </a:lnTo>
                  <a:lnTo>
                    <a:pt x="291134" y="1068209"/>
                  </a:lnTo>
                  <a:lnTo>
                    <a:pt x="295757" y="1065796"/>
                  </a:lnTo>
                  <a:lnTo>
                    <a:pt x="295757" y="1056220"/>
                  </a:lnTo>
                  <a:lnTo>
                    <a:pt x="295757" y="1053579"/>
                  </a:lnTo>
                  <a:lnTo>
                    <a:pt x="294601" y="1053579"/>
                  </a:lnTo>
                  <a:lnTo>
                    <a:pt x="290639" y="1055344"/>
                  </a:lnTo>
                  <a:lnTo>
                    <a:pt x="287007" y="1056220"/>
                  </a:lnTo>
                  <a:lnTo>
                    <a:pt x="280416" y="1056220"/>
                  </a:lnTo>
                  <a:lnTo>
                    <a:pt x="277710" y="1055789"/>
                  </a:lnTo>
                  <a:lnTo>
                    <a:pt x="275628" y="1054900"/>
                  </a:lnTo>
                  <a:lnTo>
                    <a:pt x="273100" y="1053807"/>
                  </a:lnTo>
                  <a:lnTo>
                    <a:pt x="271830" y="1050937"/>
                  </a:lnTo>
                  <a:lnTo>
                    <a:pt x="271830" y="996480"/>
                  </a:lnTo>
                  <a:lnTo>
                    <a:pt x="295757" y="996480"/>
                  </a:lnTo>
                  <a:lnTo>
                    <a:pt x="295757" y="983615"/>
                  </a:lnTo>
                  <a:close/>
                </a:path>
                <a:path w="1172209" h="1069975">
                  <a:moveTo>
                    <a:pt x="297891" y="105003"/>
                  </a:moveTo>
                  <a:lnTo>
                    <a:pt x="275551" y="73698"/>
                  </a:lnTo>
                  <a:lnTo>
                    <a:pt x="265709" y="71450"/>
                  </a:lnTo>
                  <a:lnTo>
                    <a:pt x="260870" y="70345"/>
                  </a:lnTo>
                  <a:lnTo>
                    <a:pt x="256743" y="68922"/>
                  </a:lnTo>
                  <a:lnTo>
                    <a:pt x="249923" y="65392"/>
                  </a:lnTo>
                  <a:lnTo>
                    <a:pt x="248221" y="62915"/>
                  </a:lnTo>
                  <a:lnTo>
                    <a:pt x="248221" y="56426"/>
                  </a:lnTo>
                  <a:lnTo>
                    <a:pt x="249872" y="53733"/>
                  </a:lnTo>
                  <a:lnTo>
                    <a:pt x="253161" y="51650"/>
                  </a:lnTo>
                  <a:lnTo>
                    <a:pt x="256578" y="49441"/>
                  </a:lnTo>
                  <a:lnTo>
                    <a:pt x="261797" y="48348"/>
                  </a:lnTo>
                  <a:lnTo>
                    <a:pt x="275882" y="48348"/>
                  </a:lnTo>
                  <a:lnTo>
                    <a:pt x="283095" y="49885"/>
                  </a:lnTo>
                  <a:lnTo>
                    <a:pt x="290461" y="52971"/>
                  </a:lnTo>
                  <a:lnTo>
                    <a:pt x="291617" y="52971"/>
                  </a:lnTo>
                  <a:lnTo>
                    <a:pt x="291617" y="48348"/>
                  </a:lnTo>
                  <a:lnTo>
                    <a:pt x="291617" y="39268"/>
                  </a:lnTo>
                  <a:lnTo>
                    <a:pt x="285305" y="37249"/>
                  </a:lnTo>
                  <a:lnTo>
                    <a:pt x="278739" y="35801"/>
                  </a:lnTo>
                  <a:lnTo>
                    <a:pt x="271932" y="34937"/>
                  </a:lnTo>
                  <a:lnTo>
                    <a:pt x="264883" y="34645"/>
                  </a:lnTo>
                  <a:lnTo>
                    <a:pt x="255308" y="34645"/>
                  </a:lnTo>
                  <a:lnTo>
                    <a:pt x="233857" y="66332"/>
                  </a:lnTo>
                  <a:lnTo>
                    <a:pt x="235559" y="70954"/>
                  </a:lnTo>
                  <a:lnTo>
                    <a:pt x="270713" y="87401"/>
                  </a:lnTo>
                  <a:lnTo>
                    <a:pt x="274840" y="88773"/>
                  </a:lnTo>
                  <a:lnTo>
                    <a:pt x="278244" y="90424"/>
                  </a:lnTo>
                  <a:lnTo>
                    <a:pt x="281660" y="91960"/>
                  </a:lnTo>
                  <a:lnTo>
                    <a:pt x="283362" y="94005"/>
                  </a:lnTo>
                  <a:lnTo>
                    <a:pt x="283362" y="104343"/>
                  </a:lnTo>
                  <a:lnTo>
                    <a:pt x="277253" y="108242"/>
                  </a:lnTo>
                  <a:lnTo>
                    <a:pt x="265049" y="108242"/>
                  </a:lnTo>
                  <a:lnTo>
                    <a:pt x="257213" y="107746"/>
                  </a:lnTo>
                  <a:lnTo>
                    <a:pt x="249707" y="106260"/>
                  </a:lnTo>
                  <a:lnTo>
                    <a:pt x="242519" y="103797"/>
                  </a:lnTo>
                  <a:lnTo>
                    <a:pt x="235673" y="100330"/>
                  </a:lnTo>
                  <a:lnTo>
                    <a:pt x="234848" y="100330"/>
                  </a:lnTo>
                  <a:lnTo>
                    <a:pt x="234848" y="114681"/>
                  </a:lnTo>
                  <a:lnTo>
                    <a:pt x="241795" y="117932"/>
                  </a:lnTo>
                  <a:lnTo>
                    <a:pt x="249085" y="120256"/>
                  </a:lnTo>
                  <a:lnTo>
                    <a:pt x="256730" y="121640"/>
                  </a:lnTo>
                  <a:lnTo>
                    <a:pt x="264718" y="122110"/>
                  </a:lnTo>
                  <a:lnTo>
                    <a:pt x="272453" y="121678"/>
                  </a:lnTo>
                  <a:lnTo>
                    <a:pt x="296252" y="108242"/>
                  </a:lnTo>
                  <a:lnTo>
                    <a:pt x="297891" y="105003"/>
                  </a:lnTo>
                  <a:close/>
                </a:path>
                <a:path w="1172209" h="1069975">
                  <a:moveTo>
                    <a:pt x="359308" y="259613"/>
                  </a:moveTo>
                  <a:lnTo>
                    <a:pt x="352386" y="256082"/>
                  </a:lnTo>
                  <a:lnTo>
                    <a:pt x="345313" y="253555"/>
                  </a:lnTo>
                  <a:lnTo>
                    <a:pt x="338112" y="252031"/>
                  </a:lnTo>
                  <a:lnTo>
                    <a:pt x="330758" y="251536"/>
                  </a:lnTo>
                  <a:lnTo>
                    <a:pt x="321932" y="252272"/>
                  </a:lnTo>
                  <a:lnTo>
                    <a:pt x="289915" y="277317"/>
                  </a:lnTo>
                  <a:lnTo>
                    <a:pt x="286689" y="295262"/>
                  </a:lnTo>
                  <a:lnTo>
                    <a:pt x="287502" y="304736"/>
                  </a:lnTo>
                  <a:lnTo>
                    <a:pt x="313804" y="336016"/>
                  </a:lnTo>
                  <a:lnTo>
                    <a:pt x="330758" y="338988"/>
                  </a:lnTo>
                  <a:lnTo>
                    <a:pt x="338112" y="338480"/>
                  </a:lnTo>
                  <a:lnTo>
                    <a:pt x="345313" y="336969"/>
                  </a:lnTo>
                  <a:lnTo>
                    <a:pt x="352386" y="334441"/>
                  </a:lnTo>
                  <a:lnTo>
                    <a:pt x="359308" y="330911"/>
                  </a:lnTo>
                  <a:lnTo>
                    <a:pt x="359308" y="324967"/>
                  </a:lnTo>
                  <a:lnTo>
                    <a:pt x="359308" y="316712"/>
                  </a:lnTo>
                  <a:lnTo>
                    <a:pt x="358648" y="316712"/>
                  </a:lnTo>
                  <a:lnTo>
                    <a:pt x="352399" y="320319"/>
                  </a:lnTo>
                  <a:lnTo>
                    <a:pt x="345897" y="322897"/>
                  </a:lnTo>
                  <a:lnTo>
                    <a:pt x="339115" y="324446"/>
                  </a:lnTo>
                  <a:lnTo>
                    <a:pt x="332079" y="324967"/>
                  </a:lnTo>
                  <a:lnTo>
                    <a:pt x="322618" y="324967"/>
                  </a:lnTo>
                  <a:lnTo>
                    <a:pt x="315188" y="322275"/>
                  </a:lnTo>
                  <a:lnTo>
                    <a:pt x="309791" y="316877"/>
                  </a:lnTo>
                  <a:lnTo>
                    <a:pt x="304406" y="311378"/>
                  </a:lnTo>
                  <a:lnTo>
                    <a:pt x="301713" y="304177"/>
                  </a:lnTo>
                  <a:lnTo>
                    <a:pt x="301713" y="286346"/>
                  </a:lnTo>
                  <a:lnTo>
                    <a:pt x="304406" y="279196"/>
                  </a:lnTo>
                  <a:lnTo>
                    <a:pt x="309791" y="273812"/>
                  </a:lnTo>
                  <a:lnTo>
                    <a:pt x="315188" y="268312"/>
                  </a:lnTo>
                  <a:lnTo>
                    <a:pt x="322618" y="265557"/>
                  </a:lnTo>
                  <a:lnTo>
                    <a:pt x="332079" y="265557"/>
                  </a:lnTo>
                  <a:lnTo>
                    <a:pt x="339115" y="266077"/>
                  </a:lnTo>
                  <a:lnTo>
                    <a:pt x="345897" y="267627"/>
                  </a:lnTo>
                  <a:lnTo>
                    <a:pt x="352399" y="270205"/>
                  </a:lnTo>
                  <a:lnTo>
                    <a:pt x="358648" y="273812"/>
                  </a:lnTo>
                  <a:lnTo>
                    <a:pt x="359308" y="273812"/>
                  </a:lnTo>
                  <a:lnTo>
                    <a:pt x="359308" y="265557"/>
                  </a:lnTo>
                  <a:lnTo>
                    <a:pt x="359308" y="259613"/>
                  </a:lnTo>
                  <a:close/>
                </a:path>
                <a:path w="1172209" h="1069975">
                  <a:moveTo>
                    <a:pt x="375996" y="730427"/>
                  </a:moveTo>
                  <a:lnTo>
                    <a:pt x="360984" y="730427"/>
                  </a:lnTo>
                  <a:lnTo>
                    <a:pt x="360984" y="850887"/>
                  </a:lnTo>
                  <a:lnTo>
                    <a:pt x="375996" y="850887"/>
                  </a:lnTo>
                  <a:lnTo>
                    <a:pt x="375996" y="730427"/>
                  </a:lnTo>
                  <a:close/>
                </a:path>
                <a:path w="1172209" h="1069975">
                  <a:moveTo>
                    <a:pt x="376809" y="0"/>
                  </a:moveTo>
                  <a:lnTo>
                    <a:pt x="361784" y="0"/>
                  </a:lnTo>
                  <a:lnTo>
                    <a:pt x="361784" y="120459"/>
                  </a:lnTo>
                  <a:lnTo>
                    <a:pt x="376809" y="120459"/>
                  </a:lnTo>
                  <a:lnTo>
                    <a:pt x="376809" y="0"/>
                  </a:lnTo>
                  <a:close/>
                </a:path>
                <a:path w="1172209" h="1069975">
                  <a:moveTo>
                    <a:pt x="388632" y="1025690"/>
                  </a:moveTo>
                  <a:lnTo>
                    <a:pt x="373608" y="989774"/>
                  </a:lnTo>
                  <a:lnTo>
                    <a:pt x="373608" y="1018768"/>
                  </a:lnTo>
                  <a:lnTo>
                    <a:pt x="324929" y="1018768"/>
                  </a:lnTo>
                  <a:lnTo>
                    <a:pt x="325374" y="1010843"/>
                  </a:lnTo>
                  <a:lnTo>
                    <a:pt x="328015" y="1004849"/>
                  </a:lnTo>
                  <a:lnTo>
                    <a:pt x="337693" y="996708"/>
                  </a:lnTo>
                  <a:lnTo>
                    <a:pt x="343141" y="994676"/>
                  </a:lnTo>
                  <a:lnTo>
                    <a:pt x="355244" y="994676"/>
                  </a:lnTo>
                  <a:lnTo>
                    <a:pt x="360692" y="996708"/>
                  </a:lnTo>
                  <a:lnTo>
                    <a:pt x="366356" y="1001458"/>
                  </a:lnTo>
                  <a:lnTo>
                    <a:pt x="370471" y="1004849"/>
                  </a:lnTo>
                  <a:lnTo>
                    <a:pt x="373176" y="1010843"/>
                  </a:lnTo>
                  <a:lnTo>
                    <a:pt x="373608" y="1018768"/>
                  </a:lnTo>
                  <a:lnTo>
                    <a:pt x="373608" y="989774"/>
                  </a:lnTo>
                  <a:lnTo>
                    <a:pt x="372948" y="989114"/>
                  </a:lnTo>
                  <a:lnTo>
                    <a:pt x="366191" y="985139"/>
                  </a:lnTo>
                  <a:lnTo>
                    <a:pt x="358267" y="982764"/>
                  </a:lnTo>
                  <a:lnTo>
                    <a:pt x="349186" y="981964"/>
                  </a:lnTo>
                  <a:lnTo>
                    <a:pt x="340118" y="982764"/>
                  </a:lnTo>
                  <a:lnTo>
                    <a:pt x="312267" y="1009103"/>
                  </a:lnTo>
                  <a:lnTo>
                    <a:pt x="309753" y="1027010"/>
                  </a:lnTo>
                  <a:lnTo>
                    <a:pt x="310451" y="1036256"/>
                  </a:lnTo>
                  <a:lnTo>
                    <a:pt x="334175" y="1066584"/>
                  </a:lnTo>
                  <a:lnTo>
                    <a:pt x="351002" y="1069428"/>
                  </a:lnTo>
                  <a:lnTo>
                    <a:pt x="360095" y="1068933"/>
                  </a:lnTo>
                  <a:lnTo>
                    <a:pt x="368579" y="1067485"/>
                  </a:lnTo>
                  <a:lnTo>
                    <a:pt x="376440" y="1065060"/>
                  </a:lnTo>
                  <a:lnTo>
                    <a:pt x="383679" y="1061669"/>
                  </a:lnTo>
                  <a:lnTo>
                    <a:pt x="383679" y="1055395"/>
                  </a:lnTo>
                  <a:lnTo>
                    <a:pt x="383679" y="1047153"/>
                  </a:lnTo>
                  <a:lnTo>
                    <a:pt x="382854" y="1047153"/>
                  </a:lnTo>
                  <a:lnTo>
                    <a:pt x="376440" y="1050759"/>
                  </a:lnTo>
                  <a:lnTo>
                    <a:pt x="369735" y="1053338"/>
                  </a:lnTo>
                  <a:lnTo>
                    <a:pt x="362737" y="1054887"/>
                  </a:lnTo>
                  <a:lnTo>
                    <a:pt x="355460" y="1055395"/>
                  </a:lnTo>
                  <a:lnTo>
                    <a:pt x="345668" y="1055395"/>
                  </a:lnTo>
                  <a:lnTo>
                    <a:pt x="338353" y="1053249"/>
                  </a:lnTo>
                  <a:lnTo>
                    <a:pt x="328676" y="1044676"/>
                  </a:lnTo>
                  <a:lnTo>
                    <a:pt x="325818" y="1038682"/>
                  </a:lnTo>
                  <a:lnTo>
                    <a:pt x="324929" y="1030973"/>
                  </a:lnTo>
                  <a:lnTo>
                    <a:pt x="388632" y="1030973"/>
                  </a:lnTo>
                  <a:lnTo>
                    <a:pt x="388632" y="1025690"/>
                  </a:lnTo>
                  <a:close/>
                </a:path>
                <a:path w="1172209" h="1069975">
                  <a:moveTo>
                    <a:pt x="454545" y="295262"/>
                  </a:moveTo>
                  <a:lnTo>
                    <a:pt x="439521" y="259334"/>
                  </a:lnTo>
                  <a:lnTo>
                    <a:pt x="439521" y="288328"/>
                  </a:lnTo>
                  <a:lnTo>
                    <a:pt x="390842" y="288328"/>
                  </a:lnTo>
                  <a:lnTo>
                    <a:pt x="391287" y="280416"/>
                  </a:lnTo>
                  <a:lnTo>
                    <a:pt x="393928" y="274408"/>
                  </a:lnTo>
                  <a:lnTo>
                    <a:pt x="403606" y="266268"/>
                  </a:lnTo>
                  <a:lnTo>
                    <a:pt x="409054" y="264236"/>
                  </a:lnTo>
                  <a:lnTo>
                    <a:pt x="421157" y="264236"/>
                  </a:lnTo>
                  <a:lnTo>
                    <a:pt x="426593" y="266268"/>
                  </a:lnTo>
                  <a:lnTo>
                    <a:pt x="432269" y="271030"/>
                  </a:lnTo>
                  <a:lnTo>
                    <a:pt x="436384" y="274408"/>
                  </a:lnTo>
                  <a:lnTo>
                    <a:pt x="439089" y="280416"/>
                  </a:lnTo>
                  <a:lnTo>
                    <a:pt x="439521" y="288328"/>
                  </a:lnTo>
                  <a:lnTo>
                    <a:pt x="439521" y="259334"/>
                  </a:lnTo>
                  <a:lnTo>
                    <a:pt x="438861" y="258673"/>
                  </a:lnTo>
                  <a:lnTo>
                    <a:pt x="432092" y="254711"/>
                  </a:lnTo>
                  <a:lnTo>
                    <a:pt x="424180" y="252323"/>
                  </a:lnTo>
                  <a:lnTo>
                    <a:pt x="415099" y="251536"/>
                  </a:lnTo>
                  <a:lnTo>
                    <a:pt x="406019" y="252323"/>
                  </a:lnTo>
                  <a:lnTo>
                    <a:pt x="378180" y="278676"/>
                  </a:lnTo>
                  <a:lnTo>
                    <a:pt x="375666" y="296583"/>
                  </a:lnTo>
                  <a:lnTo>
                    <a:pt x="376364" y="305828"/>
                  </a:lnTo>
                  <a:lnTo>
                    <a:pt x="400088" y="336143"/>
                  </a:lnTo>
                  <a:lnTo>
                    <a:pt x="416915" y="338988"/>
                  </a:lnTo>
                  <a:lnTo>
                    <a:pt x="426008" y="338505"/>
                  </a:lnTo>
                  <a:lnTo>
                    <a:pt x="434492" y="337058"/>
                  </a:lnTo>
                  <a:lnTo>
                    <a:pt x="442353" y="334632"/>
                  </a:lnTo>
                  <a:lnTo>
                    <a:pt x="449592" y="331241"/>
                  </a:lnTo>
                  <a:lnTo>
                    <a:pt x="449592" y="324967"/>
                  </a:lnTo>
                  <a:lnTo>
                    <a:pt x="449592" y="316712"/>
                  </a:lnTo>
                  <a:lnTo>
                    <a:pt x="448767" y="316712"/>
                  </a:lnTo>
                  <a:lnTo>
                    <a:pt x="442353" y="320319"/>
                  </a:lnTo>
                  <a:lnTo>
                    <a:pt x="435648" y="322897"/>
                  </a:lnTo>
                  <a:lnTo>
                    <a:pt x="428650" y="324446"/>
                  </a:lnTo>
                  <a:lnTo>
                    <a:pt x="421373" y="324967"/>
                  </a:lnTo>
                  <a:lnTo>
                    <a:pt x="411581" y="324967"/>
                  </a:lnTo>
                  <a:lnTo>
                    <a:pt x="404266" y="322821"/>
                  </a:lnTo>
                  <a:lnTo>
                    <a:pt x="394589" y="314236"/>
                  </a:lnTo>
                  <a:lnTo>
                    <a:pt x="391718" y="308241"/>
                  </a:lnTo>
                  <a:lnTo>
                    <a:pt x="390842" y="300545"/>
                  </a:lnTo>
                  <a:lnTo>
                    <a:pt x="454545" y="300545"/>
                  </a:lnTo>
                  <a:lnTo>
                    <a:pt x="454545" y="295262"/>
                  </a:lnTo>
                  <a:close/>
                </a:path>
                <a:path w="1172209" h="1069975">
                  <a:moveTo>
                    <a:pt x="467360" y="983615"/>
                  </a:moveTo>
                  <a:lnTo>
                    <a:pt x="452335" y="983615"/>
                  </a:lnTo>
                  <a:lnTo>
                    <a:pt x="452335" y="1067777"/>
                  </a:lnTo>
                  <a:lnTo>
                    <a:pt x="467360" y="1067777"/>
                  </a:lnTo>
                  <a:lnTo>
                    <a:pt x="467360" y="983615"/>
                  </a:lnTo>
                  <a:close/>
                </a:path>
                <a:path w="1172209" h="1069975">
                  <a:moveTo>
                    <a:pt x="482714" y="808812"/>
                  </a:moveTo>
                  <a:lnTo>
                    <a:pt x="467690" y="774344"/>
                  </a:lnTo>
                  <a:lnTo>
                    <a:pt x="467690" y="798690"/>
                  </a:lnTo>
                  <a:lnTo>
                    <a:pt x="467690" y="818819"/>
                  </a:lnTo>
                  <a:lnTo>
                    <a:pt x="464947" y="826363"/>
                  </a:lnTo>
                  <a:lnTo>
                    <a:pt x="454050" y="836371"/>
                  </a:lnTo>
                  <a:lnTo>
                    <a:pt x="447725" y="838847"/>
                  </a:lnTo>
                  <a:lnTo>
                    <a:pt x="433197" y="838847"/>
                  </a:lnTo>
                  <a:lnTo>
                    <a:pt x="426821" y="836371"/>
                  </a:lnTo>
                  <a:lnTo>
                    <a:pt x="421322" y="831418"/>
                  </a:lnTo>
                  <a:lnTo>
                    <a:pt x="415925" y="826363"/>
                  </a:lnTo>
                  <a:lnTo>
                    <a:pt x="413232" y="818819"/>
                  </a:lnTo>
                  <a:lnTo>
                    <a:pt x="413232" y="798690"/>
                  </a:lnTo>
                  <a:lnTo>
                    <a:pt x="415925" y="791159"/>
                  </a:lnTo>
                  <a:lnTo>
                    <a:pt x="421322" y="786206"/>
                  </a:lnTo>
                  <a:lnTo>
                    <a:pt x="426821" y="781253"/>
                  </a:lnTo>
                  <a:lnTo>
                    <a:pt x="433197" y="778776"/>
                  </a:lnTo>
                  <a:lnTo>
                    <a:pt x="447725" y="778776"/>
                  </a:lnTo>
                  <a:lnTo>
                    <a:pt x="454050" y="781253"/>
                  </a:lnTo>
                  <a:lnTo>
                    <a:pt x="459435" y="786206"/>
                  </a:lnTo>
                  <a:lnTo>
                    <a:pt x="464947" y="791159"/>
                  </a:lnTo>
                  <a:lnTo>
                    <a:pt x="440296" y="765086"/>
                  </a:lnTo>
                  <a:lnTo>
                    <a:pt x="431279" y="765835"/>
                  </a:lnTo>
                  <a:lnTo>
                    <a:pt x="401104" y="791070"/>
                  </a:lnTo>
                  <a:lnTo>
                    <a:pt x="398221" y="808812"/>
                  </a:lnTo>
                  <a:lnTo>
                    <a:pt x="398945" y="818159"/>
                  </a:lnTo>
                  <a:lnTo>
                    <a:pt x="423176" y="849528"/>
                  </a:lnTo>
                  <a:lnTo>
                    <a:pt x="440296" y="852538"/>
                  </a:lnTo>
                  <a:lnTo>
                    <a:pt x="449389" y="851789"/>
                  </a:lnTo>
                  <a:lnTo>
                    <a:pt x="479780" y="826554"/>
                  </a:lnTo>
                  <a:lnTo>
                    <a:pt x="481977" y="818159"/>
                  </a:lnTo>
                  <a:lnTo>
                    <a:pt x="482714" y="808812"/>
                  </a:lnTo>
                  <a:close/>
                </a:path>
                <a:path w="1172209" h="1069975">
                  <a:moveTo>
                    <a:pt x="483514" y="78384"/>
                  </a:moveTo>
                  <a:lnTo>
                    <a:pt x="468503" y="43929"/>
                  </a:lnTo>
                  <a:lnTo>
                    <a:pt x="468503" y="68262"/>
                  </a:lnTo>
                  <a:lnTo>
                    <a:pt x="468503" y="88392"/>
                  </a:lnTo>
                  <a:lnTo>
                    <a:pt x="465747" y="95923"/>
                  </a:lnTo>
                  <a:lnTo>
                    <a:pt x="454850" y="105943"/>
                  </a:lnTo>
                  <a:lnTo>
                    <a:pt x="448525" y="108407"/>
                  </a:lnTo>
                  <a:lnTo>
                    <a:pt x="434009" y="108407"/>
                  </a:lnTo>
                  <a:lnTo>
                    <a:pt x="427634" y="105943"/>
                  </a:lnTo>
                  <a:lnTo>
                    <a:pt x="422122" y="100990"/>
                  </a:lnTo>
                  <a:lnTo>
                    <a:pt x="416737" y="95923"/>
                  </a:lnTo>
                  <a:lnTo>
                    <a:pt x="414045" y="88392"/>
                  </a:lnTo>
                  <a:lnTo>
                    <a:pt x="414045" y="68262"/>
                  </a:lnTo>
                  <a:lnTo>
                    <a:pt x="416737" y="60718"/>
                  </a:lnTo>
                  <a:lnTo>
                    <a:pt x="422122" y="55765"/>
                  </a:lnTo>
                  <a:lnTo>
                    <a:pt x="427634" y="50825"/>
                  </a:lnTo>
                  <a:lnTo>
                    <a:pt x="434009" y="48348"/>
                  </a:lnTo>
                  <a:lnTo>
                    <a:pt x="448525" y="48348"/>
                  </a:lnTo>
                  <a:lnTo>
                    <a:pt x="454850" y="50825"/>
                  </a:lnTo>
                  <a:lnTo>
                    <a:pt x="460248" y="55765"/>
                  </a:lnTo>
                  <a:lnTo>
                    <a:pt x="465747" y="60718"/>
                  </a:lnTo>
                  <a:lnTo>
                    <a:pt x="441109" y="34645"/>
                  </a:lnTo>
                  <a:lnTo>
                    <a:pt x="432079" y="35407"/>
                  </a:lnTo>
                  <a:lnTo>
                    <a:pt x="401916" y="60642"/>
                  </a:lnTo>
                  <a:lnTo>
                    <a:pt x="399021" y="78384"/>
                  </a:lnTo>
                  <a:lnTo>
                    <a:pt x="399745" y="87718"/>
                  </a:lnTo>
                  <a:lnTo>
                    <a:pt x="423989" y="119100"/>
                  </a:lnTo>
                  <a:lnTo>
                    <a:pt x="441109" y="122110"/>
                  </a:lnTo>
                  <a:lnTo>
                    <a:pt x="450202" y="121361"/>
                  </a:lnTo>
                  <a:lnTo>
                    <a:pt x="480580" y="96113"/>
                  </a:lnTo>
                  <a:lnTo>
                    <a:pt x="482777" y="87718"/>
                  </a:lnTo>
                  <a:lnTo>
                    <a:pt x="483514" y="78384"/>
                  </a:lnTo>
                  <a:close/>
                </a:path>
                <a:path w="1172209" h="1069975">
                  <a:moveTo>
                    <a:pt x="485178" y="972388"/>
                  </a:moveTo>
                  <a:lnTo>
                    <a:pt x="474116" y="960348"/>
                  </a:lnTo>
                  <a:lnTo>
                    <a:pt x="466534" y="952093"/>
                  </a:lnTo>
                  <a:lnTo>
                    <a:pt x="452996" y="952093"/>
                  </a:lnTo>
                  <a:lnTo>
                    <a:pt x="434352" y="972388"/>
                  </a:lnTo>
                  <a:lnTo>
                    <a:pt x="447395" y="972388"/>
                  </a:lnTo>
                  <a:lnTo>
                    <a:pt x="459765" y="960348"/>
                  </a:lnTo>
                  <a:lnTo>
                    <a:pt x="472147" y="972388"/>
                  </a:lnTo>
                  <a:lnTo>
                    <a:pt x="485178" y="972388"/>
                  </a:lnTo>
                  <a:close/>
                </a:path>
                <a:path w="1172209" h="1069975">
                  <a:moveTo>
                    <a:pt x="510400" y="947305"/>
                  </a:moveTo>
                  <a:lnTo>
                    <a:pt x="495388" y="947305"/>
                  </a:lnTo>
                  <a:lnTo>
                    <a:pt x="495388" y="1067777"/>
                  </a:lnTo>
                  <a:lnTo>
                    <a:pt x="510400" y="1067777"/>
                  </a:lnTo>
                  <a:lnTo>
                    <a:pt x="510400" y="947305"/>
                  </a:lnTo>
                  <a:close/>
                </a:path>
                <a:path w="1172209" h="1069975">
                  <a:moveTo>
                    <a:pt x="519112" y="253187"/>
                  </a:moveTo>
                  <a:lnTo>
                    <a:pt x="495185" y="253187"/>
                  </a:lnTo>
                  <a:lnTo>
                    <a:pt x="495185" y="235026"/>
                  </a:lnTo>
                  <a:lnTo>
                    <a:pt x="464489" y="265061"/>
                  </a:lnTo>
                  <a:lnTo>
                    <a:pt x="464489" y="266052"/>
                  </a:lnTo>
                  <a:lnTo>
                    <a:pt x="480174" y="266052"/>
                  </a:lnTo>
                  <a:lnTo>
                    <a:pt x="480174" y="317207"/>
                  </a:lnTo>
                  <a:lnTo>
                    <a:pt x="481672" y="326732"/>
                  </a:lnTo>
                  <a:lnTo>
                    <a:pt x="486194" y="333540"/>
                  </a:lnTo>
                  <a:lnTo>
                    <a:pt x="493725" y="337629"/>
                  </a:lnTo>
                  <a:lnTo>
                    <a:pt x="504266" y="338988"/>
                  </a:lnTo>
                  <a:lnTo>
                    <a:pt x="509549" y="338988"/>
                  </a:lnTo>
                  <a:lnTo>
                    <a:pt x="514489" y="337781"/>
                  </a:lnTo>
                  <a:lnTo>
                    <a:pt x="519112" y="335356"/>
                  </a:lnTo>
                  <a:lnTo>
                    <a:pt x="519112" y="325793"/>
                  </a:lnTo>
                  <a:lnTo>
                    <a:pt x="519112" y="323151"/>
                  </a:lnTo>
                  <a:lnTo>
                    <a:pt x="517956" y="323151"/>
                  </a:lnTo>
                  <a:lnTo>
                    <a:pt x="513994" y="324904"/>
                  </a:lnTo>
                  <a:lnTo>
                    <a:pt x="510374" y="325793"/>
                  </a:lnTo>
                  <a:lnTo>
                    <a:pt x="503770" y="325793"/>
                  </a:lnTo>
                  <a:lnTo>
                    <a:pt x="501078" y="325348"/>
                  </a:lnTo>
                  <a:lnTo>
                    <a:pt x="498983" y="324472"/>
                  </a:lnTo>
                  <a:lnTo>
                    <a:pt x="496455" y="323367"/>
                  </a:lnTo>
                  <a:lnTo>
                    <a:pt x="495185" y="320509"/>
                  </a:lnTo>
                  <a:lnTo>
                    <a:pt x="495185" y="266052"/>
                  </a:lnTo>
                  <a:lnTo>
                    <a:pt x="519112" y="266052"/>
                  </a:lnTo>
                  <a:lnTo>
                    <a:pt x="519112" y="253187"/>
                  </a:lnTo>
                  <a:close/>
                </a:path>
                <a:path w="1172209" h="1069975">
                  <a:moveTo>
                    <a:pt x="519404" y="766737"/>
                  </a:moveTo>
                  <a:lnTo>
                    <a:pt x="504393" y="766737"/>
                  </a:lnTo>
                  <a:lnTo>
                    <a:pt x="504393" y="850887"/>
                  </a:lnTo>
                  <a:lnTo>
                    <a:pt x="519404" y="850887"/>
                  </a:lnTo>
                  <a:lnTo>
                    <a:pt x="519404" y="766737"/>
                  </a:lnTo>
                  <a:close/>
                </a:path>
                <a:path w="1172209" h="1069975">
                  <a:moveTo>
                    <a:pt x="520065" y="732739"/>
                  </a:moveTo>
                  <a:lnTo>
                    <a:pt x="503897" y="732739"/>
                  </a:lnTo>
                  <a:lnTo>
                    <a:pt x="503897" y="748906"/>
                  </a:lnTo>
                  <a:lnTo>
                    <a:pt x="520065" y="748906"/>
                  </a:lnTo>
                  <a:lnTo>
                    <a:pt x="520065" y="732739"/>
                  </a:lnTo>
                  <a:close/>
                </a:path>
                <a:path w="1172209" h="1069975">
                  <a:moveTo>
                    <a:pt x="582447" y="253187"/>
                  </a:moveTo>
                  <a:lnTo>
                    <a:pt x="558520" y="253187"/>
                  </a:lnTo>
                  <a:lnTo>
                    <a:pt x="558520" y="235026"/>
                  </a:lnTo>
                  <a:lnTo>
                    <a:pt x="527824" y="265061"/>
                  </a:lnTo>
                  <a:lnTo>
                    <a:pt x="527824" y="266052"/>
                  </a:lnTo>
                  <a:lnTo>
                    <a:pt x="543509" y="266052"/>
                  </a:lnTo>
                  <a:lnTo>
                    <a:pt x="543509" y="317207"/>
                  </a:lnTo>
                  <a:lnTo>
                    <a:pt x="545007" y="326732"/>
                  </a:lnTo>
                  <a:lnTo>
                    <a:pt x="549529" y="333540"/>
                  </a:lnTo>
                  <a:lnTo>
                    <a:pt x="557060" y="337629"/>
                  </a:lnTo>
                  <a:lnTo>
                    <a:pt x="567601" y="338988"/>
                  </a:lnTo>
                  <a:lnTo>
                    <a:pt x="572871" y="338988"/>
                  </a:lnTo>
                  <a:lnTo>
                    <a:pt x="577824" y="337781"/>
                  </a:lnTo>
                  <a:lnTo>
                    <a:pt x="582447" y="335356"/>
                  </a:lnTo>
                  <a:lnTo>
                    <a:pt x="582447" y="325793"/>
                  </a:lnTo>
                  <a:lnTo>
                    <a:pt x="582447" y="323151"/>
                  </a:lnTo>
                  <a:lnTo>
                    <a:pt x="581291" y="323151"/>
                  </a:lnTo>
                  <a:lnTo>
                    <a:pt x="577329" y="324904"/>
                  </a:lnTo>
                  <a:lnTo>
                    <a:pt x="573697" y="325793"/>
                  </a:lnTo>
                  <a:lnTo>
                    <a:pt x="567105" y="325793"/>
                  </a:lnTo>
                  <a:lnTo>
                    <a:pt x="564400" y="325348"/>
                  </a:lnTo>
                  <a:lnTo>
                    <a:pt x="562317" y="324472"/>
                  </a:lnTo>
                  <a:lnTo>
                    <a:pt x="559790" y="323367"/>
                  </a:lnTo>
                  <a:lnTo>
                    <a:pt x="558520" y="320509"/>
                  </a:lnTo>
                  <a:lnTo>
                    <a:pt x="558520" y="266052"/>
                  </a:lnTo>
                  <a:lnTo>
                    <a:pt x="582447" y="266052"/>
                  </a:lnTo>
                  <a:lnTo>
                    <a:pt x="582447" y="253187"/>
                  </a:lnTo>
                  <a:close/>
                </a:path>
                <a:path w="1172209" h="1069975">
                  <a:moveTo>
                    <a:pt x="582587" y="36296"/>
                  </a:moveTo>
                  <a:lnTo>
                    <a:pt x="569391" y="36296"/>
                  </a:lnTo>
                  <a:lnTo>
                    <a:pt x="567575" y="46863"/>
                  </a:lnTo>
                  <a:lnTo>
                    <a:pt x="567575" y="60553"/>
                  </a:lnTo>
                  <a:lnTo>
                    <a:pt x="567575" y="94551"/>
                  </a:lnTo>
                  <a:lnTo>
                    <a:pt x="561568" y="99898"/>
                  </a:lnTo>
                  <a:lnTo>
                    <a:pt x="555447" y="103708"/>
                  </a:lnTo>
                  <a:lnTo>
                    <a:pt x="549198" y="105994"/>
                  </a:lnTo>
                  <a:lnTo>
                    <a:pt x="542823" y="106756"/>
                  </a:lnTo>
                  <a:lnTo>
                    <a:pt x="534352" y="106756"/>
                  </a:lnTo>
                  <a:lnTo>
                    <a:pt x="514477" y="67970"/>
                  </a:lnTo>
                  <a:lnTo>
                    <a:pt x="517029" y="60883"/>
                  </a:lnTo>
                  <a:lnTo>
                    <a:pt x="527481" y="50876"/>
                  </a:lnTo>
                  <a:lnTo>
                    <a:pt x="534352" y="48348"/>
                  </a:lnTo>
                  <a:lnTo>
                    <a:pt x="542823" y="48348"/>
                  </a:lnTo>
                  <a:lnTo>
                    <a:pt x="549198" y="49110"/>
                  </a:lnTo>
                  <a:lnTo>
                    <a:pt x="555447" y="51396"/>
                  </a:lnTo>
                  <a:lnTo>
                    <a:pt x="561568" y="55219"/>
                  </a:lnTo>
                  <a:lnTo>
                    <a:pt x="567575" y="60553"/>
                  </a:lnTo>
                  <a:lnTo>
                    <a:pt x="567575" y="46863"/>
                  </a:lnTo>
                  <a:lnTo>
                    <a:pt x="567080" y="46863"/>
                  </a:lnTo>
                  <a:lnTo>
                    <a:pt x="561111" y="41516"/>
                  </a:lnTo>
                  <a:lnTo>
                    <a:pt x="554583" y="37706"/>
                  </a:lnTo>
                  <a:lnTo>
                    <a:pt x="547497" y="35407"/>
                  </a:lnTo>
                  <a:lnTo>
                    <a:pt x="539851" y="34645"/>
                  </a:lnTo>
                  <a:lnTo>
                    <a:pt x="532142" y="35356"/>
                  </a:lnTo>
                  <a:lnTo>
                    <a:pt x="502475" y="59524"/>
                  </a:lnTo>
                  <a:lnTo>
                    <a:pt x="499427" y="77558"/>
                  </a:lnTo>
                  <a:lnTo>
                    <a:pt x="500189" y="87147"/>
                  </a:lnTo>
                  <a:lnTo>
                    <a:pt x="524878" y="117652"/>
                  </a:lnTo>
                  <a:lnTo>
                    <a:pt x="539851" y="120459"/>
                  </a:lnTo>
                  <a:lnTo>
                    <a:pt x="547497" y="119697"/>
                  </a:lnTo>
                  <a:lnTo>
                    <a:pt x="554583" y="117411"/>
                  </a:lnTo>
                  <a:lnTo>
                    <a:pt x="561111" y="113588"/>
                  </a:lnTo>
                  <a:lnTo>
                    <a:pt x="567080" y="108242"/>
                  </a:lnTo>
                  <a:lnTo>
                    <a:pt x="567575" y="108242"/>
                  </a:lnTo>
                  <a:lnTo>
                    <a:pt x="553377" y="144195"/>
                  </a:lnTo>
                  <a:lnTo>
                    <a:pt x="542328" y="145872"/>
                  </a:lnTo>
                  <a:lnTo>
                    <a:pt x="533222" y="145300"/>
                  </a:lnTo>
                  <a:lnTo>
                    <a:pt x="524713" y="143598"/>
                  </a:lnTo>
                  <a:lnTo>
                    <a:pt x="516801" y="140766"/>
                  </a:lnTo>
                  <a:lnTo>
                    <a:pt x="509485" y="136791"/>
                  </a:lnTo>
                  <a:lnTo>
                    <a:pt x="508660" y="136791"/>
                  </a:lnTo>
                  <a:lnTo>
                    <a:pt x="508660" y="151650"/>
                  </a:lnTo>
                  <a:lnTo>
                    <a:pt x="516712" y="155333"/>
                  </a:lnTo>
                  <a:lnTo>
                    <a:pt x="525170" y="157962"/>
                  </a:lnTo>
                  <a:lnTo>
                    <a:pt x="534035" y="159537"/>
                  </a:lnTo>
                  <a:lnTo>
                    <a:pt x="543318" y="160058"/>
                  </a:lnTo>
                  <a:lnTo>
                    <a:pt x="552323" y="159359"/>
                  </a:lnTo>
                  <a:lnTo>
                    <a:pt x="560197" y="157264"/>
                  </a:lnTo>
                  <a:lnTo>
                    <a:pt x="566928" y="153746"/>
                  </a:lnTo>
                  <a:lnTo>
                    <a:pt x="572528" y="148844"/>
                  </a:lnTo>
                  <a:lnTo>
                    <a:pt x="574636" y="145872"/>
                  </a:lnTo>
                  <a:lnTo>
                    <a:pt x="576935" y="142633"/>
                  </a:lnTo>
                  <a:lnTo>
                    <a:pt x="580072" y="135229"/>
                  </a:lnTo>
                  <a:lnTo>
                    <a:pt x="581964" y="126631"/>
                  </a:lnTo>
                  <a:lnTo>
                    <a:pt x="582549" y="117411"/>
                  </a:lnTo>
                  <a:lnTo>
                    <a:pt x="582587" y="108242"/>
                  </a:lnTo>
                  <a:lnTo>
                    <a:pt x="582587" y="106756"/>
                  </a:lnTo>
                  <a:lnTo>
                    <a:pt x="582587" y="48348"/>
                  </a:lnTo>
                  <a:lnTo>
                    <a:pt x="582587" y="46863"/>
                  </a:lnTo>
                  <a:lnTo>
                    <a:pt x="582587" y="36296"/>
                  </a:lnTo>
                  <a:close/>
                </a:path>
                <a:path w="1172209" h="1069975">
                  <a:moveTo>
                    <a:pt x="605688" y="835431"/>
                  </a:moveTo>
                  <a:lnTo>
                    <a:pt x="583349" y="804138"/>
                  </a:lnTo>
                  <a:lnTo>
                    <a:pt x="573506" y="801878"/>
                  </a:lnTo>
                  <a:lnTo>
                    <a:pt x="568667" y="800785"/>
                  </a:lnTo>
                  <a:lnTo>
                    <a:pt x="564540" y="799350"/>
                  </a:lnTo>
                  <a:lnTo>
                    <a:pt x="557720" y="795832"/>
                  </a:lnTo>
                  <a:lnTo>
                    <a:pt x="556018" y="793356"/>
                  </a:lnTo>
                  <a:lnTo>
                    <a:pt x="556018" y="786866"/>
                  </a:lnTo>
                  <a:lnTo>
                    <a:pt x="557669" y="784174"/>
                  </a:lnTo>
                  <a:lnTo>
                    <a:pt x="560971" y="782078"/>
                  </a:lnTo>
                  <a:lnTo>
                    <a:pt x="564375" y="779881"/>
                  </a:lnTo>
                  <a:lnTo>
                    <a:pt x="569607" y="778776"/>
                  </a:lnTo>
                  <a:lnTo>
                    <a:pt x="583679" y="778776"/>
                  </a:lnTo>
                  <a:lnTo>
                    <a:pt x="590892" y="780313"/>
                  </a:lnTo>
                  <a:lnTo>
                    <a:pt x="598258" y="783399"/>
                  </a:lnTo>
                  <a:lnTo>
                    <a:pt x="599414" y="783399"/>
                  </a:lnTo>
                  <a:lnTo>
                    <a:pt x="599414" y="778776"/>
                  </a:lnTo>
                  <a:lnTo>
                    <a:pt x="599414" y="769696"/>
                  </a:lnTo>
                  <a:lnTo>
                    <a:pt x="593102" y="767676"/>
                  </a:lnTo>
                  <a:lnTo>
                    <a:pt x="586549" y="766241"/>
                  </a:lnTo>
                  <a:lnTo>
                    <a:pt x="579742" y="765365"/>
                  </a:lnTo>
                  <a:lnTo>
                    <a:pt x="572681" y="765086"/>
                  </a:lnTo>
                  <a:lnTo>
                    <a:pt x="563118" y="765086"/>
                  </a:lnTo>
                  <a:lnTo>
                    <a:pt x="541655" y="796759"/>
                  </a:lnTo>
                  <a:lnTo>
                    <a:pt x="543369" y="801382"/>
                  </a:lnTo>
                  <a:lnTo>
                    <a:pt x="578510" y="817829"/>
                  </a:lnTo>
                  <a:lnTo>
                    <a:pt x="582637" y="819213"/>
                  </a:lnTo>
                  <a:lnTo>
                    <a:pt x="586054" y="820851"/>
                  </a:lnTo>
                  <a:lnTo>
                    <a:pt x="589457" y="822401"/>
                  </a:lnTo>
                  <a:lnTo>
                    <a:pt x="591159" y="824433"/>
                  </a:lnTo>
                  <a:lnTo>
                    <a:pt x="591159" y="834771"/>
                  </a:lnTo>
                  <a:lnTo>
                    <a:pt x="585063" y="838682"/>
                  </a:lnTo>
                  <a:lnTo>
                    <a:pt x="572846" y="838682"/>
                  </a:lnTo>
                  <a:lnTo>
                    <a:pt x="565010" y="838187"/>
                  </a:lnTo>
                  <a:lnTo>
                    <a:pt x="557504" y="836701"/>
                  </a:lnTo>
                  <a:lnTo>
                    <a:pt x="550329" y="834224"/>
                  </a:lnTo>
                  <a:lnTo>
                    <a:pt x="543471" y="830757"/>
                  </a:lnTo>
                  <a:lnTo>
                    <a:pt x="542645" y="830757"/>
                  </a:lnTo>
                  <a:lnTo>
                    <a:pt x="542645" y="845121"/>
                  </a:lnTo>
                  <a:lnTo>
                    <a:pt x="549592" y="848360"/>
                  </a:lnTo>
                  <a:lnTo>
                    <a:pt x="556882" y="850684"/>
                  </a:lnTo>
                  <a:lnTo>
                    <a:pt x="564527" y="852081"/>
                  </a:lnTo>
                  <a:lnTo>
                    <a:pt x="572516" y="852538"/>
                  </a:lnTo>
                  <a:lnTo>
                    <a:pt x="580250" y="852106"/>
                  </a:lnTo>
                  <a:lnTo>
                    <a:pt x="604050" y="838682"/>
                  </a:lnTo>
                  <a:lnTo>
                    <a:pt x="605688" y="835431"/>
                  </a:lnTo>
                  <a:close/>
                </a:path>
                <a:path w="1172209" h="1069975">
                  <a:moveTo>
                    <a:pt x="611670" y="1025690"/>
                  </a:moveTo>
                  <a:lnTo>
                    <a:pt x="596646" y="989774"/>
                  </a:lnTo>
                  <a:lnTo>
                    <a:pt x="596646" y="1018768"/>
                  </a:lnTo>
                  <a:lnTo>
                    <a:pt x="547966" y="1018768"/>
                  </a:lnTo>
                  <a:lnTo>
                    <a:pt x="548411" y="1010843"/>
                  </a:lnTo>
                  <a:lnTo>
                    <a:pt x="551053" y="1004849"/>
                  </a:lnTo>
                  <a:lnTo>
                    <a:pt x="560730" y="996708"/>
                  </a:lnTo>
                  <a:lnTo>
                    <a:pt x="566178" y="994676"/>
                  </a:lnTo>
                  <a:lnTo>
                    <a:pt x="578269" y="994676"/>
                  </a:lnTo>
                  <a:lnTo>
                    <a:pt x="583717" y="996708"/>
                  </a:lnTo>
                  <a:lnTo>
                    <a:pt x="589394" y="1001458"/>
                  </a:lnTo>
                  <a:lnTo>
                    <a:pt x="593509" y="1004849"/>
                  </a:lnTo>
                  <a:lnTo>
                    <a:pt x="596201" y="1010843"/>
                  </a:lnTo>
                  <a:lnTo>
                    <a:pt x="596646" y="1018768"/>
                  </a:lnTo>
                  <a:lnTo>
                    <a:pt x="596646" y="989774"/>
                  </a:lnTo>
                  <a:lnTo>
                    <a:pt x="595985" y="989114"/>
                  </a:lnTo>
                  <a:lnTo>
                    <a:pt x="589216" y="985139"/>
                  </a:lnTo>
                  <a:lnTo>
                    <a:pt x="581304" y="982764"/>
                  </a:lnTo>
                  <a:lnTo>
                    <a:pt x="572223" y="981964"/>
                  </a:lnTo>
                  <a:lnTo>
                    <a:pt x="563143" y="982764"/>
                  </a:lnTo>
                  <a:lnTo>
                    <a:pt x="535305" y="1009103"/>
                  </a:lnTo>
                  <a:lnTo>
                    <a:pt x="532790" y="1027010"/>
                  </a:lnTo>
                  <a:lnTo>
                    <a:pt x="533488" y="1036256"/>
                  </a:lnTo>
                  <a:lnTo>
                    <a:pt x="557212" y="1066584"/>
                  </a:lnTo>
                  <a:lnTo>
                    <a:pt x="574040" y="1069428"/>
                  </a:lnTo>
                  <a:lnTo>
                    <a:pt x="583133" y="1068933"/>
                  </a:lnTo>
                  <a:lnTo>
                    <a:pt x="591616" y="1067485"/>
                  </a:lnTo>
                  <a:lnTo>
                    <a:pt x="599478" y="1065060"/>
                  </a:lnTo>
                  <a:lnTo>
                    <a:pt x="606717" y="1061669"/>
                  </a:lnTo>
                  <a:lnTo>
                    <a:pt x="606717" y="1055395"/>
                  </a:lnTo>
                  <a:lnTo>
                    <a:pt x="606717" y="1047153"/>
                  </a:lnTo>
                  <a:lnTo>
                    <a:pt x="605891" y="1047153"/>
                  </a:lnTo>
                  <a:lnTo>
                    <a:pt x="599478" y="1050759"/>
                  </a:lnTo>
                  <a:lnTo>
                    <a:pt x="592772" y="1053338"/>
                  </a:lnTo>
                  <a:lnTo>
                    <a:pt x="585774" y="1054887"/>
                  </a:lnTo>
                  <a:lnTo>
                    <a:pt x="578497" y="1055395"/>
                  </a:lnTo>
                  <a:lnTo>
                    <a:pt x="568706" y="1055395"/>
                  </a:lnTo>
                  <a:lnTo>
                    <a:pt x="561390" y="1053249"/>
                  </a:lnTo>
                  <a:lnTo>
                    <a:pt x="551713" y="1044676"/>
                  </a:lnTo>
                  <a:lnTo>
                    <a:pt x="548843" y="1038682"/>
                  </a:lnTo>
                  <a:lnTo>
                    <a:pt x="547966" y="1030973"/>
                  </a:lnTo>
                  <a:lnTo>
                    <a:pt x="611670" y="1030973"/>
                  </a:lnTo>
                  <a:lnTo>
                    <a:pt x="611670" y="1025690"/>
                  </a:lnTo>
                  <a:close/>
                </a:path>
                <a:path w="1172209" h="1069975">
                  <a:moveTo>
                    <a:pt x="641083" y="766737"/>
                  </a:moveTo>
                  <a:lnTo>
                    <a:pt x="626059" y="766737"/>
                  </a:lnTo>
                  <a:lnTo>
                    <a:pt x="626059" y="850887"/>
                  </a:lnTo>
                  <a:lnTo>
                    <a:pt x="641083" y="850887"/>
                  </a:lnTo>
                  <a:lnTo>
                    <a:pt x="641083" y="766737"/>
                  </a:lnTo>
                  <a:close/>
                </a:path>
                <a:path w="1172209" h="1069975">
                  <a:moveTo>
                    <a:pt x="641743" y="732739"/>
                  </a:moveTo>
                  <a:lnTo>
                    <a:pt x="625563" y="732739"/>
                  </a:lnTo>
                  <a:lnTo>
                    <a:pt x="625563" y="748906"/>
                  </a:lnTo>
                  <a:lnTo>
                    <a:pt x="641743" y="748906"/>
                  </a:lnTo>
                  <a:lnTo>
                    <a:pt x="641743" y="732739"/>
                  </a:lnTo>
                  <a:close/>
                </a:path>
                <a:path w="1172209" h="1069975">
                  <a:moveTo>
                    <a:pt x="675322" y="295262"/>
                  </a:moveTo>
                  <a:lnTo>
                    <a:pt x="660298" y="259334"/>
                  </a:lnTo>
                  <a:lnTo>
                    <a:pt x="660298" y="288328"/>
                  </a:lnTo>
                  <a:lnTo>
                    <a:pt x="611619" y="288328"/>
                  </a:lnTo>
                  <a:lnTo>
                    <a:pt x="612063" y="280416"/>
                  </a:lnTo>
                  <a:lnTo>
                    <a:pt x="614705" y="274408"/>
                  </a:lnTo>
                  <a:lnTo>
                    <a:pt x="624382" y="266268"/>
                  </a:lnTo>
                  <a:lnTo>
                    <a:pt x="629831" y="264236"/>
                  </a:lnTo>
                  <a:lnTo>
                    <a:pt x="641934" y="264236"/>
                  </a:lnTo>
                  <a:lnTo>
                    <a:pt x="647369" y="266268"/>
                  </a:lnTo>
                  <a:lnTo>
                    <a:pt x="653046" y="271030"/>
                  </a:lnTo>
                  <a:lnTo>
                    <a:pt x="657161" y="274408"/>
                  </a:lnTo>
                  <a:lnTo>
                    <a:pt x="659866" y="280416"/>
                  </a:lnTo>
                  <a:lnTo>
                    <a:pt x="660298" y="288328"/>
                  </a:lnTo>
                  <a:lnTo>
                    <a:pt x="660298" y="259334"/>
                  </a:lnTo>
                  <a:lnTo>
                    <a:pt x="659638" y="258673"/>
                  </a:lnTo>
                  <a:lnTo>
                    <a:pt x="652881" y="254711"/>
                  </a:lnTo>
                  <a:lnTo>
                    <a:pt x="644956" y="252323"/>
                  </a:lnTo>
                  <a:lnTo>
                    <a:pt x="635876" y="251536"/>
                  </a:lnTo>
                  <a:lnTo>
                    <a:pt x="626808" y="252323"/>
                  </a:lnTo>
                  <a:lnTo>
                    <a:pt x="598957" y="278676"/>
                  </a:lnTo>
                  <a:lnTo>
                    <a:pt x="596442" y="296583"/>
                  </a:lnTo>
                  <a:lnTo>
                    <a:pt x="597141" y="305828"/>
                  </a:lnTo>
                  <a:lnTo>
                    <a:pt x="620864" y="336143"/>
                  </a:lnTo>
                  <a:lnTo>
                    <a:pt x="637692" y="338988"/>
                  </a:lnTo>
                  <a:lnTo>
                    <a:pt x="646785" y="338505"/>
                  </a:lnTo>
                  <a:lnTo>
                    <a:pt x="655269" y="337058"/>
                  </a:lnTo>
                  <a:lnTo>
                    <a:pt x="663130" y="334632"/>
                  </a:lnTo>
                  <a:lnTo>
                    <a:pt x="670369" y="331241"/>
                  </a:lnTo>
                  <a:lnTo>
                    <a:pt x="670369" y="324967"/>
                  </a:lnTo>
                  <a:lnTo>
                    <a:pt x="670369" y="316712"/>
                  </a:lnTo>
                  <a:lnTo>
                    <a:pt x="669544" y="316712"/>
                  </a:lnTo>
                  <a:lnTo>
                    <a:pt x="663130" y="320319"/>
                  </a:lnTo>
                  <a:lnTo>
                    <a:pt x="656424" y="322897"/>
                  </a:lnTo>
                  <a:lnTo>
                    <a:pt x="649427" y="324446"/>
                  </a:lnTo>
                  <a:lnTo>
                    <a:pt x="642150" y="324967"/>
                  </a:lnTo>
                  <a:lnTo>
                    <a:pt x="632358" y="324967"/>
                  </a:lnTo>
                  <a:lnTo>
                    <a:pt x="625043" y="322821"/>
                  </a:lnTo>
                  <a:lnTo>
                    <a:pt x="615365" y="314236"/>
                  </a:lnTo>
                  <a:lnTo>
                    <a:pt x="612495" y="308241"/>
                  </a:lnTo>
                  <a:lnTo>
                    <a:pt x="611619" y="300545"/>
                  </a:lnTo>
                  <a:lnTo>
                    <a:pt x="675322" y="300545"/>
                  </a:lnTo>
                  <a:lnTo>
                    <a:pt x="675322" y="295262"/>
                  </a:lnTo>
                  <a:close/>
                </a:path>
                <a:path w="1172209" h="1069975">
                  <a:moveTo>
                    <a:pt x="682574" y="78384"/>
                  </a:moveTo>
                  <a:lnTo>
                    <a:pt x="667550" y="42456"/>
                  </a:lnTo>
                  <a:lnTo>
                    <a:pt x="667550" y="71450"/>
                  </a:lnTo>
                  <a:lnTo>
                    <a:pt x="618871" y="71450"/>
                  </a:lnTo>
                  <a:lnTo>
                    <a:pt x="619315" y="63525"/>
                  </a:lnTo>
                  <a:lnTo>
                    <a:pt x="621957" y="57531"/>
                  </a:lnTo>
                  <a:lnTo>
                    <a:pt x="631634" y="49390"/>
                  </a:lnTo>
                  <a:lnTo>
                    <a:pt x="637082" y="47358"/>
                  </a:lnTo>
                  <a:lnTo>
                    <a:pt x="649185" y="47358"/>
                  </a:lnTo>
                  <a:lnTo>
                    <a:pt x="654621" y="49390"/>
                  </a:lnTo>
                  <a:lnTo>
                    <a:pt x="660298" y="54140"/>
                  </a:lnTo>
                  <a:lnTo>
                    <a:pt x="664413" y="57531"/>
                  </a:lnTo>
                  <a:lnTo>
                    <a:pt x="667118" y="63525"/>
                  </a:lnTo>
                  <a:lnTo>
                    <a:pt x="667550" y="71450"/>
                  </a:lnTo>
                  <a:lnTo>
                    <a:pt x="667550" y="42456"/>
                  </a:lnTo>
                  <a:lnTo>
                    <a:pt x="666889" y="41795"/>
                  </a:lnTo>
                  <a:lnTo>
                    <a:pt x="660133" y="37820"/>
                  </a:lnTo>
                  <a:lnTo>
                    <a:pt x="652208" y="35445"/>
                  </a:lnTo>
                  <a:lnTo>
                    <a:pt x="643128" y="34645"/>
                  </a:lnTo>
                  <a:lnTo>
                    <a:pt x="634060" y="35445"/>
                  </a:lnTo>
                  <a:lnTo>
                    <a:pt x="606209" y="61798"/>
                  </a:lnTo>
                  <a:lnTo>
                    <a:pt x="603694" y="79705"/>
                  </a:lnTo>
                  <a:lnTo>
                    <a:pt x="604393" y="88938"/>
                  </a:lnTo>
                  <a:lnTo>
                    <a:pt x="628116" y="119265"/>
                  </a:lnTo>
                  <a:lnTo>
                    <a:pt x="644944" y="122110"/>
                  </a:lnTo>
                  <a:lnTo>
                    <a:pt x="654037" y="121627"/>
                  </a:lnTo>
                  <a:lnTo>
                    <a:pt x="662520" y="120167"/>
                  </a:lnTo>
                  <a:lnTo>
                    <a:pt x="670382" y="117741"/>
                  </a:lnTo>
                  <a:lnTo>
                    <a:pt x="677621" y="114350"/>
                  </a:lnTo>
                  <a:lnTo>
                    <a:pt x="677621" y="108077"/>
                  </a:lnTo>
                  <a:lnTo>
                    <a:pt x="677621" y="99834"/>
                  </a:lnTo>
                  <a:lnTo>
                    <a:pt x="676795" y="99834"/>
                  </a:lnTo>
                  <a:lnTo>
                    <a:pt x="670382" y="103441"/>
                  </a:lnTo>
                  <a:lnTo>
                    <a:pt x="663676" y="106019"/>
                  </a:lnTo>
                  <a:lnTo>
                    <a:pt x="656678" y="107569"/>
                  </a:lnTo>
                  <a:lnTo>
                    <a:pt x="649401" y="108077"/>
                  </a:lnTo>
                  <a:lnTo>
                    <a:pt x="639610" y="108077"/>
                  </a:lnTo>
                  <a:lnTo>
                    <a:pt x="632294" y="105943"/>
                  </a:lnTo>
                  <a:lnTo>
                    <a:pt x="622617" y="97358"/>
                  </a:lnTo>
                  <a:lnTo>
                    <a:pt x="619747" y="91363"/>
                  </a:lnTo>
                  <a:lnTo>
                    <a:pt x="618871" y="83654"/>
                  </a:lnTo>
                  <a:lnTo>
                    <a:pt x="682574" y="83654"/>
                  </a:lnTo>
                  <a:lnTo>
                    <a:pt x="682574" y="78384"/>
                  </a:lnTo>
                  <a:close/>
                </a:path>
                <a:path w="1172209" h="1069975">
                  <a:moveTo>
                    <a:pt x="715479" y="765086"/>
                  </a:moveTo>
                  <a:lnTo>
                    <a:pt x="714159" y="765086"/>
                  </a:lnTo>
                  <a:lnTo>
                    <a:pt x="705040" y="766000"/>
                  </a:lnTo>
                  <a:lnTo>
                    <a:pt x="696823" y="768756"/>
                  </a:lnTo>
                  <a:lnTo>
                    <a:pt x="689521" y="773341"/>
                  </a:lnTo>
                  <a:lnTo>
                    <a:pt x="683133" y="779767"/>
                  </a:lnTo>
                  <a:lnTo>
                    <a:pt x="682802" y="779767"/>
                  </a:lnTo>
                  <a:lnTo>
                    <a:pt x="682802" y="777290"/>
                  </a:lnTo>
                  <a:lnTo>
                    <a:pt x="680986" y="766737"/>
                  </a:lnTo>
                  <a:lnTo>
                    <a:pt x="667778" y="766737"/>
                  </a:lnTo>
                  <a:lnTo>
                    <a:pt x="667778" y="850887"/>
                  </a:lnTo>
                  <a:lnTo>
                    <a:pt x="682802" y="850887"/>
                  </a:lnTo>
                  <a:lnTo>
                    <a:pt x="682802" y="793800"/>
                  </a:lnTo>
                  <a:lnTo>
                    <a:pt x="685990" y="789279"/>
                  </a:lnTo>
                  <a:lnTo>
                    <a:pt x="690397" y="785761"/>
                  </a:lnTo>
                  <a:lnTo>
                    <a:pt x="701611" y="780707"/>
                  </a:lnTo>
                  <a:lnTo>
                    <a:pt x="706081" y="779767"/>
                  </a:lnTo>
                  <a:lnTo>
                    <a:pt x="707669" y="779437"/>
                  </a:lnTo>
                  <a:lnTo>
                    <a:pt x="715479" y="779437"/>
                  </a:lnTo>
                  <a:lnTo>
                    <a:pt x="715479" y="765086"/>
                  </a:lnTo>
                  <a:close/>
                </a:path>
                <a:path w="1172209" h="1069975">
                  <a:moveTo>
                    <a:pt x="754049" y="253187"/>
                  </a:moveTo>
                  <a:lnTo>
                    <a:pt x="739025" y="253187"/>
                  </a:lnTo>
                  <a:lnTo>
                    <a:pt x="739025" y="337337"/>
                  </a:lnTo>
                  <a:lnTo>
                    <a:pt x="754049" y="337337"/>
                  </a:lnTo>
                  <a:lnTo>
                    <a:pt x="754049" y="253187"/>
                  </a:lnTo>
                  <a:close/>
                </a:path>
                <a:path w="1172209" h="1069975">
                  <a:moveTo>
                    <a:pt x="771867" y="241960"/>
                  </a:moveTo>
                  <a:lnTo>
                    <a:pt x="760806" y="229908"/>
                  </a:lnTo>
                  <a:lnTo>
                    <a:pt x="753224" y="221665"/>
                  </a:lnTo>
                  <a:lnTo>
                    <a:pt x="739686" y="221665"/>
                  </a:lnTo>
                  <a:lnTo>
                    <a:pt x="721042" y="241960"/>
                  </a:lnTo>
                  <a:lnTo>
                    <a:pt x="734072" y="241960"/>
                  </a:lnTo>
                  <a:lnTo>
                    <a:pt x="746455" y="229908"/>
                  </a:lnTo>
                  <a:lnTo>
                    <a:pt x="758837" y="241960"/>
                  </a:lnTo>
                  <a:lnTo>
                    <a:pt x="771867" y="241960"/>
                  </a:lnTo>
                  <a:close/>
                </a:path>
                <a:path w="1172209" h="1069975">
                  <a:moveTo>
                    <a:pt x="791171" y="835431"/>
                  </a:moveTo>
                  <a:lnTo>
                    <a:pt x="768845" y="804138"/>
                  </a:lnTo>
                  <a:lnTo>
                    <a:pt x="758990" y="801878"/>
                  </a:lnTo>
                  <a:lnTo>
                    <a:pt x="754151" y="800785"/>
                  </a:lnTo>
                  <a:lnTo>
                    <a:pt x="750023" y="799350"/>
                  </a:lnTo>
                  <a:lnTo>
                    <a:pt x="743204" y="795832"/>
                  </a:lnTo>
                  <a:lnTo>
                    <a:pt x="741502" y="793356"/>
                  </a:lnTo>
                  <a:lnTo>
                    <a:pt x="741502" y="786866"/>
                  </a:lnTo>
                  <a:lnTo>
                    <a:pt x="743153" y="784174"/>
                  </a:lnTo>
                  <a:lnTo>
                    <a:pt x="746455" y="782078"/>
                  </a:lnTo>
                  <a:lnTo>
                    <a:pt x="749858" y="779881"/>
                  </a:lnTo>
                  <a:lnTo>
                    <a:pt x="755091" y="778776"/>
                  </a:lnTo>
                  <a:lnTo>
                    <a:pt x="769175" y="778776"/>
                  </a:lnTo>
                  <a:lnTo>
                    <a:pt x="776376" y="780313"/>
                  </a:lnTo>
                  <a:lnTo>
                    <a:pt x="783742" y="783399"/>
                  </a:lnTo>
                  <a:lnTo>
                    <a:pt x="784898" y="783399"/>
                  </a:lnTo>
                  <a:lnTo>
                    <a:pt x="784898" y="778776"/>
                  </a:lnTo>
                  <a:lnTo>
                    <a:pt x="784898" y="769696"/>
                  </a:lnTo>
                  <a:lnTo>
                    <a:pt x="778586" y="767676"/>
                  </a:lnTo>
                  <a:lnTo>
                    <a:pt x="772033" y="766241"/>
                  </a:lnTo>
                  <a:lnTo>
                    <a:pt x="765225" y="765365"/>
                  </a:lnTo>
                  <a:lnTo>
                    <a:pt x="758164" y="765086"/>
                  </a:lnTo>
                  <a:lnTo>
                    <a:pt x="748601" y="765086"/>
                  </a:lnTo>
                  <a:lnTo>
                    <a:pt x="727151" y="796759"/>
                  </a:lnTo>
                  <a:lnTo>
                    <a:pt x="728853" y="801382"/>
                  </a:lnTo>
                  <a:lnTo>
                    <a:pt x="763993" y="817829"/>
                  </a:lnTo>
                  <a:lnTo>
                    <a:pt x="768121" y="819213"/>
                  </a:lnTo>
                  <a:lnTo>
                    <a:pt x="771537" y="820851"/>
                  </a:lnTo>
                  <a:lnTo>
                    <a:pt x="774941" y="822401"/>
                  </a:lnTo>
                  <a:lnTo>
                    <a:pt x="776655" y="824433"/>
                  </a:lnTo>
                  <a:lnTo>
                    <a:pt x="776655" y="834771"/>
                  </a:lnTo>
                  <a:lnTo>
                    <a:pt x="770547" y="838682"/>
                  </a:lnTo>
                  <a:lnTo>
                    <a:pt x="758329" y="838682"/>
                  </a:lnTo>
                  <a:lnTo>
                    <a:pt x="750493" y="838187"/>
                  </a:lnTo>
                  <a:lnTo>
                    <a:pt x="742988" y="836701"/>
                  </a:lnTo>
                  <a:lnTo>
                    <a:pt x="735812" y="834224"/>
                  </a:lnTo>
                  <a:lnTo>
                    <a:pt x="728954" y="830757"/>
                  </a:lnTo>
                  <a:lnTo>
                    <a:pt x="728141" y="830757"/>
                  </a:lnTo>
                  <a:lnTo>
                    <a:pt x="728141" y="845121"/>
                  </a:lnTo>
                  <a:lnTo>
                    <a:pt x="735076" y="848360"/>
                  </a:lnTo>
                  <a:lnTo>
                    <a:pt x="742365" y="850684"/>
                  </a:lnTo>
                  <a:lnTo>
                    <a:pt x="750011" y="852081"/>
                  </a:lnTo>
                  <a:lnTo>
                    <a:pt x="757999" y="852538"/>
                  </a:lnTo>
                  <a:lnTo>
                    <a:pt x="765733" y="852106"/>
                  </a:lnTo>
                  <a:lnTo>
                    <a:pt x="789533" y="838682"/>
                  </a:lnTo>
                  <a:lnTo>
                    <a:pt x="791171" y="835431"/>
                  </a:lnTo>
                  <a:close/>
                </a:path>
                <a:path w="1172209" h="1069975">
                  <a:moveTo>
                    <a:pt x="797090" y="216877"/>
                  </a:moveTo>
                  <a:lnTo>
                    <a:pt x="782078" y="216877"/>
                  </a:lnTo>
                  <a:lnTo>
                    <a:pt x="782078" y="337337"/>
                  </a:lnTo>
                  <a:lnTo>
                    <a:pt x="797090" y="337337"/>
                  </a:lnTo>
                  <a:lnTo>
                    <a:pt x="797090" y="216877"/>
                  </a:lnTo>
                  <a:close/>
                </a:path>
                <a:path w="1172209" h="1069975">
                  <a:moveTo>
                    <a:pt x="828992" y="57975"/>
                  </a:moveTo>
                  <a:lnTo>
                    <a:pt x="826630" y="50596"/>
                  </a:lnTo>
                  <a:lnTo>
                    <a:pt x="825080" y="48514"/>
                  </a:lnTo>
                  <a:lnTo>
                    <a:pt x="821893" y="44221"/>
                  </a:lnTo>
                  <a:lnTo>
                    <a:pt x="817283" y="37833"/>
                  </a:lnTo>
                  <a:lnTo>
                    <a:pt x="810463" y="34645"/>
                  </a:lnTo>
                  <a:lnTo>
                    <a:pt x="801433" y="34645"/>
                  </a:lnTo>
                  <a:lnTo>
                    <a:pt x="792073" y="35687"/>
                  </a:lnTo>
                  <a:lnTo>
                    <a:pt x="783945" y="38811"/>
                  </a:lnTo>
                  <a:lnTo>
                    <a:pt x="777049" y="44018"/>
                  </a:lnTo>
                  <a:lnTo>
                    <a:pt x="771398" y="51320"/>
                  </a:lnTo>
                  <a:lnTo>
                    <a:pt x="770902" y="51320"/>
                  </a:lnTo>
                  <a:lnTo>
                    <a:pt x="769797" y="48514"/>
                  </a:lnTo>
                  <a:lnTo>
                    <a:pt x="769035" y="46583"/>
                  </a:lnTo>
                  <a:lnTo>
                    <a:pt x="765898" y="42621"/>
                  </a:lnTo>
                  <a:lnTo>
                    <a:pt x="761504" y="39433"/>
                  </a:lnTo>
                  <a:lnTo>
                    <a:pt x="757212" y="36245"/>
                  </a:lnTo>
                  <a:lnTo>
                    <a:pt x="751979" y="34645"/>
                  </a:lnTo>
                  <a:lnTo>
                    <a:pt x="745820" y="34645"/>
                  </a:lnTo>
                  <a:lnTo>
                    <a:pt x="737654" y="35572"/>
                  </a:lnTo>
                  <a:lnTo>
                    <a:pt x="730313" y="38315"/>
                  </a:lnTo>
                  <a:lnTo>
                    <a:pt x="723798" y="42913"/>
                  </a:lnTo>
                  <a:lnTo>
                    <a:pt x="718096" y="49339"/>
                  </a:lnTo>
                  <a:lnTo>
                    <a:pt x="717765" y="49339"/>
                  </a:lnTo>
                  <a:lnTo>
                    <a:pt x="717727" y="46583"/>
                  </a:lnTo>
                  <a:lnTo>
                    <a:pt x="715962" y="36296"/>
                  </a:lnTo>
                  <a:lnTo>
                    <a:pt x="702754" y="36296"/>
                  </a:lnTo>
                  <a:lnTo>
                    <a:pt x="702754" y="120459"/>
                  </a:lnTo>
                  <a:lnTo>
                    <a:pt x="717765" y="120459"/>
                  </a:lnTo>
                  <a:lnTo>
                    <a:pt x="717765" y="64350"/>
                  </a:lnTo>
                  <a:lnTo>
                    <a:pt x="722845" y="57416"/>
                  </a:lnTo>
                  <a:lnTo>
                    <a:pt x="728497" y="52476"/>
                  </a:lnTo>
                  <a:lnTo>
                    <a:pt x="734733" y="49504"/>
                  </a:lnTo>
                  <a:lnTo>
                    <a:pt x="735863" y="49339"/>
                  </a:lnTo>
                  <a:lnTo>
                    <a:pt x="741540" y="48514"/>
                  </a:lnTo>
                  <a:lnTo>
                    <a:pt x="747699" y="48514"/>
                  </a:lnTo>
                  <a:lnTo>
                    <a:pt x="752043" y="50215"/>
                  </a:lnTo>
                  <a:lnTo>
                    <a:pt x="754570" y="53632"/>
                  </a:lnTo>
                  <a:lnTo>
                    <a:pt x="757097" y="56921"/>
                  </a:lnTo>
                  <a:lnTo>
                    <a:pt x="758367" y="62153"/>
                  </a:lnTo>
                  <a:lnTo>
                    <a:pt x="758367" y="120459"/>
                  </a:lnTo>
                  <a:lnTo>
                    <a:pt x="773379" y="120459"/>
                  </a:lnTo>
                  <a:lnTo>
                    <a:pt x="773379" y="64350"/>
                  </a:lnTo>
                  <a:lnTo>
                    <a:pt x="778459" y="57416"/>
                  </a:lnTo>
                  <a:lnTo>
                    <a:pt x="784110" y="52476"/>
                  </a:lnTo>
                  <a:lnTo>
                    <a:pt x="786536" y="51320"/>
                  </a:lnTo>
                  <a:lnTo>
                    <a:pt x="790333" y="49504"/>
                  </a:lnTo>
                  <a:lnTo>
                    <a:pt x="797140" y="48514"/>
                  </a:lnTo>
                  <a:lnTo>
                    <a:pt x="803198" y="48514"/>
                  </a:lnTo>
                  <a:lnTo>
                    <a:pt x="807491" y="50215"/>
                  </a:lnTo>
                  <a:lnTo>
                    <a:pt x="810018" y="53632"/>
                  </a:lnTo>
                  <a:lnTo>
                    <a:pt x="812660" y="56921"/>
                  </a:lnTo>
                  <a:lnTo>
                    <a:pt x="813981" y="62153"/>
                  </a:lnTo>
                  <a:lnTo>
                    <a:pt x="813981" y="120459"/>
                  </a:lnTo>
                  <a:lnTo>
                    <a:pt x="828992" y="120459"/>
                  </a:lnTo>
                  <a:lnTo>
                    <a:pt x="828992" y="57975"/>
                  </a:lnTo>
                  <a:close/>
                </a:path>
                <a:path w="1172209" h="1069975">
                  <a:moveTo>
                    <a:pt x="898347" y="295262"/>
                  </a:moveTo>
                  <a:lnTo>
                    <a:pt x="883335" y="259334"/>
                  </a:lnTo>
                  <a:lnTo>
                    <a:pt x="883335" y="288328"/>
                  </a:lnTo>
                  <a:lnTo>
                    <a:pt x="834656" y="288328"/>
                  </a:lnTo>
                  <a:lnTo>
                    <a:pt x="835101" y="280416"/>
                  </a:lnTo>
                  <a:lnTo>
                    <a:pt x="837730" y="274408"/>
                  </a:lnTo>
                  <a:lnTo>
                    <a:pt x="847420" y="266268"/>
                  </a:lnTo>
                  <a:lnTo>
                    <a:pt x="852868" y="264236"/>
                  </a:lnTo>
                  <a:lnTo>
                    <a:pt x="864958" y="264236"/>
                  </a:lnTo>
                  <a:lnTo>
                    <a:pt x="870407" y="266268"/>
                  </a:lnTo>
                  <a:lnTo>
                    <a:pt x="876084" y="271030"/>
                  </a:lnTo>
                  <a:lnTo>
                    <a:pt x="880198" y="274408"/>
                  </a:lnTo>
                  <a:lnTo>
                    <a:pt x="882891" y="280416"/>
                  </a:lnTo>
                  <a:lnTo>
                    <a:pt x="883335" y="288328"/>
                  </a:lnTo>
                  <a:lnTo>
                    <a:pt x="883335" y="259334"/>
                  </a:lnTo>
                  <a:lnTo>
                    <a:pt x="882675" y="258673"/>
                  </a:lnTo>
                  <a:lnTo>
                    <a:pt x="875906" y="254711"/>
                  </a:lnTo>
                  <a:lnTo>
                    <a:pt x="867994" y="252323"/>
                  </a:lnTo>
                  <a:lnTo>
                    <a:pt x="858913" y="251536"/>
                  </a:lnTo>
                  <a:lnTo>
                    <a:pt x="849833" y="252323"/>
                  </a:lnTo>
                  <a:lnTo>
                    <a:pt x="821994" y="278676"/>
                  </a:lnTo>
                  <a:lnTo>
                    <a:pt x="819480" y="296583"/>
                  </a:lnTo>
                  <a:lnTo>
                    <a:pt x="820178" y="305828"/>
                  </a:lnTo>
                  <a:lnTo>
                    <a:pt x="843902" y="336143"/>
                  </a:lnTo>
                  <a:lnTo>
                    <a:pt x="860729" y="338988"/>
                  </a:lnTo>
                  <a:lnTo>
                    <a:pt x="869823" y="338505"/>
                  </a:lnTo>
                  <a:lnTo>
                    <a:pt x="878306" y="337058"/>
                  </a:lnTo>
                  <a:lnTo>
                    <a:pt x="886167" y="334632"/>
                  </a:lnTo>
                  <a:lnTo>
                    <a:pt x="893406" y="331241"/>
                  </a:lnTo>
                  <a:lnTo>
                    <a:pt x="893406" y="324967"/>
                  </a:lnTo>
                  <a:lnTo>
                    <a:pt x="893406" y="316712"/>
                  </a:lnTo>
                  <a:lnTo>
                    <a:pt x="892581" y="316712"/>
                  </a:lnTo>
                  <a:lnTo>
                    <a:pt x="886167" y="320319"/>
                  </a:lnTo>
                  <a:lnTo>
                    <a:pt x="879462" y="322897"/>
                  </a:lnTo>
                  <a:lnTo>
                    <a:pt x="872464" y="324446"/>
                  </a:lnTo>
                  <a:lnTo>
                    <a:pt x="865187" y="324967"/>
                  </a:lnTo>
                  <a:lnTo>
                    <a:pt x="855395" y="324967"/>
                  </a:lnTo>
                  <a:lnTo>
                    <a:pt x="848080" y="322821"/>
                  </a:lnTo>
                  <a:lnTo>
                    <a:pt x="838390" y="314236"/>
                  </a:lnTo>
                  <a:lnTo>
                    <a:pt x="835533" y="308241"/>
                  </a:lnTo>
                  <a:lnTo>
                    <a:pt x="834656" y="300545"/>
                  </a:lnTo>
                  <a:lnTo>
                    <a:pt x="898347" y="300545"/>
                  </a:lnTo>
                  <a:lnTo>
                    <a:pt x="898347" y="295262"/>
                  </a:lnTo>
                  <a:close/>
                </a:path>
                <a:path w="1172209" h="1069975">
                  <a:moveTo>
                    <a:pt x="913320" y="835431"/>
                  </a:moveTo>
                  <a:lnTo>
                    <a:pt x="890993" y="804138"/>
                  </a:lnTo>
                  <a:lnTo>
                    <a:pt x="881151" y="801878"/>
                  </a:lnTo>
                  <a:lnTo>
                    <a:pt x="876312" y="800785"/>
                  </a:lnTo>
                  <a:lnTo>
                    <a:pt x="872185" y="799350"/>
                  </a:lnTo>
                  <a:lnTo>
                    <a:pt x="865365" y="795832"/>
                  </a:lnTo>
                  <a:lnTo>
                    <a:pt x="863650" y="793356"/>
                  </a:lnTo>
                  <a:lnTo>
                    <a:pt x="863650" y="786866"/>
                  </a:lnTo>
                  <a:lnTo>
                    <a:pt x="865301" y="784174"/>
                  </a:lnTo>
                  <a:lnTo>
                    <a:pt x="868603" y="782078"/>
                  </a:lnTo>
                  <a:lnTo>
                    <a:pt x="872020" y="779881"/>
                  </a:lnTo>
                  <a:lnTo>
                    <a:pt x="877239" y="778776"/>
                  </a:lnTo>
                  <a:lnTo>
                    <a:pt x="891324" y="778776"/>
                  </a:lnTo>
                  <a:lnTo>
                    <a:pt x="898525" y="780313"/>
                  </a:lnTo>
                  <a:lnTo>
                    <a:pt x="905903" y="783399"/>
                  </a:lnTo>
                  <a:lnTo>
                    <a:pt x="907059" y="783399"/>
                  </a:lnTo>
                  <a:lnTo>
                    <a:pt x="907059" y="778776"/>
                  </a:lnTo>
                  <a:lnTo>
                    <a:pt x="907059" y="769696"/>
                  </a:lnTo>
                  <a:lnTo>
                    <a:pt x="900747" y="767676"/>
                  </a:lnTo>
                  <a:lnTo>
                    <a:pt x="894181" y="766241"/>
                  </a:lnTo>
                  <a:lnTo>
                    <a:pt x="887374" y="765365"/>
                  </a:lnTo>
                  <a:lnTo>
                    <a:pt x="880325" y="765086"/>
                  </a:lnTo>
                  <a:lnTo>
                    <a:pt x="870750" y="765086"/>
                  </a:lnTo>
                  <a:lnTo>
                    <a:pt x="849299" y="796759"/>
                  </a:lnTo>
                  <a:lnTo>
                    <a:pt x="851001" y="801382"/>
                  </a:lnTo>
                  <a:lnTo>
                    <a:pt x="886155" y="817829"/>
                  </a:lnTo>
                  <a:lnTo>
                    <a:pt x="890282" y="819213"/>
                  </a:lnTo>
                  <a:lnTo>
                    <a:pt x="893686" y="820851"/>
                  </a:lnTo>
                  <a:lnTo>
                    <a:pt x="897102" y="822401"/>
                  </a:lnTo>
                  <a:lnTo>
                    <a:pt x="898804" y="824433"/>
                  </a:lnTo>
                  <a:lnTo>
                    <a:pt x="898804" y="834771"/>
                  </a:lnTo>
                  <a:lnTo>
                    <a:pt x="892695" y="838682"/>
                  </a:lnTo>
                  <a:lnTo>
                    <a:pt x="880491" y="838682"/>
                  </a:lnTo>
                  <a:lnTo>
                    <a:pt x="872655" y="838187"/>
                  </a:lnTo>
                  <a:lnTo>
                    <a:pt x="865136" y="836701"/>
                  </a:lnTo>
                  <a:lnTo>
                    <a:pt x="857961" y="834224"/>
                  </a:lnTo>
                  <a:lnTo>
                    <a:pt x="851115" y="830757"/>
                  </a:lnTo>
                  <a:lnTo>
                    <a:pt x="850290" y="830757"/>
                  </a:lnTo>
                  <a:lnTo>
                    <a:pt x="850290" y="845121"/>
                  </a:lnTo>
                  <a:lnTo>
                    <a:pt x="857224" y="848360"/>
                  </a:lnTo>
                  <a:lnTo>
                    <a:pt x="864527" y="850684"/>
                  </a:lnTo>
                  <a:lnTo>
                    <a:pt x="872159" y="852081"/>
                  </a:lnTo>
                  <a:lnTo>
                    <a:pt x="880160" y="852538"/>
                  </a:lnTo>
                  <a:lnTo>
                    <a:pt x="887895" y="852106"/>
                  </a:lnTo>
                  <a:lnTo>
                    <a:pt x="911682" y="838682"/>
                  </a:lnTo>
                  <a:lnTo>
                    <a:pt x="913320" y="835431"/>
                  </a:lnTo>
                  <a:close/>
                </a:path>
                <a:path w="1172209" h="1069975">
                  <a:moveTo>
                    <a:pt x="928331" y="78384"/>
                  </a:moveTo>
                  <a:lnTo>
                    <a:pt x="913307" y="42456"/>
                  </a:lnTo>
                  <a:lnTo>
                    <a:pt x="913307" y="71450"/>
                  </a:lnTo>
                  <a:lnTo>
                    <a:pt x="864628" y="71450"/>
                  </a:lnTo>
                  <a:lnTo>
                    <a:pt x="865073" y="63525"/>
                  </a:lnTo>
                  <a:lnTo>
                    <a:pt x="867714" y="57531"/>
                  </a:lnTo>
                  <a:lnTo>
                    <a:pt x="877392" y="49390"/>
                  </a:lnTo>
                  <a:lnTo>
                    <a:pt x="882840" y="47358"/>
                  </a:lnTo>
                  <a:lnTo>
                    <a:pt x="894943" y="47358"/>
                  </a:lnTo>
                  <a:lnTo>
                    <a:pt x="900379" y="49390"/>
                  </a:lnTo>
                  <a:lnTo>
                    <a:pt x="906056" y="54140"/>
                  </a:lnTo>
                  <a:lnTo>
                    <a:pt x="910170" y="57531"/>
                  </a:lnTo>
                  <a:lnTo>
                    <a:pt x="912876" y="63525"/>
                  </a:lnTo>
                  <a:lnTo>
                    <a:pt x="913307" y="71450"/>
                  </a:lnTo>
                  <a:lnTo>
                    <a:pt x="913307" y="42456"/>
                  </a:lnTo>
                  <a:lnTo>
                    <a:pt x="912647" y="41795"/>
                  </a:lnTo>
                  <a:lnTo>
                    <a:pt x="905891" y="37820"/>
                  </a:lnTo>
                  <a:lnTo>
                    <a:pt x="897966" y="35445"/>
                  </a:lnTo>
                  <a:lnTo>
                    <a:pt x="888885" y="34645"/>
                  </a:lnTo>
                  <a:lnTo>
                    <a:pt x="879817" y="35445"/>
                  </a:lnTo>
                  <a:lnTo>
                    <a:pt x="851966" y="61798"/>
                  </a:lnTo>
                  <a:lnTo>
                    <a:pt x="849452" y="79705"/>
                  </a:lnTo>
                  <a:lnTo>
                    <a:pt x="850150" y="88938"/>
                  </a:lnTo>
                  <a:lnTo>
                    <a:pt x="873874" y="119265"/>
                  </a:lnTo>
                  <a:lnTo>
                    <a:pt x="890701" y="122110"/>
                  </a:lnTo>
                  <a:lnTo>
                    <a:pt x="899795" y="121627"/>
                  </a:lnTo>
                  <a:lnTo>
                    <a:pt x="908278" y="120167"/>
                  </a:lnTo>
                  <a:lnTo>
                    <a:pt x="916139" y="117741"/>
                  </a:lnTo>
                  <a:lnTo>
                    <a:pt x="923378" y="114350"/>
                  </a:lnTo>
                  <a:lnTo>
                    <a:pt x="923378" y="108077"/>
                  </a:lnTo>
                  <a:lnTo>
                    <a:pt x="923378" y="99834"/>
                  </a:lnTo>
                  <a:lnTo>
                    <a:pt x="922553" y="99834"/>
                  </a:lnTo>
                  <a:lnTo>
                    <a:pt x="916139" y="103441"/>
                  </a:lnTo>
                  <a:lnTo>
                    <a:pt x="909434" y="106019"/>
                  </a:lnTo>
                  <a:lnTo>
                    <a:pt x="902436" y="107569"/>
                  </a:lnTo>
                  <a:lnTo>
                    <a:pt x="895159" y="108077"/>
                  </a:lnTo>
                  <a:lnTo>
                    <a:pt x="885367" y="108077"/>
                  </a:lnTo>
                  <a:lnTo>
                    <a:pt x="878052" y="105943"/>
                  </a:lnTo>
                  <a:lnTo>
                    <a:pt x="868375" y="97358"/>
                  </a:lnTo>
                  <a:lnTo>
                    <a:pt x="865505" y="91363"/>
                  </a:lnTo>
                  <a:lnTo>
                    <a:pt x="864628" y="83654"/>
                  </a:lnTo>
                  <a:lnTo>
                    <a:pt x="928331" y="83654"/>
                  </a:lnTo>
                  <a:lnTo>
                    <a:pt x="928331" y="78384"/>
                  </a:lnTo>
                  <a:close/>
                </a:path>
                <a:path w="1172209" h="1069975">
                  <a:moveTo>
                    <a:pt x="1007630" y="766737"/>
                  </a:moveTo>
                  <a:lnTo>
                    <a:pt x="992619" y="766737"/>
                  </a:lnTo>
                  <a:lnTo>
                    <a:pt x="992619" y="822833"/>
                  </a:lnTo>
                  <a:lnTo>
                    <a:pt x="986155" y="829767"/>
                  </a:lnTo>
                  <a:lnTo>
                    <a:pt x="979500" y="834720"/>
                  </a:lnTo>
                  <a:lnTo>
                    <a:pt x="972629" y="837692"/>
                  </a:lnTo>
                  <a:lnTo>
                    <a:pt x="965555" y="838682"/>
                  </a:lnTo>
                  <a:lnTo>
                    <a:pt x="957605" y="837425"/>
                  </a:lnTo>
                  <a:lnTo>
                    <a:pt x="951941" y="833640"/>
                  </a:lnTo>
                  <a:lnTo>
                    <a:pt x="948537" y="827354"/>
                  </a:lnTo>
                  <a:lnTo>
                    <a:pt x="947394" y="818553"/>
                  </a:lnTo>
                  <a:lnTo>
                    <a:pt x="947394" y="766737"/>
                  </a:lnTo>
                  <a:lnTo>
                    <a:pt x="932383" y="766737"/>
                  </a:lnTo>
                  <a:lnTo>
                    <a:pt x="932497" y="829767"/>
                  </a:lnTo>
                  <a:lnTo>
                    <a:pt x="935024" y="837145"/>
                  </a:lnTo>
                  <a:lnTo>
                    <a:pt x="945578" y="849464"/>
                  </a:lnTo>
                  <a:lnTo>
                    <a:pt x="952792" y="852538"/>
                  </a:lnTo>
                  <a:lnTo>
                    <a:pt x="961923" y="852538"/>
                  </a:lnTo>
                  <a:lnTo>
                    <a:pt x="992289" y="837857"/>
                  </a:lnTo>
                  <a:lnTo>
                    <a:pt x="992619" y="837857"/>
                  </a:lnTo>
                  <a:lnTo>
                    <a:pt x="992619" y="840333"/>
                  </a:lnTo>
                  <a:lnTo>
                    <a:pt x="994422" y="850887"/>
                  </a:lnTo>
                  <a:lnTo>
                    <a:pt x="1007630" y="850887"/>
                  </a:lnTo>
                  <a:lnTo>
                    <a:pt x="1007630" y="837857"/>
                  </a:lnTo>
                  <a:lnTo>
                    <a:pt x="1007630" y="766737"/>
                  </a:lnTo>
                  <a:close/>
                </a:path>
                <a:path w="1172209" h="1069975">
                  <a:moveTo>
                    <a:pt x="1023759" y="120459"/>
                  </a:moveTo>
                  <a:lnTo>
                    <a:pt x="1023645" y="57416"/>
                  </a:lnTo>
                  <a:lnTo>
                    <a:pt x="1021118" y="50050"/>
                  </a:lnTo>
                  <a:lnTo>
                    <a:pt x="1019797" y="48514"/>
                  </a:lnTo>
                  <a:lnTo>
                    <a:pt x="1010564" y="37731"/>
                  </a:lnTo>
                  <a:lnTo>
                    <a:pt x="1003350" y="34645"/>
                  </a:lnTo>
                  <a:lnTo>
                    <a:pt x="994219" y="34645"/>
                  </a:lnTo>
                  <a:lnTo>
                    <a:pt x="985951" y="35572"/>
                  </a:lnTo>
                  <a:lnTo>
                    <a:pt x="978128" y="38315"/>
                  </a:lnTo>
                  <a:lnTo>
                    <a:pt x="970762" y="42913"/>
                  </a:lnTo>
                  <a:lnTo>
                    <a:pt x="963853" y="49339"/>
                  </a:lnTo>
                  <a:lnTo>
                    <a:pt x="963523" y="49339"/>
                  </a:lnTo>
                  <a:lnTo>
                    <a:pt x="963523" y="46863"/>
                  </a:lnTo>
                  <a:lnTo>
                    <a:pt x="961707" y="36296"/>
                  </a:lnTo>
                  <a:lnTo>
                    <a:pt x="948512" y="36296"/>
                  </a:lnTo>
                  <a:lnTo>
                    <a:pt x="948512" y="120459"/>
                  </a:lnTo>
                  <a:lnTo>
                    <a:pt x="963523" y="120459"/>
                  </a:lnTo>
                  <a:lnTo>
                    <a:pt x="963523" y="64350"/>
                  </a:lnTo>
                  <a:lnTo>
                    <a:pt x="969987" y="57416"/>
                  </a:lnTo>
                  <a:lnTo>
                    <a:pt x="976642" y="52476"/>
                  </a:lnTo>
                  <a:lnTo>
                    <a:pt x="983513" y="49504"/>
                  </a:lnTo>
                  <a:lnTo>
                    <a:pt x="984694" y="49339"/>
                  </a:lnTo>
                  <a:lnTo>
                    <a:pt x="990587" y="48514"/>
                  </a:lnTo>
                  <a:lnTo>
                    <a:pt x="998537" y="49771"/>
                  </a:lnTo>
                  <a:lnTo>
                    <a:pt x="1004201" y="53543"/>
                  </a:lnTo>
                  <a:lnTo>
                    <a:pt x="1007605" y="59829"/>
                  </a:lnTo>
                  <a:lnTo>
                    <a:pt x="1008748" y="68643"/>
                  </a:lnTo>
                  <a:lnTo>
                    <a:pt x="1008748" y="120459"/>
                  </a:lnTo>
                  <a:lnTo>
                    <a:pt x="1023759" y="120459"/>
                  </a:lnTo>
                  <a:close/>
                </a:path>
                <a:path w="1172209" h="1069975">
                  <a:moveTo>
                    <a:pt x="1081455" y="765086"/>
                  </a:moveTo>
                  <a:lnTo>
                    <a:pt x="1080135" y="765086"/>
                  </a:lnTo>
                  <a:lnTo>
                    <a:pt x="1071016" y="766000"/>
                  </a:lnTo>
                  <a:lnTo>
                    <a:pt x="1062799" y="768756"/>
                  </a:lnTo>
                  <a:lnTo>
                    <a:pt x="1055497" y="773341"/>
                  </a:lnTo>
                  <a:lnTo>
                    <a:pt x="1049108" y="779767"/>
                  </a:lnTo>
                  <a:lnTo>
                    <a:pt x="1048778" y="779767"/>
                  </a:lnTo>
                  <a:lnTo>
                    <a:pt x="1048778" y="777290"/>
                  </a:lnTo>
                  <a:lnTo>
                    <a:pt x="1046962" y="766737"/>
                  </a:lnTo>
                  <a:lnTo>
                    <a:pt x="1033767" y="766737"/>
                  </a:lnTo>
                  <a:lnTo>
                    <a:pt x="1033767" y="850887"/>
                  </a:lnTo>
                  <a:lnTo>
                    <a:pt x="1048778" y="850887"/>
                  </a:lnTo>
                  <a:lnTo>
                    <a:pt x="1048778" y="793800"/>
                  </a:lnTo>
                  <a:lnTo>
                    <a:pt x="1051966" y="789279"/>
                  </a:lnTo>
                  <a:lnTo>
                    <a:pt x="1056373" y="785761"/>
                  </a:lnTo>
                  <a:lnTo>
                    <a:pt x="1067587" y="780707"/>
                  </a:lnTo>
                  <a:lnTo>
                    <a:pt x="1072057" y="779767"/>
                  </a:lnTo>
                  <a:lnTo>
                    <a:pt x="1073645" y="779437"/>
                  </a:lnTo>
                  <a:lnTo>
                    <a:pt x="1081455" y="779437"/>
                  </a:lnTo>
                  <a:lnTo>
                    <a:pt x="1081455" y="765086"/>
                  </a:lnTo>
                  <a:close/>
                </a:path>
                <a:path w="1172209" h="1069975">
                  <a:moveTo>
                    <a:pt x="1093457" y="36296"/>
                  </a:moveTo>
                  <a:lnTo>
                    <a:pt x="1069530" y="36296"/>
                  </a:lnTo>
                  <a:lnTo>
                    <a:pt x="1069530" y="18148"/>
                  </a:lnTo>
                  <a:lnTo>
                    <a:pt x="1038834" y="48183"/>
                  </a:lnTo>
                  <a:lnTo>
                    <a:pt x="1038834" y="49174"/>
                  </a:lnTo>
                  <a:lnTo>
                    <a:pt x="1054519" y="49174"/>
                  </a:lnTo>
                  <a:lnTo>
                    <a:pt x="1054519" y="100330"/>
                  </a:lnTo>
                  <a:lnTo>
                    <a:pt x="1056017" y="109855"/>
                  </a:lnTo>
                  <a:lnTo>
                    <a:pt x="1060538" y="116662"/>
                  </a:lnTo>
                  <a:lnTo>
                    <a:pt x="1068070" y="120751"/>
                  </a:lnTo>
                  <a:lnTo>
                    <a:pt x="1078611" y="122110"/>
                  </a:lnTo>
                  <a:lnTo>
                    <a:pt x="1083894" y="122110"/>
                  </a:lnTo>
                  <a:lnTo>
                    <a:pt x="1088834" y="120904"/>
                  </a:lnTo>
                  <a:lnTo>
                    <a:pt x="1093457" y="118478"/>
                  </a:lnTo>
                  <a:lnTo>
                    <a:pt x="1093457" y="108902"/>
                  </a:lnTo>
                  <a:lnTo>
                    <a:pt x="1093457" y="106260"/>
                  </a:lnTo>
                  <a:lnTo>
                    <a:pt x="1092301" y="106260"/>
                  </a:lnTo>
                  <a:lnTo>
                    <a:pt x="1088339" y="108026"/>
                  </a:lnTo>
                  <a:lnTo>
                    <a:pt x="1084719" y="108902"/>
                  </a:lnTo>
                  <a:lnTo>
                    <a:pt x="1078115" y="108902"/>
                  </a:lnTo>
                  <a:lnTo>
                    <a:pt x="1075423" y="108470"/>
                  </a:lnTo>
                  <a:lnTo>
                    <a:pt x="1073327" y="107581"/>
                  </a:lnTo>
                  <a:lnTo>
                    <a:pt x="1070800" y="106489"/>
                  </a:lnTo>
                  <a:lnTo>
                    <a:pt x="1069530" y="103632"/>
                  </a:lnTo>
                  <a:lnTo>
                    <a:pt x="1069530" y="49174"/>
                  </a:lnTo>
                  <a:lnTo>
                    <a:pt x="1093457" y="49174"/>
                  </a:lnTo>
                  <a:lnTo>
                    <a:pt x="1093457" y="36296"/>
                  </a:lnTo>
                  <a:close/>
                </a:path>
                <a:path w="1172209" h="1069975">
                  <a:moveTo>
                    <a:pt x="1171981" y="105003"/>
                  </a:moveTo>
                  <a:lnTo>
                    <a:pt x="1149642" y="73698"/>
                  </a:lnTo>
                  <a:lnTo>
                    <a:pt x="1139799" y="71450"/>
                  </a:lnTo>
                  <a:lnTo>
                    <a:pt x="1134960" y="70345"/>
                  </a:lnTo>
                  <a:lnTo>
                    <a:pt x="1130833" y="68922"/>
                  </a:lnTo>
                  <a:lnTo>
                    <a:pt x="1124013" y="65392"/>
                  </a:lnTo>
                  <a:lnTo>
                    <a:pt x="1122299" y="62915"/>
                  </a:lnTo>
                  <a:lnTo>
                    <a:pt x="1122299" y="56426"/>
                  </a:lnTo>
                  <a:lnTo>
                    <a:pt x="1123950" y="53733"/>
                  </a:lnTo>
                  <a:lnTo>
                    <a:pt x="1127252" y="51650"/>
                  </a:lnTo>
                  <a:lnTo>
                    <a:pt x="1130668" y="49441"/>
                  </a:lnTo>
                  <a:lnTo>
                    <a:pt x="1135888" y="48348"/>
                  </a:lnTo>
                  <a:lnTo>
                    <a:pt x="1149972" y="48348"/>
                  </a:lnTo>
                  <a:lnTo>
                    <a:pt x="1157173" y="49885"/>
                  </a:lnTo>
                  <a:lnTo>
                    <a:pt x="1164551" y="52971"/>
                  </a:lnTo>
                  <a:lnTo>
                    <a:pt x="1165707" y="52971"/>
                  </a:lnTo>
                  <a:lnTo>
                    <a:pt x="1165707" y="48348"/>
                  </a:lnTo>
                  <a:lnTo>
                    <a:pt x="1165707" y="39268"/>
                  </a:lnTo>
                  <a:lnTo>
                    <a:pt x="1159395" y="37249"/>
                  </a:lnTo>
                  <a:lnTo>
                    <a:pt x="1152829" y="35801"/>
                  </a:lnTo>
                  <a:lnTo>
                    <a:pt x="1146022" y="34937"/>
                  </a:lnTo>
                  <a:lnTo>
                    <a:pt x="1138974" y="34645"/>
                  </a:lnTo>
                  <a:lnTo>
                    <a:pt x="1129398" y="34645"/>
                  </a:lnTo>
                  <a:lnTo>
                    <a:pt x="1107948" y="66332"/>
                  </a:lnTo>
                  <a:lnTo>
                    <a:pt x="1109649" y="70954"/>
                  </a:lnTo>
                  <a:lnTo>
                    <a:pt x="1144803" y="87401"/>
                  </a:lnTo>
                  <a:lnTo>
                    <a:pt x="1148930" y="88773"/>
                  </a:lnTo>
                  <a:lnTo>
                    <a:pt x="1152334" y="90424"/>
                  </a:lnTo>
                  <a:lnTo>
                    <a:pt x="1155750" y="91960"/>
                  </a:lnTo>
                  <a:lnTo>
                    <a:pt x="1157452" y="94005"/>
                  </a:lnTo>
                  <a:lnTo>
                    <a:pt x="1157452" y="104343"/>
                  </a:lnTo>
                  <a:lnTo>
                    <a:pt x="1151343" y="108242"/>
                  </a:lnTo>
                  <a:lnTo>
                    <a:pt x="1139139" y="108242"/>
                  </a:lnTo>
                  <a:lnTo>
                    <a:pt x="1131303" y="107746"/>
                  </a:lnTo>
                  <a:lnTo>
                    <a:pt x="1123784" y="106260"/>
                  </a:lnTo>
                  <a:lnTo>
                    <a:pt x="1116609" y="103797"/>
                  </a:lnTo>
                  <a:lnTo>
                    <a:pt x="1109764" y="100330"/>
                  </a:lnTo>
                  <a:lnTo>
                    <a:pt x="1108938" y="100330"/>
                  </a:lnTo>
                  <a:lnTo>
                    <a:pt x="1108938" y="114681"/>
                  </a:lnTo>
                  <a:lnTo>
                    <a:pt x="1115872" y="117932"/>
                  </a:lnTo>
                  <a:lnTo>
                    <a:pt x="1123175" y="120256"/>
                  </a:lnTo>
                  <a:lnTo>
                    <a:pt x="1130808" y="121640"/>
                  </a:lnTo>
                  <a:lnTo>
                    <a:pt x="1138809" y="122110"/>
                  </a:lnTo>
                  <a:lnTo>
                    <a:pt x="1146543" y="121678"/>
                  </a:lnTo>
                  <a:lnTo>
                    <a:pt x="1170330" y="108242"/>
                  </a:lnTo>
                  <a:lnTo>
                    <a:pt x="1171981" y="105003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2625" y="16294504"/>
            <a:ext cx="2333848" cy="124943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3057600" y="16247357"/>
            <a:ext cx="5773420" cy="1945005"/>
            <a:chOff x="3057600" y="16247357"/>
            <a:chExt cx="5773420" cy="194500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7600" y="16294977"/>
              <a:ext cx="4151050" cy="18967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46709" y="16247364"/>
              <a:ext cx="1584325" cy="1196340"/>
            </a:xfrm>
            <a:custGeom>
              <a:avLst/>
              <a:gdLst/>
              <a:ahLst/>
              <a:cxnLst/>
              <a:rect l="l" t="t" r="r" b="b"/>
              <a:pathLst>
                <a:path w="1584325" h="1196340">
                  <a:moveTo>
                    <a:pt x="1584185" y="687463"/>
                  </a:moveTo>
                  <a:lnTo>
                    <a:pt x="0" y="687463"/>
                  </a:lnTo>
                  <a:lnTo>
                    <a:pt x="0" y="1195971"/>
                  </a:lnTo>
                  <a:lnTo>
                    <a:pt x="1584185" y="1195971"/>
                  </a:lnTo>
                  <a:lnTo>
                    <a:pt x="1584185" y="687463"/>
                  </a:lnTo>
                  <a:close/>
                </a:path>
                <a:path w="1584325" h="1196340">
                  <a:moveTo>
                    <a:pt x="1584185" y="0"/>
                  </a:moveTo>
                  <a:lnTo>
                    <a:pt x="0" y="0"/>
                  </a:lnTo>
                  <a:lnTo>
                    <a:pt x="0" y="508508"/>
                  </a:lnTo>
                  <a:lnTo>
                    <a:pt x="1584185" y="508508"/>
                  </a:lnTo>
                  <a:lnTo>
                    <a:pt x="1584185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305815" y="16307371"/>
              <a:ext cx="1172210" cy="1069975"/>
            </a:xfrm>
            <a:custGeom>
              <a:avLst/>
              <a:gdLst/>
              <a:ahLst/>
              <a:cxnLst/>
              <a:rect l="l" t="t" r="r" b="b"/>
              <a:pathLst>
                <a:path w="1172209" h="1069975">
                  <a:moveTo>
                    <a:pt x="65024" y="321894"/>
                  </a:moveTo>
                  <a:lnTo>
                    <a:pt x="42684" y="290601"/>
                  </a:lnTo>
                  <a:lnTo>
                    <a:pt x="32842" y="288340"/>
                  </a:lnTo>
                  <a:lnTo>
                    <a:pt x="28003" y="287235"/>
                  </a:lnTo>
                  <a:lnTo>
                    <a:pt x="23876" y="285813"/>
                  </a:lnTo>
                  <a:lnTo>
                    <a:pt x="17056" y="282282"/>
                  </a:lnTo>
                  <a:lnTo>
                    <a:pt x="15354" y="279819"/>
                  </a:lnTo>
                  <a:lnTo>
                    <a:pt x="15354" y="273329"/>
                  </a:lnTo>
                  <a:lnTo>
                    <a:pt x="17005" y="270624"/>
                  </a:lnTo>
                  <a:lnTo>
                    <a:pt x="20307" y="268541"/>
                  </a:lnTo>
                  <a:lnTo>
                    <a:pt x="23710" y="266331"/>
                  </a:lnTo>
                  <a:lnTo>
                    <a:pt x="28943" y="265239"/>
                  </a:lnTo>
                  <a:lnTo>
                    <a:pt x="43014" y="265239"/>
                  </a:lnTo>
                  <a:lnTo>
                    <a:pt x="50228" y="266776"/>
                  </a:lnTo>
                  <a:lnTo>
                    <a:pt x="57594" y="269862"/>
                  </a:lnTo>
                  <a:lnTo>
                    <a:pt x="58750" y="269862"/>
                  </a:lnTo>
                  <a:lnTo>
                    <a:pt x="58750" y="265239"/>
                  </a:lnTo>
                  <a:lnTo>
                    <a:pt x="58750" y="256159"/>
                  </a:lnTo>
                  <a:lnTo>
                    <a:pt x="52438" y="254139"/>
                  </a:lnTo>
                  <a:lnTo>
                    <a:pt x="45885" y="252691"/>
                  </a:lnTo>
                  <a:lnTo>
                    <a:pt x="39077" y="251828"/>
                  </a:lnTo>
                  <a:lnTo>
                    <a:pt x="32016" y="251536"/>
                  </a:lnTo>
                  <a:lnTo>
                    <a:pt x="22453" y="251536"/>
                  </a:lnTo>
                  <a:lnTo>
                    <a:pt x="990" y="283222"/>
                  </a:lnTo>
                  <a:lnTo>
                    <a:pt x="2705" y="287845"/>
                  </a:lnTo>
                  <a:lnTo>
                    <a:pt x="37846" y="304292"/>
                  </a:lnTo>
                  <a:lnTo>
                    <a:pt x="41973" y="305663"/>
                  </a:lnTo>
                  <a:lnTo>
                    <a:pt x="45389" y="307314"/>
                  </a:lnTo>
                  <a:lnTo>
                    <a:pt x="48793" y="308851"/>
                  </a:lnTo>
                  <a:lnTo>
                    <a:pt x="50495" y="310896"/>
                  </a:lnTo>
                  <a:lnTo>
                    <a:pt x="50495" y="321233"/>
                  </a:lnTo>
                  <a:lnTo>
                    <a:pt x="44399" y="325145"/>
                  </a:lnTo>
                  <a:lnTo>
                    <a:pt x="32181" y="325145"/>
                  </a:lnTo>
                  <a:lnTo>
                    <a:pt x="24345" y="324650"/>
                  </a:lnTo>
                  <a:lnTo>
                    <a:pt x="16840" y="323164"/>
                  </a:lnTo>
                  <a:lnTo>
                    <a:pt x="9664" y="320687"/>
                  </a:lnTo>
                  <a:lnTo>
                    <a:pt x="2806" y="317220"/>
                  </a:lnTo>
                  <a:lnTo>
                    <a:pt x="1981" y="317220"/>
                  </a:lnTo>
                  <a:lnTo>
                    <a:pt x="1981" y="331571"/>
                  </a:lnTo>
                  <a:lnTo>
                    <a:pt x="8928" y="334822"/>
                  </a:lnTo>
                  <a:lnTo>
                    <a:pt x="16217" y="337146"/>
                  </a:lnTo>
                  <a:lnTo>
                    <a:pt x="23863" y="338531"/>
                  </a:lnTo>
                  <a:lnTo>
                    <a:pt x="31851" y="339001"/>
                  </a:lnTo>
                  <a:lnTo>
                    <a:pt x="39585" y="338569"/>
                  </a:lnTo>
                  <a:lnTo>
                    <a:pt x="63385" y="325145"/>
                  </a:lnTo>
                  <a:lnTo>
                    <a:pt x="65024" y="321894"/>
                  </a:lnTo>
                  <a:close/>
                </a:path>
                <a:path w="1172209" h="1069975">
                  <a:moveTo>
                    <a:pt x="72618" y="990053"/>
                  </a:moveTo>
                  <a:lnTo>
                    <a:pt x="65697" y="986523"/>
                  </a:lnTo>
                  <a:lnTo>
                    <a:pt x="58623" y="983996"/>
                  </a:lnTo>
                  <a:lnTo>
                    <a:pt x="51422" y="982484"/>
                  </a:lnTo>
                  <a:lnTo>
                    <a:pt x="44069" y="981976"/>
                  </a:lnTo>
                  <a:lnTo>
                    <a:pt x="35242" y="982713"/>
                  </a:lnTo>
                  <a:lnTo>
                    <a:pt x="3225" y="1007757"/>
                  </a:lnTo>
                  <a:lnTo>
                    <a:pt x="0" y="1025702"/>
                  </a:lnTo>
                  <a:lnTo>
                    <a:pt x="812" y="1035177"/>
                  </a:lnTo>
                  <a:lnTo>
                    <a:pt x="27114" y="1066457"/>
                  </a:lnTo>
                  <a:lnTo>
                    <a:pt x="44069" y="1069428"/>
                  </a:lnTo>
                  <a:lnTo>
                    <a:pt x="51422" y="1068933"/>
                  </a:lnTo>
                  <a:lnTo>
                    <a:pt x="58623" y="1067409"/>
                  </a:lnTo>
                  <a:lnTo>
                    <a:pt x="65697" y="1064882"/>
                  </a:lnTo>
                  <a:lnTo>
                    <a:pt x="72618" y="1061351"/>
                  </a:lnTo>
                  <a:lnTo>
                    <a:pt x="72618" y="1055408"/>
                  </a:lnTo>
                  <a:lnTo>
                    <a:pt x="72618" y="1047153"/>
                  </a:lnTo>
                  <a:lnTo>
                    <a:pt x="71958" y="1047153"/>
                  </a:lnTo>
                  <a:lnTo>
                    <a:pt x="65709" y="1050759"/>
                  </a:lnTo>
                  <a:lnTo>
                    <a:pt x="59207" y="1053338"/>
                  </a:lnTo>
                  <a:lnTo>
                    <a:pt x="52425" y="1054887"/>
                  </a:lnTo>
                  <a:lnTo>
                    <a:pt x="45389" y="1055408"/>
                  </a:lnTo>
                  <a:lnTo>
                    <a:pt x="35928" y="1055408"/>
                  </a:lnTo>
                  <a:lnTo>
                    <a:pt x="28498" y="1052715"/>
                  </a:lnTo>
                  <a:lnTo>
                    <a:pt x="23114" y="1047318"/>
                  </a:lnTo>
                  <a:lnTo>
                    <a:pt x="17716" y="1041819"/>
                  </a:lnTo>
                  <a:lnTo>
                    <a:pt x="15024" y="1034618"/>
                  </a:lnTo>
                  <a:lnTo>
                    <a:pt x="15024" y="1016787"/>
                  </a:lnTo>
                  <a:lnTo>
                    <a:pt x="17716" y="1009637"/>
                  </a:lnTo>
                  <a:lnTo>
                    <a:pt x="23114" y="1004252"/>
                  </a:lnTo>
                  <a:lnTo>
                    <a:pt x="28498" y="998753"/>
                  </a:lnTo>
                  <a:lnTo>
                    <a:pt x="35928" y="995997"/>
                  </a:lnTo>
                  <a:lnTo>
                    <a:pt x="45389" y="995997"/>
                  </a:lnTo>
                  <a:lnTo>
                    <a:pt x="52425" y="996518"/>
                  </a:lnTo>
                  <a:lnTo>
                    <a:pt x="59207" y="998067"/>
                  </a:lnTo>
                  <a:lnTo>
                    <a:pt x="65709" y="1000645"/>
                  </a:lnTo>
                  <a:lnTo>
                    <a:pt x="71958" y="1004252"/>
                  </a:lnTo>
                  <a:lnTo>
                    <a:pt x="72618" y="1004252"/>
                  </a:lnTo>
                  <a:lnTo>
                    <a:pt x="72618" y="995997"/>
                  </a:lnTo>
                  <a:lnTo>
                    <a:pt x="72618" y="990053"/>
                  </a:lnTo>
                  <a:close/>
                </a:path>
                <a:path w="1172209" h="1069975">
                  <a:moveTo>
                    <a:pt x="84162" y="835888"/>
                  </a:moveTo>
                  <a:lnTo>
                    <a:pt x="23431" y="835888"/>
                  </a:lnTo>
                  <a:lnTo>
                    <a:pt x="23431" y="735711"/>
                  </a:lnTo>
                  <a:lnTo>
                    <a:pt x="8420" y="735711"/>
                  </a:lnTo>
                  <a:lnTo>
                    <a:pt x="8420" y="850900"/>
                  </a:lnTo>
                  <a:lnTo>
                    <a:pt x="84162" y="850900"/>
                  </a:lnTo>
                  <a:lnTo>
                    <a:pt x="84162" y="835888"/>
                  </a:lnTo>
                  <a:close/>
                </a:path>
                <a:path w="1172209" h="1069975">
                  <a:moveTo>
                    <a:pt x="108915" y="5283"/>
                  </a:moveTo>
                  <a:lnTo>
                    <a:pt x="93903" y="5283"/>
                  </a:lnTo>
                  <a:lnTo>
                    <a:pt x="93903" y="99999"/>
                  </a:lnTo>
                  <a:lnTo>
                    <a:pt x="93408" y="99999"/>
                  </a:lnTo>
                  <a:lnTo>
                    <a:pt x="41148" y="25577"/>
                  </a:lnTo>
                  <a:lnTo>
                    <a:pt x="26898" y="5283"/>
                  </a:lnTo>
                  <a:lnTo>
                    <a:pt x="8420" y="5283"/>
                  </a:lnTo>
                  <a:lnTo>
                    <a:pt x="8420" y="120472"/>
                  </a:lnTo>
                  <a:lnTo>
                    <a:pt x="23431" y="120472"/>
                  </a:lnTo>
                  <a:lnTo>
                    <a:pt x="23431" y="25577"/>
                  </a:lnTo>
                  <a:lnTo>
                    <a:pt x="23761" y="25577"/>
                  </a:lnTo>
                  <a:lnTo>
                    <a:pt x="90436" y="120472"/>
                  </a:lnTo>
                  <a:lnTo>
                    <a:pt x="108915" y="120472"/>
                  </a:lnTo>
                  <a:lnTo>
                    <a:pt x="108915" y="99999"/>
                  </a:lnTo>
                  <a:lnTo>
                    <a:pt x="108915" y="5283"/>
                  </a:lnTo>
                  <a:close/>
                </a:path>
                <a:path w="1172209" h="1069975">
                  <a:moveTo>
                    <a:pt x="159321" y="253187"/>
                  </a:moveTo>
                  <a:lnTo>
                    <a:pt x="144310" y="253187"/>
                  </a:lnTo>
                  <a:lnTo>
                    <a:pt x="144310" y="309295"/>
                  </a:lnTo>
                  <a:lnTo>
                    <a:pt x="137858" y="316230"/>
                  </a:lnTo>
                  <a:lnTo>
                    <a:pt x="131191" y="321183"/>
                  </a:lnTo>
                  <a:lnTo>
                    <a:pt x="124320" y="324154"/>
                  </a:lnTo>
                  <a:lnTo>
                    <a:pt x="117246" y="325145"/>
                  </a:lnTo>
                  <a:lnTo>
                    <a:pt x="109308" y="323875"/>
                  </a:lnTo>
                  <a:lnTo>
                    <a:pt x="103632" y="320103"/>
                  </a:lnTo>
                  <a:lnTo>
                    <a:pt x="100228" y="313817"/>
                  </a:lnTo>
                  <a:lnTo>
                    <a:pt x="99098" y="305003"/>
                  </a:lnTo>
                  <a:lnTo>
                    <a:pt x="99098" y="253187"/>
                  </a:lnTo>
                  <a:lnTo>
                    <a:pt x="84074" y="253187"/>
                  </a:lnTo>
                  <a:lnTo>
                    <a:pt x="84188" y="316230"/>
                  </a:lnTo>
                  <a:lnTo>
                    <a:pt x="86715" y="323596"/>
                  </a:lnTo>
                  <a:lnTo>
                    <a:pt x="97282" y="335915"/>
                  </a:lnTo>
                  <a:lnTo>
                    <a:pt x="104482" y="339001"/>
                  </a:lnTo>
                  <a:lnTo>
                    <a:pt x="113614" y="339001"/>
                  </a:lnTo>
                  <a:lnTo>
                    <a:pt x="143979" y="324319"/>
                  </a:lnTo>
                  <a:lnTo>
                    <a:pt x="144310" y="324319"/>
                  </a:lnTo>
                  <a:lnTo>
                    <a:pt x="144310" y="326783"/>
                  </a:lnTo>
                  <a:lnTo>
                    <a:pt x="146126" y="337350"/>
                  </a:lnTo>
                  <a:lnTo>
                    <a:pt x="159321" y="337350"/>
                  </a:lnTo>
                  <a:lnTo>
                    <a:pt x="159321" y="324319"/>
                  </a:lnTo>
                  <a:lnTo>
                    <a:pt x="159321" y="253187"/>
                  </a:lnTo>
                  <a:close/>
                </a:path>
                <a:path w="1172209" h="1069975">
                  <a:moveTo>
                    <a:pt x="167855" y="1025702"/>
                  </a:moveTo>
                  <a:lnTo>
                    <a:pt x="152831" y="989787"/>
                  </a:lnTo>
                  <a:lnTo>
                    <a:pt x="152831" y="1018768"/>
                  </a:lnTo>
                  <a:lnTo>
                    <a:pt x="104152" y="1018768"/>
                  </a:lnTo>
                  <a:lnTo>
                    <a:pt x="104597" y="1010856"/>
                  </a:lnTo>
                  <a:lnTo>
                    <a:pt x="107238" y="1004862"/>
                  </a:lnTo>
                  <a:lnTo>
                    <a:pt x="116916" y="996708"/>
                  </a:lnTo>
                  <a:lnTo>
                    <a:pt x="122364" y="994676"/>
                  </a:lnTo>
                  <a:lnTo>
                    <a:pt x="134467" y="994676"/>
                  </a:lnTo>
                  <a:lnTo>
                    <a:pt x="139903" y="996708"/>
                  </a:lnTo>
                  <a:lnTo>
                    <a:pt x="145580" y="1001471"/>
                  </a:lnTo>
                  <a:lnTo>
                    <a:pt x="149694" y="1004862"/>
                  </a:lnTo>
                  <a:lnTo>
                    <a:pt x="152400" y="1010856"/>
                  </a:lnTo>
                  <a:lnTo>
                    <a:pt x="152831" y="1018768"/>
                  </a:lnTo>
                  <a:lnTo>
                    <a:pt x="152831" y="989787"/>
                  </a:lnTo>
                  <a:lnTo>
                    <a:pt x="152171" y="989126"/>
                  </a:lnTo>
                  <a:lnTo>
                    <a:pt x="145415" y="985151"/>
                  </a:lnTo>
                  <a:lnTo>
                    <a:pt x="137490" y="982764"/>
                  </a:lnTo>
                  <a:lnTo>
                    <a:pt x="128409" y="981976"/>
                  </a:lnTo>
                  <a:lnTo>
                    <a:pt x="119341" y="982764"/>
                  </a:lnTo>
                  <a:lnTo>
                    <a:pt x="91490" y="1009116"/>
                  </a:lnTo>
                  <a:lnTo>
                    <a:pt x="88976" y="1027023"/>
                  </a:lnTo>
                  <a:lnTo>
                    <a:pt x="89674" y="1036269"/>
                  </a:lnTo>
                  <a:lnTo>
                    <a:pt x="113398" y="1066584"/>
                  </a:lnTo>
                  <a:lnTo>
                    <a:pt x="130225" y="1069428"/>
                  </a:lnTo>
                  <a:lnTo>
                    <a:pt x="139319" y="1068946"/>
                  </a:lnTo>
                  <a:lnTo>
                    <a:pt x="147802" y="1067498"/>
                  </a:lnTo>
                  <a:lnTo>
                    <a:pt x="155663" y="1065072"/>
                  </a:lnTo>
                  <a:lnTo>
                    <a:pt x="162902" y="1061681"/>
                  </a:lnTo>
                  <a:lnTo>
                    <a:pt x="162902" y="1055408"/>
                  </a:lnTo>
                  <a:lnTo>
                    <a:pt x="162902" y="1047153"/>
                  </a:lnTo>
                  <a:lnTo>
                    <a:pt x="162077" y="1047153"/>
                  </a:lnTo>
                  <a:lnTo>
                    <a:pt x="155663" y="1050759"/>
                  </a:lnTo>
                  <a:lnTo>
                    <a:pt x="148958" y="1053338"/>
                  </a:lnTo>
                  <a:lnTo>
                    <a:pt x="141960" y="1054887"/>
                  </a:lnTo>
                  <a:lnTo>
                    <a:pt x="134683" y="1055408"/>
                  </a:lnTo>
                  <a:lnTo>
                    <a:pt x="124891" y="1055408"/>
                  </a:lnTo>
                  <a:lnTo>
                    <a:pt x="117576" y="1053261"/>
                  </a:lnTo>
                  <a:lnTo>
                    <a:pt x="107899" y="1044676"/>
                  </a:lnTo>
                  <a:lnTo>
                    <a:pt x="105029" y="1038682"/>
                  </a:lnTo>
                  <a:lnTo>
                    <a:pt x="104152" y="1030986"/>
                  </a:lnTo>
                  <a:lnTo>
                    <a:pt x="167855" y="1030986"/>
                  </a:lnTo>
                  <a:lnTo>
                    <a:pt x="167855" y="1025702"/>
                  </a:lnTo>
                  <a:close/>
                </a:path>
                <a:path w="1172209" h="1069975">
                  <a:moveTo>
                    <a:pt x="174459" y="808824"/>
                  </a:moveTo>
                  <a:lnTo>
                    <a:pt x="159448" y="772896"/>
                  </a:lnTo>
                  <a:lnTo>
                    <a:pt x="159448" y="801890"/>
                  </a:lnTo>
                  <a:lnTo>
                    <a:pt x="110756" y="801890"/>
                  </a:lnTo>
                  <a:lnTo>
                    <a:pt x="111201" y="793965"/>
                  </a:lnTo>
                  <a:lnTo>
                    <a:pt x="113842" y="787971"/>
                  </a:lnTo>
                  <a:lnTo>
                    <a:pt x="123520" y="779830"/>
                  </a:lnTo>
                  <a:lnTo>
                    <a:pt x="128968" y="777798"/>
                  </a:lnTo>
                  <a:lnTo>
                    <a:pt x="141071" y="777798"/>
                  </a:lnTo>
                  <a:lnTo>
                    <a:pt x="146519" y="779830"/>
                  </a:lnTo>
                  <a:lnTo>
                    <a:pt x="152184" y="784580"/>
                  </a:lnTo>
                  <a:lnTo>
                    <a:pt x="156311" y="787971"/>
                  </a:lnTo>
                  <a:lnTo>
                    <a:pt x="159004" y="793965"/>
                  </a:lnTo>
                  <a:lnTo>
                    <a:pt x="159448" y="801890"/>
                  </a:lnTo>
                  <a:lnTo>
                    <a:pt x="159448" y="772896"/>
                  </a:lnTo>
                  <a:lnTo>
                    <a:pt x="158788" y="772236"/>
                  </a:lnTo>
                  <a:lnTo>
                    <a:pt x="152019" y="768261"/>
                  </a:lnTo>
                  <a:lnTo>
                    <a:pt x="144094" y="765886"/>
                  </a:lnTo>
                  <a:lnTo>
                    <a:pt x="135013" y="765086"/>
                  </a:lnTo>
                  <a:lnTo>
                    <a:pt x="125945" y="765886"/>
                  </a:lnTo>
                  <a:lnTo>
                    <a:pt x="98094" y="792238"/>
                  </a:lnTo>
                  <a:lnTo>
                    <a:pt x="95580" y="810145"/>
                  </a:lnTo>
                  <a:lnTo>
                    <a:pt x="96278" y="819378"/>
                  </a:lnTo>
                  <a:lnTo>
                    <a:pt x="120002" y="849706"/>
                  </a:lnTo>
                  <a:lnTo>
                    <a:pt x="136829" y="852551"/>
                  </a:lnTo>
                  <a:lnTo>
                    <a:pt x="145935" y="852068"/>
                  </a:lnTo>
                  <a:lnTo>
                    <a:pt x="154406" y="850607"/>
                  </a:lnTo>
                  <a:lnTo>
                    <a:pt x="162267" y="848182"/>
                  </a:lnTo>
                  <a:lnTo>
                    <a:pt x="169506" y="844791"/>
                  </a:lnTo>
                  <a:lnTo>
                    <a:pt x="169506" y="838530"/>
                  </a:lnTo>
                  <a:lnTo>
                    <a:pt x="169506" y="830275"/>
                  </a:lnTo>
                  <a:lnTo>
                    <a:pt x="168681" y="830275"/>
                  </a:lnTo>
                  <a:lnTo>
                    <a:pt x="162267" y="833882"/>
                  </a:lnTo>
                  <a:lnTo>
                    <a:pt x="155562" y="836460"/>
                  </a:lnTo>
                  <a:lnTo>
                    <a:pt x="148577" y="838009"/>
                  </a:lnTo>
                  <a:lnTo>
                    <a:pt x="141287" y="838530"/>
                  </a:lnTo>
                  <a:lnTo>
                    <a:pt x="131495" y="838530"/>
                  </a:lnTo>
                  <a:lnTo>
                    <a:pt x="124180" y="836383"/>
                  </a:lnTo>
                  <a:lnTo>
                    <a:pt x="114503" y="827798"/>
                  </a:lnTo>
                  <a:lnTo>
                    <a:pt x="111645" y="821804"/>
                  </a:lnTo>
                  <a:lnTo>
                    <a:pt x="110756" y="814095"/>
                  </a:lnTo>
                  <a:lnTo>
                    <a:pt x="174459" y="814095"/>
                  </a:lnTo>
                  <a:lnTo>
                    <a:pt x="174459" y="808824"/>
                  </a:lnTo>
                  <a:close/>
                </a:path>
                <a:path w="1172209" h="1069975">
                  <a:moveTo>
                    <a:pt x="217297" y="78384"/>
                  </a:moveTo>
                  <a:lnTo>
                    <a:pt x="202272" y="43929"/>
                  </a:lnTo>
                  <a:lnTo>
                    <a:pt x="202272" y="68262"/>
                  </a:lnTo>
                  <a:lnTo>
                    <a:pt x="202272" y="88404"/>
                  </a:lnTo>
                  <a:lnTo>
                    <a:pt x="199529" y="95935"/>
                  </a:lnTo>
                  <a:lnTo>
                    <a:pt x="188633" y="105943"/>
                  </a:lnTo>
                  <a:lnTo>
                    <a:pt x="182308" y="108419"/>
                  </a:lnTo>
                  <a:lnTo>
                    <a:pt x="167779" y="108419"/>
                  </a:lnTo>
                  <a:lnTo>
                    <a:pt x="161404" y="105943"/>
                  </a:lnTo>
                  <a:lnTo>
                    <a:pt x="155905" y="100990"/>
                  </a:lnTo>
                  <a:lnTo>
                    <a:pt x="150507" y="95935"/>
                  </a:lnTo>
                  <a:lnTo>
                    <a:pt x="147815" y="88404"/>
                  </a:lnTo>
                  <a:lnTo>
                    <a:pt x="147815" y="68262"/>
                  </a:lnTo>
                  <a:lnTo>
                    <a:pt x="150507" y="60731"/>
                  </a:lnTo>
                  <a:lnTo>
                    <a:pt x="155905" y="55778"/>
                  </a:lnTo>
                  <a:lnTo>
                    <a:pt x="161404" y="50825"/>
                  </a:lnTo>
                  <a:lnTo>
                    <a:pt x="167779" y="48348"/>
                  </a:lnTo>
                  <a:lnTo>
                    <a:pt x="182308" y="48348"/>
                  </a:lnTo>
                  <a:lnTo>
                    <a:pt x="188633" y="50825"/>
                  </a:lnTo>
                  <a:lnTo>
                    <a:pt x="194017" y="55778"/>
                  </a:lnTo>
                  <a:lnTo>
                    <a:pt x="199529" y="60731"/>
                  </a:lnTo>
                  <a:lnTo>
                    <a:pt x="174879" y="34658"/>
                  </a:lnTo>
                  <a:lnTo>
                    <a:pt x="165862" y="35407"/>
                  </a:lnTo>
                  <a:lnTo>
                    <a:pt x="135686" y="60642"/>
                  </a:lnTo>
                  <a:lnTo>
                    <a:pt x="132803" y="78384"/>
                  </a:lnTo>
                  <a:lnTo>
                    <a:pt x="133527" y="87731"/>
                  </a:lnTo>
                  <a:lnTo>
                    <a:pt x="157759" y="119100"/>
                  </a:lnTo>
                  <a:lnTo>
                    <a:pt x="174879" y="122123"/>
                  </a:lnTo>
                  <a:lnTo>
                    <a:pt x="183972" y="121361"/>
                  </a:lnTo>
                  <a:lnTo>
                    <a:pt x="214363" y="96126"/>
                  </a:lnTo>
                  <a:lnTo>
                    <a:pt x="216560" y="87731"/>
                  </a:lnTo>
                  <a:lnTo>
                    <a:pt x="217297" y="78384"/>
                  </a:lnTo>
                  <a:close/>
                </a:path>
                <a:path w="1172209" h="1069975">
                  <a:moveTo>
                    <a:pt x="232422" y="983627"/>
                  </a:moveTo>
                  <a:lnTo>
                    <a:pt x="208495" y="983627"/>
                  </a:lnTo>
                  <a:lnTo>
                    <a:pt x="208495" y="965466"/>
                  </a:lnTo>
                  <a:lnTo>
                    <a:pt x="177800" y="995502"/>
                  </a:lnTo>
                  <a:lnTo>
                    <a:pt x="177800" y="996492"/>
                  </a:lnTo>
                  <a:lnTo>
                    <a:pt x="193484" y="996492"/>
                  </a:lnTo>
                  <a:lnTo>
                    <a:pt x="193484" y="1047648"/>
                  </a:lnTo>
                  <a:lnTo>
                    <a:pt x="194983" y="1057186"/>
                  </a:lnTo>
                  <a:lnTo>
                    <a:pt x="199504" y="1063993"/>
                  </a:lnTo>
                  <a:lnTo>
                    <a:pt x="207035" y="1068070"/>
                  </a:lnTo>
                  <a:lnTo>
                    <a:pt x="217576" y="1069428"/>
                  </a:lnTo>
                  <a:lnTo>
                    <a:pt x="222859" y="1069428"/>
                  </a:lnTo>
                  <a:lnTo>
                    <a:pt x="227799" y="1068222"/>
                  </a:lnTo>
                  <a:lnTo>
                    <a:pt x="232422" y="1065809"/>
                  </a:lnTo>
                  <a:lnTo>
                    <a:pt x="232422" y="1056233"/>
                  </a:lnTo>
                  <a:lnTo>
                    <a:pt x="232422" y="1053592"/>
                  </a:lnTo>
                  <a:lnTo>
                    <a:pt x="231267" y="1053592"/>
                  </a:lnTo>
                  <a:lnTo>
                    <a:pt x="227304" y="1055357"/>
                  </a:lnTo>
                  <a:lnTo>
                    <a:pt x="223685" y="1056233"/>
                  </a:lnTo>
                  <a:lnTo>
                    <a:pt x="217081" y="1056233"/>
                  </a:lnTo>
                  <a:lnTo>
                    <a:pt x="214388" y="1055789"/>
                  </a:lnTo>
                  <a:lnTo>
                    <a:pt x="212293" y="1054912"/>
                  </a:lnTo>
                  <a:lnTo>
                    <a:pt x="209765" y="1053807"/>
                  </a:lnTo>
                  <a:lnTo>
                    <a:pt x="208495" y="1050950"/>
                  </a:lnTo>
                  <a:lnTo>
                    <a:pt x="208495" y="996492"/>
                  </a:lnTo>
                  <a:lnTo>
                    <a:pt x="232422" y="996492"/>
                  </a:lnTo>
                  <a:lnTo>
                    <a:pt x="232422" y="983627"/>
                  </a:lnTo>
                  <a:close/>
                </a:path>
                <a:path w="1172209" h="1069975">
                  <a:moveTo>
                    <a:pt x="233146" y="251536"/>
                  </a:moveTo>
                  <a:lnTo>
                    <a:pt x="231825" y="251536"/>
                  </a:lnTo>
                  <a:lnTo>
                    <a:pt x="222707" y="252463"/>
                  </a:lnTo>
                  <a:lnTo>
                    <a:pt x="214503" y="255206"/>
                  </a:lnTo>
                  <a:lnTo>
                    <a:pt x="207200" y="259803"/>
                  </a:lnTo>
                  <a:lnTo>
                    <a:pt x="200799" y="266230"/>
                  </a:lnTo>
                  <a:lnTo>
                    <a:pt x="200469" y="266230"/>
                  </a:lnTo>
                  <a:lnTo>
                    <a:pt x="200469" y="263753"/>
                  </a:lnTo>
                  <a:lnTo>
                    <a:pt x="198653" y="253187"/>
                  </a:lnTo>
                  <a:lnTo>
                    <a:pt x="185458" y="253187"/>
                  </a:lnTo>
                  <a:lnTo>
                    <a:pt x="185458" y="337350"/>
                  </a:lnTo>
                  <a:lnTo>
                    <a:pt x="200469" y="337350"/>
                  </a:lnTo>
                  <a:lnTo>
                    <a:pt x="200469" y="280250"/>
                  </a:lnTo>
                  <a:lnTo>
                    <a:pt x="203669" y="275742"/>
                  </a:lnTo>
                  <a:lnTo>
                    <a:pt x="208064" y="272224"/>
                  </a:lnTo>
                  <a:lnTo>
                    <a:pt x="219290" y="267157"/>
                  </a:lnTo>
                  <a:lnTo>
                    <a:pt x="223761" y="266230"/>
                  </a:lnTo>
                  <a:lnTo>
                    <a:pt x="225336" y="265899"/>
                  </a:lnTo>
                  <a:lnTo>
                    <a:pt x="233146" y="265899"/>
                  </a:lnTo>
                  <a:lnTo>
                    <a:pt x="233146" y="251536"/>
                  </a:lnTo>
                  <a:close/>
                </a:path>
                <a:path w="1172209" h="1069975">
                  <a:moveTo>
                    <a:pt x="254215" y="835444"/>
                  </a:moveTo>
                  <a:lnTo>
                    <a:pt x="231876" y="804151"/>
                  </a:lnTo>
                  <a:lnTo>
                    <a:pt x="222034" y="801890"/>
                  </a:lnTo>
                  <a:lnTo>
                    <a:pt x="217195" y="800785"/>
                  </a:lnTo>
                  <a:lnTo>
                    <a:pt x="213067" y="799363"/>
                  </a:lnTo>
                  <a:lnTo>
                    <a:pt x="206248" y="795832"/>
                  </a:lnTo>
                  <a:lnTo>
                    <a:pt x="204546" y="793369"/>
                  </a:lnTo>
                  <a:lnTo>
                    <a:pt x="204546" y="786866"/>
                  </a:lnTo>
                  <a:lnTo>
                    <a:pt x="206197" y="784174"/>
                  </a:lnTo>
                  <a:lnTo>
                    <a:pt x="209499" y="782091"/>
                  </a:lnTo>
                  <a:lnTo>
                    <a:pt x="212902" y="779881"/>
                  </a:lnTo>
                  <a:lnTo>
                    <a:pt x="218135" y="778789"/>
                  </a:lnTo>
                  <a:lnTo>
                    <a:pt x="232206" y="778789"/>
                  </a:lnTo>
                  <a:lnTo>
                    <a:pt x="239420" y="780326"/>
                  </a:lnTo>
                  <a:lnTo>
                    <a:pt x="246786" y="783412"/>
                  </a:lnTo>
                  <a:lnTo>
                    <a:pt x="247942" y="783412"/>
                  </a:lnTo>
                  <a:lnTo>
                    <a:pt x="247942" y="778789"/>
                  </a:lnTo>
                  <a:lnTo>
                    <a:pt x="247942" y="769708"/>
                  </a:lnTo>
                  <a:lnTo>
                    <a:pt x="241630" y="767689"/>
                  </a:lnTo>
                  <a:lnTo>
                    <a:pt x="235077" y="766241"/>
                  </a:lnTo>
                  <a:lnTo>
                    <a:pt x="228269" y="765378"/>
                  </a:lnTo>
                  <a:lnTo>
                    <a:pt x="221208" y="765086"/>
                  </a:lnTo>
                  <a:lnTo>
                    <a:pt x="211645" y="765086"/>
                  </a:lnTo>
                  <a:lnTo>
                    <a:pt x="190182" y="796772"/>
                  </a:lnTo>
                  <a:lnTo>
                    <a:pt x="191897" y="801395"/>
                  </a:lnTo>
                  <a:lnTo>
                    <a:pt x="227037" y="817841"/>
                  </a:lnTo>
                  <a:lnTo>
                    <a:pt x="231165" y="819213"/>
                  </a:lnTo>
                  <a:lnTo>
                    <a:pt x="234581" y="820864"/>
                  </a:lnTo>
                  <a:lnTo>
                    <a:pt x="237985" y="822401"/>
                  </a:lnTo>
                  <a:lnTo>
                    <a:pt x="239687" y="824445"/>
                  </a:lnTo>
                  <a:lnTo>
                    <a:pt x="239687" y="834783"/>
                  </a:lnTo>
                  <a:lnTo>
                    <a:pt x="233591" y="838695"/>
                  </a:lnTo>
                  <a:lnTo>
                    <a:pt x="221373" y="838695"/>
                  </a:lnTo>
                  <a:lnTo>
                    <a:pt x="213537" y="838200"/>
                  </a:lnTo>
                  <a:lnTo>
                    <a:pt x="206032" y="836714"/>
                  </a:lnTo>
                  <a:lnTo>
                    <a:pt x="198856" y="834237"/>
                  </a:lnTo>
                  <a:lnTo>
                    <a:pt x="191998" y="830770"/>
                  </a:lnTo>
                  <a:lnTo>
                    <a:pt x="191173" y="830770"/>
                  </a:lnTo>
                  <a:lnTo>
                    <a:pt x="191173" y="845121"/>
                  </a:lnTo>
                  <a:lnTo>
                    <a:pt x="198120" y="848372"/>
                  </a:lnTo>
                  <a:lnTo>
                    <a:pt x="205409" y="850696"/>
                  </a:lnTo>
                  <a:lnTo>
                    <a:pt x="213055" y="852081"/>
                  </a:lnTo>
                  <a:lnTo>
                    <a:pt x="221043" y="852551"/>
                  </a:lnTo>
                  <a:lnTo>
                    <a:pt x="228777" y="852119"/>
                  </a:lnTo>
                  <a:lnTo>
                    <a:pt x="252577" y="838695"/>
                  </a:lnTo>
                  <a:lnTo>
                    <a:pt x="254215" y="835444"/>
                  </a:lnTo>
                  <a:close/>
                </a:path>
                <a:path w="1172209" h="1069975">
                  <a:moveTo>
                    <a:pt x="295757" y="983627"/>
                  </a:moveTo>
                  <a:lnTo>
                    <a:pt x="271830" y="983627"/>
                  </a:lnTo>
                  <a:lnTo>
                    <a:pt x="271830" y="965466"/>
                  </a:lnTo>
                  <a:lnTo>
                    <a:pt x="241134" y="995502"/>
                  </a:lnTo>
                  <a:lnTo>
                    <a:pt x="241134" y="996492"/>
                  </a:lnTo>
                  <a:lnTo>
                    <a:pt x="256819" y="996492"/>
                  </a:lnTo>
                  <a:lnTo>
                    <a:pt x="256819" y="1047648"/>
                  </a:lnTo>
                  <a:lnTo>
                    <a:pt x="258318" y="1057186"/>
                  </a:lnTo>
                  <a:lnTo>
                    <a:pt x="262839" y="1063993"/>
                  </a:lnTo>
                  <a:lnTo>
                    <a:pt x="270370" y="1068070"/>
                  </a:lnTo>
                  <a:lnTo>
                    <a:pt x="280911" y="1069428"/>
                  </a:lnTo>
                  <a:lnTo>
                    <a:pt x="286181" y="1069428"/>
                  </a:lnTo>
                  <a:lnTo>
                    <a:pt x="291134" y="1068222"/>
                  </a:lnTo>
                  <a:lnTo>
                    <a:pt x="295757" y="1065809"/>
                  </a:lnTo>
                  <a:lnTo>
                    <a:pt x="295757" y="1056233"/>
                  </a:lnTo>
                  <a:lnTo>
                    <a:pt x="295757" y="1053592"/>
                  </a:lnTo>
                  <a:lnTo>
                    <a:pt x="294601" y="1053592"/>
                  </a:lnTo>
                  <a:lnTo>
                    <a:pt x="290639" y="1055357"/>
                  </a:lnTo>
                  <a:lnTo>
                    <a:pt x="287007" y="1056233"/>
                  </a:lnTo>
                  <a:lnTo>
                    <a:pt x="280416" y="1056233"/>
                  </a:lnTo>
                  <a:lnTo>
                    <a:pt x="277710" y="1055789"/>
                  </a:lnTo>
                  <a:lnTo>
                    <a:pt x="275628" y="1054912"/>
                  </a:lnTo>
                  <a:lnTo>
                    <a:pt x="273100" y="1053807"/>
                  </a:lnTo>
                  <a:lnTo>
                    <a:pt x="271830" y="1050950"/>
                  </a:lnTo>
                  <a:lnTo>
                    <a:pt x="271830" y="996492"/>
                  </a:lnTo>
                  <a:lnTo>
                    <a:pt x="295757" y="996492"/>
                  </a:lnTo>
                  <a:lnTo>
                    <a:pt x="295757" y="983627"/>
                  </a:lnTo>
                  <a:close/>
                </a:path>
                <a:path w="1172209" h="1069975">
                  <a:moveTo>
                    <a:pt x="297891" y="105016"/>
                  </a:moveTo>
                  <a:lnTo>
                    <a:pt x="275551" y="73710"/>
                  </a:lnTo>
                  <a:lnTo>
                    <a:pt x="265709" y="71462"/>
                  </a:lnTo>
                  <a:lnTo>
                    <a:pt x="260870" y="70358"/>
                  </a:lnTo>
                  <a:lnTo>
                    <a:pt x="256743" y="68922"/>
                  </a:lnTo>
                  <a:lnTo>
                    <a:pt x="249923" y="65405"/>
                  </a:lnTo>
                  <a:lnTo>
                    <a:pt x="248221" y="62928"/>
                  </a:lnTo>
                  <a:lnTo>
                    <a:pt x="248221" y="56438"/>
                  </a:lnTo>
                  <a:lnTo>
                    <a:pt x="249872" y="53746"/>
                  </a:lnTo>
                  <a:lnTo>
                    <a:pt x="253161" y="51650"/>
                  </a:lnTo>
                  <a:lnTo>
                    <a:pt x="256578" y="49453"/>
                  </a:lnTo>
                  <a:lnTo>
                    <a:pt x="261797" y="48348"/>
                  </a:lnTo>
                  <a:lnTo>
                    <a:pt x="275882" y="48348"/>
                  </a:lnTo>
                  <a:lnTo>
                    <a:pt x="283095" y="49898"/>
                  </a:lnTo>
                  <a:lnTo>
                    <a:pt x="290461" y="52971"/>
                  </a:lnTo>
                  <a:lnTo>
                    <a:pt x="291617" y="52971"/>
                  </a:lnTo>
                  <a:lnTo>
                    <a:pt x="291617" y="48348"/>
                  </a:lnTo>
                  <a:lnTo>
                    <a:pt x="291617" y="39281"/>
                  </a:lnTo>
                  <a:lnTo>
                    <a:pt x="285305" y="37261"/>
                  </a:lnTo>
                  <a:lnTo>
                    <a:pt x="278739" y="35814"/>
                  </a:lnTo>
                  <a:lnTo>
                    <a:pt x="271932" y="34950"/>
                  </a:lnTo>
                  <a:lnTo>
                    <a:pt x="264883" y="34658"/>
                  </a:lnTo>
                  <a:lnTo>
                    <a:pt x="255308" y="34658"/>
                  </a:lnTo>
                  <a:lnTo>
                    <a:pt x="233857" y="66344"/>
                  </a:lnTo>
                  <a:lnTo>
                    <a:pt x="235559" y="70967"/>
                  </a:lnTo>
                  <a:lnTo>
                    <a:pt x="270713" y="87414"/>
                  </a:lnTo>
                  <a:lnTo>
                    <a:pt x="274840" y="88785"/>
                  </a:lnTo>
                  <a:lnTo>
                    <a:pt x="278244" y="90436"/>
                  </a:lnTo>
                  <a:lnTo>
                    <a:pt x="281660" y="91973"/>
                  </a:lnTo>
                  <a:lnTo>
                    <a:pt x="283362" y="94005"/>
                  </a:lnTo>
                  <a:lnTo>
                    <a:pt x="283362" y="104355"/>
                  </a:lnTo>
                  <a:lnTo>
                    <a:pt x="277253" y="108254"/>
                  </a:lnTo>
                  <a:lnTo>
                    <a:pt x="265049" y="108254"/>
                  </a:lnTo>
                  <a:lnTo>
                    <a:pt x="257213" y="107759"/>
                  </a:lnTo>
                  <a:lnTo>
                    <a:pt x="249707" y="106273"/>
                  </a:lnTo>
                  <a:lnTo>
                    <a:pt x="242519" y="103797"/>
                  </a:lnTo>
                  <a:lnTo>
                    <a:pt x="235673" y="100330"/>
                  </a:lnTo>
                  <a:lnTo>
                    <a:pt x="234848" y="100330"/>
                  </a:lnTo>
                  <a:lnTo>
                    <a:pt x="234848" y="114693"/>
                  </a:lnTo>
                  <a:lnTo>
                    <a:pt x="241795" y="117944"/>
                  </a:lnTo>
                  <a:lnTo>
                    <a:pt x="249085" y="120256"/>
                  </a:lnTo>
                  <a:lnTo>
                    <a:pt x="256730" y="121653"/>
                  </a:lnTo>
                  <a:lnTo>
                    <a:pt x="264718" y="122123"/>
                  </a:lnTo>
                  <a:lnTo>
                    <a:pt x="272453" y="121678"/>
                  </a:lnTo>
                  <a:lnTo>
                    <a:pt x="296252" y="108254"/>
                  </a:lnTo>
                  <a:lnTo>
                    <a:pt x="297891" y="105016"/>
                  </a:lnTo>
                  <a:close/>
                </a:path>
                <a:path w="1172209" h="1069975">
                  <a:moveTo>
                    <a:pt x="359308" y="259626"/>
                  </a:moveTo>
                  <a:lnTo>
                    <a:pt x="352386" y="256082"/>
                  </a:lnTo>
                  <a:lnTo>
                    <a:pt x="345313" y="253568"/>
                  </a:lnTo>
                  <a:lnTo>
                    <a:pt x="338112" y="252044"/>
                  </a:lnTo>
                  <a:lnTo>
                    <a:pt x="330758" y="251536"/>
                  </a:lnTo>
                  <a:lnTo>
                    <a:pt x="321932" y="252285"/>
                  </a:lnTo>
                  <a:lnTo>
                    <a:pt x="289915" y="277329"/>
                  </a:lnTo>
                  <a:lnTo>
                    <a:pt x="286689" y="295275"/>
                  </a:lnTo>
                  <a:lnTo>
                    <a:pt x="287502" y="304749"/>
                  </a:lnTo>
                  <a:lnTo>
                    <a:pt x="313804" y="336029"/>
                  </a:lnTo>
                  <a:lnTo>
                    <a:pt x="330758" y="339001"/>
                  </a:lnTo>
                  <a:lnTo>
                    <a:pt x="338112" y="338493"/>
                  </a:lnTo>
                  <a:lnTo>
                    <a:pt x="345313" y="336981"/>
                  </a:lnTo>
                  <a:lnTo>
                    <a:pt x="352386" y="334454"/>
                  </a:lnTo>
                  <a:lnTo>
                    <a:pt x="359308" y="330911"/>
                  </a:lnTo>
                  <a:lnTo>
                    <a:pt x="359308" y="324980"/>
                  </a:lnTo>
                  <a:lnTo>
                    <a:pt x="359308" y="316725"/>
                  </a:lnTo>
                  <a:lnTo>
                    <a:pt x="358648" y="316725"/>
                  </a:lnTo>
                  <a:lnTo>
                    <a:pt x="352399" y="320332"/>
                  </a:lnTo>
                  <a:lnTo>
                    <a:pt x="345897" y="322910"/>
                  </a:lnTo>
                  <a:lnTo>
                    <a:pt x="339115" y="324459"/>
                  </a:lnTo>
                  <a:lnTo>
                    <a:pt x="332079" y="324980"/>
                  </a:lnTo>
                  <a:lnTo>
                    <a:pt x="322618" y="324980"/>
                  </a:lnTo>
                  <a:lnTo>
                    <a:pt x="315188" y="322275"/>
                  </a:lnTo>
                  <a:lnTo>
                    <a:pt x="309791" y="316890"/>
                  </a:lnTo>
                  <a:lnTo>
                    <a:pt x="304406" y="311391"/>
                  </a:lnTo>
                  <a:lnTo>
                    <a:pt x="301713" y="304177"/>
                  </a:lnTo>
                  <a:lnTo>
                    <a:pt x="301713" y="286359"/>
                  </a:lnTo>
                  <a:lnTo>
                    <a:pt x="304406" y="279209"/>
                  </a:lnTo>
                  <a:lnTo>
                    <a:pt x="309791" y="273812"/>
                  </a:lnTo>
                  <a:lnTo>
                    <a:pt x="315188" y="268312"/>
                  </a:lnTo>
                  <a:lnTo>
                    <a:pt x="322618" y="265569"/>
                  </a:lnTo>
                  <a:lnTo>
                    <a:pt x="332079" y="265569"/>
                  </a:lnTo>
                  <a:lnTo>
                    <a:pt x="339115" y="266077"/>
                  </a:lnTo>
                  <a:lnTo>
                    <a:pt x="345897" y="267627"/>
                  </a:lnTo>
                  <a:lnTo>
                    <a:pt x="352399" y="270205"/>
                  </a:lnTo>
                  <a:lnTo>
                    <a:pt x="358648" y="273812"/>
                  </a:lnTo>
                  <a:lnTo>
                    <a:pt x="359308" y="273812"/>
                  </a:lnTo>
                  <a:lnTo>
                    <a:pt x="359308" y="265569"/>
                  </a:lnTo>
                  <a:lnTo>
                    <a:pt x="359308" y="259626"/>
                  </a:lnTo>
                  <a:close/>
                </a:path>
                <a:path w="1172209" h="1069975">
                  <a:moveTo>
                    <a:pt x="375996" y="730440"/>
                  </a:moveTo>
                  <a:lnTo>
                    <a:pt x="360984" y="730440"/>
                  </a:lnTo>
                  <a:lnTo>
                    <a:pt x="360984" y="850900"/>
                  </a:lnTo>
                  <a:lnTo>
                    <a:pt x="375996" y="850900"/>
                  </a:lnTo>
                  <a:lnTo>
                    <a:pt x="375996" y="730440"/>
                  </a:lnTo>
                  <a:close/>
                </a:path>
                <a:path w="1172209" h="1069975">
                  <a:moveTo>
                    <a:pt x="376809" y="0"/>
                  </a:moveTo>
                  <a:lnTo>
                    <a:pt x="361784" y="0"/>
                  </a:lnTo>
                  <a:lnTo>
                    <a:pt x="361784" y="120472"/>
                  </a:lnTo>
                  <a:lnTo>
                    <a:pt x="376809" y="120472"/>
                  </a:lnTo>
                  <a:lnTo>
                    <a:pt x="376809" y="0"/>
                  </a:lnTo>
                  <a:close/>
                </a:path>
                <a:path w="1172209" h="1069975">
                  <a:moveTo>
                    <a:pt x="388632" y="1025702"/>
                  </a:moveTo>
                  <a:lnTo>
                    <a:pt x="373608" y="989787"/>
                  </a:lnTo>
                  <a:lnTo>
                    <a:pt x="373608" y="1018768"/>
                  </a:lnTo>
                  <a:lnTo>
                    <a:pt x="324929" y="1018768"/>
                  </a:lnTo>
                  <a:lnTo>
                    <a:pt x="325374" y="1010856"/>
                  </a:lnTo>
                  <a:lnTo>
                    <a:pt x="328015" y="1004862"/>
                  </a:lnTo>
                  <a:lnTo>
                    <a:pt x="337693" y="996708"/>
                  </a:lnTo>
                  <a:lnTo>
                    <a:pt x="343141" y="994676"/>
                  </a:lnTo>
                  <a:lnTo>
                    <a:pt x="355244" y="994676"/>
                  </a:lnTo>
                  <a:lnTo>
                    <a:pt x="360692" y="996708"/>
                  </a:lnTo>
                  <a:lnTo>
                    <a:pt x="366356" y="1001471"/>
                  </a:lnTo>
                  <a:lnTo>
                    <a:pt x="370471" y="1004862"/>
                  </a:lnTo>
                  <a:lnTo>
                    <a:pt x="373176" y="1010856"/>
                  </a:lnTo>
                  <a:lnTo>
                    <a:pt x="373608" y="1018768"/>
                  </a:lnTo>
                  <a:lnTo>
                    <a:pt x="373608" y="989787"/>
                  </a:lnTo>
                  <a:lnTo>
                    <a:pt x="372948" y="989126"/>
                  </a:lnTo>
                  <a:lnTo>
                    <a:pt x="366191" y="985151"/>
                  </a:lnTo>
                  <a:lnTo>
                    <a:pt x="358267" y="982764"/>
                  </a:lnTo>
                  <a:lnTo>
                    <a:pt x="349186" y="981976"/>
                  </a:lnTo>
                  <a:lnTo>
                    <a:pt x="340118" y="982764"/>
                  </a:lnTo>
                  <a:lnTo>
                    <a:pt x="312267" y="1009116"/>
                  </a:lnTo>
                  <a:lnTo>
                    <a:pt x="309753" y="1027023"/>
                  </a:lnTo>
                  <a:lnTo>
                    <a:pt x="310451" y="1036269"/>
                  </a:lnTo>
                  <a:lnTo>
                    <a:pt x="334175" y="1066584"/>
                  </a:lnTo>
                  <a:lnTo>
                    <a:pt x="351002" y="1069428"/>
                  </a:lnTo>
                  <a:lnTo>
                    <a:pt x="360095" y="1068946"/>
                  </a:lnTo>
                  <a:lnTo>
                    <a:pt x="368579" y="1067498"/>
                  </a:lnTo>
                  <a:lnTo>
                    <a:pt x="376440" y="1065072"/>
                  </a:lnTo>
                  <a:lnTo>
                    <a:pt x="383679" y="1061681"/>
                  </a:lnTo>
                  <a:lnTo>
                    <a:pt x="383679" y="1055408"/>
                  </a:lnTo>
                  <a:lnTo>
                    <a:pt x="383679" y="1047153"/>
                  </a:lnTo>
                  <a:lnTo>
                    <a:pt x="382854" y="1047153"/>
                  </a:lnTo>
                  <a:lnTo>
                    <a:pt x="376440" y="1050759"/>
                  </a:lnTo>
                  <a:lnTo>
                    <a:pt x="369735" y="1053338"/>
                  </a:lnTo>
                  <a:lnTo>
                    <a:pt x="362737" y="1054887"/>
                  </a:lnTo>
                  <a:lnTo>
                    <a:pt x="355460" y="1055408"/>
                  </a:lnTo>
                  <a:lnTo>
                    <a:pt x="345668" y="1055408"/>
                  </a:lnTo>
                  <a:lnTo>
                    <a:pt x="338353" y="1053261"/>
                  </a:lnTo>
                  <a:lnTo>
                    <a:pt x="328676" y="1044676"/>
                  </a:lnTo>
                  <a:lnTo>
                    <a:pt x="325818" y="1038682"/>
                  </a:lnTo>
                  <a:lnTo>
                    <a:pt x="324929" y="1030986"/>
                  </a:lnTo>
                  <a:lnTo>
                    <a:pt x="388632" y="1030986"/>
                  </a:lnTo>
                  <a:lnTo>
                    <a:pt x="388632" y="1025702"/>
                  </a:lnTo>
                  <a:close/>
                </a:path>
                <a:path w="1172209" h="1069975">
                  <a:moveTo>
                    <a:pt x="454545" y="295275"/>
                  </a:moveTo>
                  <a:lnTo>
                    <a:pt x="439521" y="259346"/>
                  </a:lnTo>
                  <a:lnTo>
                    <a:pt x="439521" y="288340"/>
                  </a:lnTo>
                  <a:lnTo>
                    <a:pt x="390842" y="288340"/>
                  </a:lnTo>
                  <a:lnTo>
                    <a:pt x="391287" y="280416"/>
                  </a:lnTo>
                  <a:lnTo>
                    <a:pt x="393928" y="274421"/>
                  </a:lnTo>
                  <a:lnTo>
                    <a:pt x="403606" y="266280"/>
                  </a:lnTo>
                  <a:lnTo>
                    <a:pt x="409054" y="264248"/>
                  </a:lnTo>
                  <a:lnTo>
                    <a:pt x="421157" y="264248"/>
                  </a:lnTo>
                  <a:lnTo>
                    <a:pt x="426593" y="266280"/>
                  </a:lnTo>
                  <a:lnTo>
                    <a:pt x="432269" y="271030"/>
                  </a:lnTo>
                  <a:lnTo>
                    <a:pt x="436384" y="274421"/>
                  </a:lnTo>
                  <a:lnTo>
                    <a:pt x="439089" y="280416"/>
                  </a:lnTo>
                  <a:lnTo>
                    <a:pt x="439521" y="288340"/>
                  </a:lnTo>
                  <a:lnTo>
                    <a:pt x="439521" y="259346"/>
                  </a:lnTo>
                  <a:lnTo>
                    <a:pt x="438861" y="258686"/>
                  </a:lnTo>
                  <a:lnTo>
                    <a:pt x="432092" y="254711"/>
                  </a:lnTo>
                  <a:lnTo>
                    <a:pt x="424180" y="252336"/>
                  </a:lnTo>
                  <a:lnTo>
                    <a:pt x="415099" y="251536"/>
                  </a:lnTo>
                  <a:lnTo>
                    <a:pt x="406019" y="252336"/>
                  </a:lnTo>
                  <a:lnTo>
                    <a:pt x="378180" y="278688"/>
                  </a:lnTo>
                  <a:lnTo>
                    <a:pt x="375666" y="296595"/>
                  </a:lnTo>
                  <a:lnTo>
                    <a:pt x="376364" y="305828"/>
                  </a:lnTo>
                  <a:lnTo>
                    <a:pt x="400088" y="336156"/>
                  </a:lnTo>
                  <a:lnTo>
                    <a:pt x="416915" y="339001"/>
                  </a:lnTo>
                  <a:lnTo>
                    <a:pt x="426008" y="338518"/>
                  </a:lnTo>
                  <a:lnTo>
                    <a:pt x="434492" y="337058"/>
                  </a:lnTo>
                  <a:lnTo>
                    <a:pt x="442353" y="334632"/>
                  </a:lnTo>
                  <a:lnTo>
                    <a:pt x="449592" y="331241"/>
                  </a:lnTo>
                  <a:lnTo>
                    <a:pt x="449592" y="324980"/>
                  </a:lnTo>
                  <a:lnTo>
                    <a:pt x="449592" y="316725"/>
                  </a:lnTo>
                  <a:lnTo>
                    <a:pt x="448767" y="316725"/>
                  </a:lnTo>
                  <a:lnTo>
                    <a:pt x="442353" y="320332"/>
                  </a:lnTo>
                  <a:lnTo>
                    <a:pt x="435648" y="322910"/>
                  </a:lnTo>
                  <a:lnTo>
                    <a:pt x="428650" y="324459"/>
                  </a:lnTo>
                  <a:lnTo>
                    <a:pt x="421373" y="324980"/>
                  </a:lnTo>
                  <a:lnTo>
                    <a:pt x="411581" y="324980"/>
                  </a:lnTo>
                  <a:lnTo>
                    <a:pt x="404266" y="322834"/>
                  </a:lnTo>
                  <a:lnTo>
                    <a:pt x="394589" y="314248"/>
                  </a:lnTo>
                  <a:lnTo>
                    <a:pt x="391718" y="308254"/>
                  </a:lnTo>
                  <a:lnTo>
                    <a:pt x="390842" y="300545"/>
                  </a:lnTo>
                  <a:lnTo>
                    <a:pt x="454545" y="300545"/>
                  </a:lnTo>
                  <a:lnTo>
                    <a:pt x="454545" y="295275"/>
                  </a:lnTo>
                  <a:close/>
                </a:path>
                <a:path w="1172209" h="1069975">
                  <a:moveTo>
                    <a:pt x="467360" y="983627"/>
                  </a:moveTo>
                  <a:lnTo>
                    <a:pt x="452335" y="983627"/>
                  </a:lnTo>
                  <a:lnTo>
                    <a:pt x="452335" y="1067777"/>
                  </a:lnTo>
                  <a:lnTo>
                    <a:pt x="467360" y="1067777"/>
                  </a:lnTo>
                  <a:lnTo>
                    <a:pt x="467360" y="983627"/>
                  </a:lnTo>
                  <a:close/>
                </a:path>
                <a:path w="1172209" h="1069975">
                  <a:moveTo>
                    <a:pt x="482714" y="808824"/>
                  </a:moveTo>
                  <a:lnTo>
                    <a:pt x="467690" y="774357"/>
                  </a:lnTo>
                  <a:lnTo>
                    <a:pt x="467690" y="798703"/>
                  </a:lnTo>
                  <a:lnTo>
                    <a:pt x="467690" y="818832"/>
                  </a:lnTo>
                  <a:lnTo>
                    <a:pt x="464947" y="826363"/>
                  </a:lnTo>
                  <a:lnTo>
                    <a:pt x="454050" y="836383"/>
                  </a:lnTo>
                  <a:lnTo>
                    <a:pt x="447725" y="838860"/>
                  </a:lnTo>
                  <a:lnTo>
                    <a:pt x="433197" y="838860"/>
                  </a:lnTo>
                  <a:lnTo>
                    <a:pt x="426821" y="836383"/>
                  </a:lnTo>
                  <a:lnTo>
                    <a:pt x="421322" y="831430"/>
                  </a:lnTo>
                  <a:lnTo>
                    <a:pt x="415925" y="826363"/>
                  </a:lnTo>
                  <a:lnTo>
                    <a:pt x="413232" y="818832"/>
                  </a:lnTo>
                  <a:lnTo>
                    <a:pt x="413232" y="798703"/>
                  </a:lnTo>
                  <a:lnTo>
                    <a:pt x="415925" y="791159"/>
                  </a:lnTo>
                  <a:lnTo>
                    <a:pt x="421322" y="786218"/>
                  </a:lnTo>
                  <a:lnTo>
                    <a:pt x="426821" y="781265"/>
                  </a:lnTo>
                  <a:lnTo>
                    <a:pt x="433197" y="778789"/>
                  </a:lnTo>
                  <a:lnTo>
                    <a:pt x="447725" y="778789"/>
                  </a:lnTo>
                  <a:lnTo>
                    <a:pt x="454050" y="781265"/>
                  </a:lnTo>
                  <a:lnTo>
                    <a:pt x="459435" y="786218"/>
                  </a:lnTo>
                  <a:lnTo>
                    <a:pt x="464947" y="791159"/>
                  </a:lnTo>
                  <a:lnTo>
                    <a:pt x="440296" y="765086"/>
                  </a:lnTo>
                  <a:lnTo>
                    <a:pt x="431279" y="765848"/>
                  </a:lnTo>
                  <a:lnTo>
                    <a:pt x="401104" y="791083"/>
                  </a:lnTo>
                  <a:lnTo>
                    <a:pt x="398221" y="808824"/>
                  </a:lnTo>
                  <a:lnTo>
                    <a:pt x="398945" y="818159"/>
                  </a:lnTo>
                  <a:lnTo>
                    <a:pt x="423176" y="849541"/>
                  </a:lnTo>
                  <a:lnTo>
                    <a:pt x="440296" y="852551"/>
                  </a:lnTo>
                  <a:lnTo>
                    <a:pt x="449389" y="851801"/>
                  </a:lnTo>
                  <a:lnTo>
                    <a:pt x="479780" y="826554"/>
                  </a:lnTo>
                  <a:lnTo>
                    <a:pt x="481977" y="818159"/>
                  </a:lnTo>
                  <a:lnTo>
                    <a:pt x="482714" y="808824"/>
                  </a:lnTo>
                  <a:close/>
                </a:path>
                <a:path w="1172209" h="1069975">
                  <a:moveTo>
                    <a:pt x="483514" y="78384"/>
                  </a:moveTo>
                  <a:lnTo>
                    <a:pt x="468503" y="43942"/>
                  </a:lnTo>
                  <a:lnTo>
                    <a:pt x="468503" y="68262"/>
                  </a:lnTo>
                  <a:lnTo>
                    <a:pt x="468503" y="88404"/>
                  </a:lnTo>
                  <a:lnTo>
                    <a:pt x="465747" y="95935"/>
                  </a:lnTo>
                  <a:lnTo>
                    <a:pt x="454850" y="105943"/>
                  </a:lnTo>
                  <a:lnTo>
                    <a:pt x="448525" y="108419"/>
                  </a:lnTo>
                  <a:lnTo>
                    <a:pt x="434009" y="108419"/>
                  </a:lnTo>
                  <a:lnTo>
                    <a:pt x="427634" y="105943"/>
                  </a:lnTo>
                  <a:lnTo>
                    <a:pt x="422122" y="100990"/>
                  </a:lnTo>
                  <a:lnTo>
                    <a:pt x="416737" y="95935"/>
                  </a:lnTo>
                  <a:lnTo>
                    <a:pt x="414045" y="88404"/>
                  </a:lnTo>
                  <a:lnTo>
                    <a:pt x="414045" y="68262"/>
                  </a:lnTo>
                  <a:lnTo>
                    <a:pt x="416737" y="60731"/>
                  </a:lnTo>
                  <a:lnTo>
                    <a:pt x="422122" y="55778"/>
                  </a:lnTo>
                  <a:lnTo>
                    <a:pt x="427634" y="50825"/>
                  </a:lnTo>
                  <a:lnTo>
                    <a:pt x="434009" y="48348"/>
                  </a:lnTo>
                  <a:lnTo>
                    <a:pt x="448525" y="48348"/>
                  </a:lnTo>
                  <a:lnTo>
                    <a:pt x="454850" y="50825"/>
                  </a:lnTo>
                  <a:lnTo>
                    <a:pt x="460248" y="55778"/>
                  </a:lnTo>
                  <a:lnTo>
                    <a:pt x="465747" y="60731"/>
                  </a:lnTo>
                  <a:lnTo>
                    <a:pt x="441109" y="34658"/>
                  </a:lnTo>
                  <a:lnTo>
                    <a:pt x="432079" y="35407"/>
                  </a:lnTo>
                  <a:lnTo>
                    <a:pt x="401916" y="60642"/>
                  </a:lnTo>
                  <a:lnTo>
                    <a:pt x="399021" y="78384"/>
                  </a:lnTo>
                  <a:lnTo>
                    <a:pt x="399745" y="87731"/>
                  </a:lnTo>
                  <a:lnTo>
                    <a:pt x="423989" y="119100"/>
                  </a:lnTo>
                  <a:lnTo>
                    <a:pt x="441109" y="122123"/>
                  </a:lnTo>
                  <a:lnTo>
                    <a:pt x="450202" y="121361"/>
                  </a:lnTo>
                  <a:lnTo>
                    <a:pt x="480580" y="96126"/>
                  </a:lnTo>
                  <a:lnTo>
                    <a:pt x="482777" y="87731"/>
                  </a:lnTo>
                  <a:lnTo>
                    <a:pt x="483514" y="78384"/>
                  </a:lnTo>
                  <a:close/>
                </a:path>
                <a:path w="1172209" h="1069975">
                  <a:moveTo>
                    <a:pt x="485178" y="972400"/>
                  </a:moveTo>
                  <a:lnTo>
                    <a:pt x="474116" y="960361"/>
                  </a:lnTo>
                  <a:lnTo>
                    <a:pt x="466534" y="952106"/>
                  </a:lnTo>
                  <a:lnTo>
                    <a:pt x="452996" y="952106"/>
                  </a:lnTo>
                  <a:lnTo>
                    <a:pt x="434352" y="972400"/>
                  </a:lnTo>
                  <a:lnTo>
                    <a:pt x="447395" y="972400"/>
                  </a:lnTo>
                  <a:lnTo>
                    <a:pt x="459765" y="960361"/>
                  </a:lnTo>
                  <a:lnTo>
                    <a:pt x="472147" y="972400"/>
                  </a:lnTo>
                  <a:lnTo>
                    <a:pt x="485178" y="972400"/>
                  </a:lnTo>
                  <a:close/>
                </a:path>
                <a:path w="1172209" h="1069975">
                  <a:moveTo>
                    <a:pt x="510400" y="947318"/>
                  </a:moveTo>
                  <a:lnTo>
                    <a:pt x="495388" y="947318"/>
                  </a:lnTo>
                  <a:lnTo>
                    <a:pt x="495388" y="1067777"/>
                  </a:lnTo>
                  <a:lnTo>
                    <a:pt x="510400" y="1067777"/>
                  </a:lnTo>
                  <a:lnTo>
                    <a:pt x="510400" y="947318"/>
                  </a:lnTo>
                  <a:close/>
                </a:path>
                <a:path w="1172209" h="1069975">
                  <a:moveTo>
                    <a:pt x="519112" y="253187"/>
                  </a:moveTo>
                  <a:lnTo>
                    <a:pt x="495185" y="253187"/>
                  </a:lnTo>
                  <a:lnTo>
                    <a:pt x="495185" y="235038"/>
                  </a:lnTo>
                  <a:lnTo>
                    <a:pt x="464489" y="265074"/>
                  </a:lnTo>
                  <a:lnTo>
                    <a:pt x="464489" y="266065"/>
                  </a:lnTo>
                  <a:lnTo>
                    <a:pt x="480174" y="266065"/>
                  </a:lnTo>
                  <a:lnTo>
                    <a:pt x="480174" y="317220"/>
                  </a:lnTo>
                  <a:lnTo>
                    <a:pt x="481672" y="326745"/>
                  </a:lnTo>
                  <a:lnTo>
                    <a:pt x="486194" y="333552"/>
                  </a:lnTo>
                  <a:lnTo>
                    <a:pt x="493725" y="337642"/>
                  </a:lnTo>
                  <a:lnTo>
                    <a:pt x="504266" y="339001"/>
                  </a:lnTo>
                  <a:lnTo>
                    <a:pt x="509549" y="339001"/>
                  </a:lnTo>
                  <a:lnTo>
                    <a:pt x="514489" y="337794"/>
                  </a:lnTo>
                  <a:lnTo>
                    <a:pt x="519112" y="335368"/>
                  </a:lnTo>
                  <a:lnTo>
                    <a:pt x="519112" y="325793"/>
                  </a:lnTo>
                  <a:lnTo>
                    <a:pt x="519112" y="323164"/>
                  </a:lnTo>
                  <a:lnTo>
                    <a:pt x="517956" y="323164"/>
                  </a:lnTo>
                  <a:lnTo>
                    <a:pt x="513994" y="324916"/>
                  </a:lnTo>
                  <a:lnTo>
                    <a:pt x="510374" y="325793"/>
                  </a:lnTo>
                  <a:lnTo>
                    <a:pt x="503770" y="325793"/>
                  </a:lnTo>
                  <a:lnTo>
                    <a:pt x="501078" y="325361"/>
                  </a:lnTo>
                  <a:lnTo>
                    <a:pt x="498983" y="324485"/>
                  </a:lnTo>
                  <a:lnTo>
                    <a:pt x="496455" y="323380"/>
                  </a:lnTo>
                  <a:lnTo>
                    <a:pt x="495185" y="320522"/>
                  </a:lnTo>
                  <a:lnTo>
                    <a:pt x="495185" y="266065"/>
                  </a:lnTo>
                  <a:lnTo>
                    <a:pt x="519112" y="266065"/>
                  </a:lnTo>
                  <a:lnTo>
                    <a:pt x="519112" y="253187"/>
                  </a:lnTo>
                  <a:close/>
                </a:path>
                <a:path w="1172209" h="1069975">
                  <a:moveTo>
                    <a:pt x="519404" y="766737"/>
                  </a:moveTo>
                  <a:lnTo>
                    <a:pt x="504393" y="766737"/>
                  </a:lnTo>
                  <a:lnTo>
                    <a:pt x="504393" y="850900"/>
                  </a:lnTo>
                  <a:lnTo>
                    <a:pt x="519404" y="850900"/>
                  </a:lnTo>
                  <a:lnTo>
                    <a:pt x="519404" y="766737"/>
                  </a:lnTo>
                  <a:close/>
                </a:path>
                <a:path w="1172209" h="1069975">
                  <a:moveTo>
                    <a:pt x="520065" y="732751"/>
                  </a:moveTo>
                  <a:lnTo>
                    <a:pt x="503897" y="732751"/>
                  </a:lnTo>
                  <a:lnTo>
                    <a:pt x="503897" y="748919"/>
                  </a:lnTo>
                  <a:lnTo>
                    <a:pt x="520065" y="748919"/>
                  </a:lnTo>
                  <a:lnTo>
                    <a:pt x="520065" y="732751"/>
                  </a:lnTo>
                  <a:close/>
                </a:path>
                <a:path w="1172209" h="1069975">
                  <a:moveTo>
                    <a:pt x="582447" y="253187"/>
                  </a:moveTo>
                  <a:lnTo>
                    <a:pt x="558520" y="253187"/>
                  </a:lnTo>
                  <a:lnTo>
                    <a:pt x="558520" y="235038"/>
                  </a:lnTo>
                  <a:lnTo>
                    <a:pt x="527824" y="265074"/>
                  </a:lnTo>
                  <a:lnTo>
                    <a:pt x="527824" y="266065"/>
                  </a:lnTo>
                  <a:lnTo>
                    <a:pt x="543509" y="266065"/>
                  </a:lnTo>
                  <a:lnTo>
                    <a:pt x="543509" y="317220"/>
                  </a:lnTo>
                  <a:lnTo>
                    <a:pt x="545007" y="326745"/>
                  </a:lnTo>
                  <a:lnTo>
                    <a:pt x="549529" y="333552"/>
                  </a:lnTo>
                  <a:lnTo>
                    <a:pt x="557060" y="337642"/>
                  </a:lnTo>
                  <a:lnTo>
                    <a:pt x="567601" y="339001"/>
                  </a:lnTo>
                  <a:lnTo>
                    <a:pt x="572871" y="339001"/>
                  </a:lnTo>
                  <a:lnTo>
                    <a:pt x="577824" y="337794"/>
                  </a:lnTo>
                  <a:lnTo>
                    <a:pt x="582447" y="335368"/>
                  </a:lnTo>
                  <a:lnTo>
                    <a:pt x="582447" y="325793"/>
                  </a:lnTo>
                  <a:lnTo>
                    <a:pt x="582447" y="323164"/>
                  </a:lnTo>
                  <a:lnTo>
                    <a:pt x="581291" y="323164"/>
                  </a:lnTo>
                  <a:lnTo>
                    <a:pt x="577329" y="324916"/>
                  </a:lnTo>
                  <a:lnTo>
                    <a:pt x="573697" y="325793"/>
                  </a:lnTo>
                  <a:lnTo>
                    <a:pt x="567105" y="325793"/>
                  </a:lnTo>
                  <a:lnTo>
                    <a:pt x="564400" y="325361"/>
                  </a:lnTo>
                  <a:lnTo>
                    <a:pt x="562317" y="324485"/>
                  </a:lnTo>
                  <a:lnTo>
                    <a:pt x="559790" y="323380"/>
                  </a:lnTo>
                  <a:lnTo>
                    <a:pt x="558520" y="320522"/>
                  </a:lnTo>
                  <a:lnTo>
                    <a:pt x="558520" y="266065"/>
                  </a:lnTo>
                  <a:lnTo>
                    <a:pt x="582447" y="266065"/>
                  </a:lnTo>
                  <a:lnTo>
                    <a:pt x="582447" y="253187"/>
                  </a:lnTo>
                  <a:close/>
                </a:path>
                <a:path w="1172209" h="1069975">
                  <a:moveTo>
                    <a:pt x="582587" y="36309"/>
                  </a:moveTo>
                  <a:lnTo>
                    <a:pt x="569391" y="36309"/>
                  </a:lnTo>
                  <a:lnTo>
                    <a:pt x="567575" y="46863"/>
                  </a:lnTo>
                  <a:lnTo>
                    <a:pt x="567575" y="60566"/>
                  </a:lnTo>
                  <a:lnTo>
                    <a:pt x="567575" y="94564"/>
                  </a:lnTo>
                  <a:lnTo>
                    <a:pt x="561568" y="99898"/>
                  </a:lnTo>
                  <a:lnTo>
                    <a:pt x="555447" y="103720"/>
                  </a:lnTo>
                  <a:lnTo>
                    <a:pt x="549198" y="106006"/>
                  </a:lnTo>
                  <a:lnTo>
                    <a:pt x="542823" y="106768"/>
                  </a:lnTo>
                  <a:lnTo>
                    <a:pt x="534352" y="106768"/>
                  </a:lnTo>
                  <a:lnTo>
                    <a:pt x="514477" y="67983"/>
                  </a:lnTo>
                  <a:lnTo>
                    <a:pt x="517029" y="60896"/>
                  </a:lnTo>
                  <a:lnTo>
                    <a:pt x="527481" y="50888"/>
                  </a:lnTo>
                  <a:lnTo>
                    <a:pt x="534352" y="48348"/>
                  </a:lnTo>
                  <a:lnTo>
                    <a:pt x="542823" y="48348"/>
                  </a:lnTo>
                  <a:lnTo>
                    <a:pt x="549198" y="49123"/>
                  </a:lnTo>
                  <a:lnTo>
                    <a:pt x="555447" y="51409"/>
                  </a:lnTo>
                  <a:lnTo>
                    <a:pt x="561568" y="55219"/>
                  </a:lnTo>
                  <a:lnTo>
                    <a:pt x="567575" y="60566"/>
                  </a:lnTo>
                  <a:lnTo>
                    <a:pt x="567575" y="46863"/>
                  </a:lnTo>
                  <a:lnTo>
                    <a:pt x="567080" y="46863"/>
                  </a:lnTo>
                  <a:lnTo>
                    <a:pt x="561111" y="41529"/>
                  </a:lnTo>
                  <a:lnTo>
                    <a:pt x="554583" y="37706"/>
                  </a:lnTo>
                  <a:lnTo>
                    <a:pt x="547497" y="35420"/>
                  </a:lnTo>
                  <a:lnTo>
                    <a:pt x="539851" y="34658"/>
                  </a:lnTo>
                  <a:lnTo>
                    <a:pt x="532142" y="35369"/>
                  </a:lnTo>
                  <a:lnTo>
                    <a:pt x="502475" y="59537"/>
                  </a:lnTo>
                  <a:lnTo>
                    <a:pt x="499427" y="77558"/>
                  </a:lnTo>
                  <a:lnTo>
                    <a:pt x="500189" y="87160"/>
                  </a:lnTo>
                  <a:lnTo>
                    <a:pt x="524878" y="117665"/>
                  </a:lnTo>
                  <a:lnTo>
                    <a:pt x="539851" y="120472"/>
                  </a:lnTo>
                  <a:lnTo>
                    <a:pt x="547497" y="119710"/>
                  </a:lnTo>
                  <a:lnTo>
                    <a:pt x="554583" y="117411"/>
                  </a:lnTo>
                  <a:lnTo>
                    <a:pt x="561111" y="113601"/>
                  </a:lnTo>
                  <a:lnTo>
                    <a:pt x="567080" y="108254"/>
                  </a:lnTo>
                  <a:lnTo>
                    <a:pt x="567575" y="108254"/>
                  </a:lnTo>
                  <a:lnTo>
                    <a:pt x="553377" y="144195"/>
                  </a:lnTo>
                  <a:lnTo>
                    <a:pt x="542328" y="145884"/>
                  </a:lnTo>
                  <a:lnTo>
                    <a:pt x="533222" y="145313"/>
                  </a:lnTo>
                  <a:lnTo>
                    <a:pt x="524713" y="143611"/>
                  </a:lnTo>
                  <a:lnTo>
                    <a:pt x="516801" y="140779"/>
                  </a:lnTo>
                  <a:lnTo>
                    <a:pt x="509485" y="136804"/>
                  </a:lnTo>
                  <a:lnTo>
                    <a:pt x="508660" y="136804"/>
                  </a:lnTo>
                  <a:lnTo>
                    <a:pt x="508660" y="151650"/>
                  </a:lnTo>
                  <a:lnTo>
                    <a:pt x="516712" y="155333"/>
                  </a:lnTo>
                  <a:lnTo>
                    <a:pt x="525170" y="157962"/>
                  </a:lnTo>
                  <a:lnTo>
                    <a:pt x="534035" y="159550"/>
                  </a:lnTo>
                  <a:lnTo>
                    <a:pt x="543318" y="160070"/>
                  </a:lnTo>
                  <a:lnTo>
                    <a:pt x="552323" y="159372"/>
                  </a:lnTo>
                  <a:lnTo>
                    <a:pt x="560197" y="157264"/>
                  </a:lnTo>
                  <a:lnTo>
                    <a:pt x="566928" y="153758"/>
                  </a:lnTo>
                  <a:lnTo>
                    <a:pt x="572528" y="148856"/>
                  </a:lnTo>
                  <a:lnTo>
                    <a:pt x="574636" y="145884"/>
                  </a:lnTo>
                  <a:lnTo>
                    <a:pt x="576935" y="142646"/>
                  </a:lnTo>
                  <a:lnTo>
                    <a:pt x="580072" y="135242"/>
                  </a:lnTo>
                  <a:lnTo>
                    <a:pt x="581964" y="126631"/>
                  </a:lnTo>
                  <a:lnTo>
                    <a:pt x="582549" y="117411"/>
                  </a:lnTo>
                  <a:lnTo>
                    <a:pt x="582587" y="108254"/>
                  </a:lnTo>
                  <a:lnTo>
                    <a:pt x="582587" y="106768"/>
                  </a:lnTo>
                  <a:lnTo>
                    <a:pt x="582587" y="48348"/>
                  </a:lnTo>
                  <a:lnTo>
                    <a:pt x="582587" y="46863"/>
                  </a:lnTo>
                  <a:lnTo>
                    <a:pt x="582587" y="36309"/>
                  </a:lnTo>
                  <a:close/>
                </a:path>
                <a:path w="1172209" h="1069975">
                  <a:moveTo>
                    <a:pt x="605688" y="835444"/>
                  </a:moveTo>
                  <a:lnTo>
                    <a:pt x="583349" y="804151"/>
                  </a:lnTo>
                  <a:lnTo>
                    <a:pt x="573506" y="801890"/>
                  </a:lnTo>
                  <a:lnTo>
                    <a:pt x="568667" y="800785"/>
                  </a:lnTo>
                  <a:lnTo>
                    <a:pt x="564540" y="799363"/>
                  </a:lnTo>
                  <a:lnTo>
                    <a:pt x="557720" y="795832"/>
                  </a:lnTo>
                  <a:lnTo>
                    <a:pt x="556018" y="793369"/>
                  </a:lnTo>
                  <a:lnTo>
                    <a:pt x="556018" y="786866"/>
                  </a:lnTo>
                  <a:lnTo>
                    <a:pt x="557669" y="784174"/>
                  </a:lnTo>
                  <a:lnTo>
                    <a:pt x="560971" y="782091"/>
                  </a:lnTo>
                  <a:lnTo>
                    <a:pt x="564375" y="779881"/>
                  </a:lnTo>
                  <a:lnTo>
                    <a:pt x="569607" y="778789"/>
                  </a:lnTo>
                  <a:lnTo>
                    <a:pt x="583679" y="778789"/>
                  </a:lnTo>
                  <a:lnTo>
                    <a:pt x="590892" y="780326"/>
                  </a:lnTo>
                  <a:lnTo>
                    <a:pt x="598258" y="783412"/>
                  </a:lnTo>
                  <a:lnTo>
                    <a:pt x="599414" y="783412"/>
                  </a:lnTo>
                  <a:lnTo>
                    <a:pt x="599414" y="778789"/>
                  </a:lnTo>
                  <a:lnTo>
                    <a:pt x="599414" y="769708"/>
                  </a:lnTo>
                  <a:lnTo>
                    <a:pt x="593102" y="767689"/>
                  </a:lnTo>
                  <a:lnTo>
                    <a:pt x="586549" y="766241"/>
                  </a:lnTo>
                  <a:lnTo>
                    <a:pt x="579742" y="765378"/>
                  </a:lnTo>
                  <a:lnTo>
                    <a:pt x="572681" y="765086"/>
                  </a:lnTo>
                  <a:lnTo>
                    <a:pt x="563118" y="765086"/>
                  </a:lnTo>
                  <a:lnTo>
                    <a:pt x="541655" y="796772"/>
                  </a:lnTo>
                  <a:lnTo>
                    <a:pt x="543369" y="801395"/>
                  </a:lnTo>
                  <a:lnTo>
                    <a:pt x="578510" y="817841"/>
                  </a:lnTo>
                  <a:lnTo>
                    <a:pt x="582637" y="819213"/>
                  </a:lnTo>
                  <a:lnTo>
                    <a:pt x="586054" y="820864"/>
                  </a:lnTo>
                  <a:lnTo>
                    <a:pt x="589457" y="822401"/>
                  </a:lnTo>
                  <a:lnTo>
                    <a:pt x="591159" y="824445"/>
                  </a:lnTo>
                  <a:lnTo>
                    <a:pt x="591159" y="834783"/>
                  </a:lnTo>
                  <a:lnTo>
                    <a:pt x="585063" y="838695"/>
                  </a:lnTo>
                  <a:lnTo>
                    <a:pt x="572846" y="838695"/>
                  </a:lnTo>
                  <a:lnTo>
                    <a:pt x="565010" y="838200"/>
                  </a:lnTo>
                  <a:lnTo>
                    <a:pt x="557504" y="836714"/>
                  </a:lnTo>
                  <a:lnTo>
                    <a:pt x="550329" y="834237"/>
                  </a:lnTo>
                  <a:lnTo>
                    <a:pt x="543471" y="830770"/>
                  </a:lnTo>
                  <a:lnTo>
                    <a:pt x="542645" y="830770"/>
                  </a:lnTo>
                  <a:lnTo>
                    <a:pt x="542645" y="845121"/>
                  </a:lnTo>
                  <a:lnTo>
                    <a:pt x="549592" y="848372"/>
                  </a:lnTo>
                  <a:lnTo>
                    <a:pt x="556882" y="850696"/>
                  </a:lnTo>
                  <a:lnTo>
                    <a:pt x="564527" y="852081"/>
                  </a:lnTo>
                  <a:lnTo>
                    <a:pt x="572516" y="852551"/>
                  </a:lnTo>
                  <a:lnTo>
                    <a:pt x="580250" y="852119"/>
                  </a:lnTo>
                  <a:lnTo>
                    <a:pt x="604050" y="838695"/>
                  </a:lnTo>
                  <a:lnTo>
                    <a:pt x="605688" y="835444"/>
                  </a:lnTo>
                  <a:close/>
                </a:path>
                <a:path w="1172209" h="1069975">
                  <a:moveTo>
                    <a:pt x="611670" y="1025702"/>
                  </a:moveTo>
                  <a:lnTo>
                    <a:pt x="596646" y="989787"/>
                  </a:lnTo>
                  <a:lnTo>
                    <a:pt x="596646" y="1018768"/>
                  </a:lnTo>
                  <a:lnTo>
                    <a:pt x="547966" y="1018768"/>
                  </a:lnTo>
                  <a:lnTo>
                    <a:pt x="548411" y="1010856"/>
                  </a:lnTo>
                  <a:lnTo>
                    <a:pt x="551053" y="1004862"/>
                  </a:lnTo>
                  <a:lnTo>
                    <a:pt x="560730" y="996708"/>
                  </a:lnTo>
                  <a:lnTo>
                    <a:pt x="566178" y="994676"/>
                  </a:lnTo>
                  <a:lnTo>
                    <a:pt x="578269" y="994676"/>
                  </a:lnTo>
                  <a:lnTo>
                    <a:pt x="583717" y="996708"/>
                  </a:lnTo>
                  <a:lnTo>
                    <a:pt x="589394" y="1001471"/>
                  </a:lnTo>
                  <a:lnTo>
                    <a:pt x="593509" y="1004862"/>
                  </a:lnTo>
                  <a:lnTo>
                    <a:pt x="596201" y="1010856"/>
                  </a:lnTo>
                  <a:lnTo>
                    <a:pt x="596646" y="1018768"/>
                  </a:lnTo>
                  <a:lnTo>
                    <a:pt x="596646" y="989787"/>
                  </a:lnTo>
                  <a:lnTo>
                    <a:pt x="595985" y="989126"/>
                  </a:lnTo>
                  <a:lnTo>
                    <a:pt x="589216" y="985151"/>
                  </a:lnTo>
                  <a:lnTo>
                    <a:pt x="581304" y="982764"/>
                  </a:lnTo>
                  <a:lnTo>
                    <a:pt x="572223" y="981976"/>
                  </a:lnTo>
                  <a:lnTo>
                    <a:pt x="563143" y="982764"/>
                  </a:lnTo>
                  <a:lnTo>
                    <a:pt x="535305" y="1009116"/>
                  </a:lnTo>
                  <a:lnTo>
                    <a:pt x="532790" y="1027023"/>
                  </a:lnTo>
                  <a:lnTo>
                    <a:pt x="533488" y="1036269"/>
                  </a:lnTo>
                  <a:lnTo>
                    <a:pt x="557212" y="1066584"/>
                  </a:lnTo>
                  <a:lnTo>
                    <a:pt x="574040" y="1069428"/>
                  </a:lnTo>
                  <a:lnTo>
                    <a:pt x="583133" y="1068946"/>
                  </a:lnTo>
                  <a:lnTo>
                    <a:pt x="591616" y="1067498"/>
                  </a:lnTo>
                  <a:lnTo>
                    <a:pt x="599478" y="1065072"/>
                  </a:lnTo>
                  <a:lnTo>
                    <a:pt x="606717" y="1061681"/>
                  </a:lnTo>
                  <a:lnTo>
                    <a:pt x="606717" y="1055408"/>
                  </a:lnTo>
                  <a:lnTo>
                    <a:pt x="606717" y="1047153"/>
                  </a:lnTo>
                  <a:lnTo>
                    <a:pt x="605891" y="1047153"/>
                  </a:lnTo>
                  <a:lnTo>
                    <a:pt x="599478" y="1050759"/>
                  </a:lnTo>
                  <a:lnTo>
                    <a:pt x="592772" y="1053338"/>
                  </a:lnTo>
                  <a:lnTo>
                    <a:pt x="585774" y="1054887"/>
                  </a:lnTo>
                  <a:lnTo>
                    <a:pt x="578497" y="1055408"/>
                  </a:lnTo>
                  <a:lnTo>
                    <a:pt x="568706" y="1055408"/>
                  </a:lnTo>
                  <a:lnTo>
                    <a:pt x="561390" y="1053261"/>
                  </a:lnTo>
                  <a:lnTo>
                    <a:pt x="551713" y="1044676"/>
                  </a:lnTo>
                  <a:lnTo>
                    <a:pt x="548843" y="1038682"/>
                  </a:lnTo>
                  <a:lnTo>
                    <a:pt x="547966" y="1030986"/>
                  </a:lnTo>
                  <a:lnTo>
                    <a:pt x="611670" y="1030986"/>
                  </a:lnTo>
                  <a:lnTo>
                    <a:pt x="611670" y="1025702"/>
                  </a:lnTo>
                  <a:close/>
                </a:path>
                <a:path w="1172209" h="1069975">
                  <a:moveTo>
                    <a:pt x="641083" y="766737"/>
                  </a:moveTo>
                  <a:lnTo>
                    <a:pt x="626059" y="766737"/>
                  </a:lnTo>
                  <a:lnTo>
                    <a:pt x="626059" y="850900"/>
                  </a:lnTo>
                  <a:lnTo>
                    <a:pt x="641083" y="850900"/>
                  </a:lnTo>
                  <a:lnTo>
                    <a:pt x="641083" y="766737"/>
                  </a:lnTo>
                  <a:close/>
                </a:path>
                <a:path w="1172209" h="1069975">
                  <a:moveTo>
                    <a:pt x="641743" y="732751"/>
                  </a:moveTo>
                  <a:lnTo>
                    <a:pt x="625563" y="732751"/>
                  </a:lnTo>
                  <a:lnTo>
                    <a:pt x="625563" y="748919"/>
                  </a:lnTo>
                  <a:lnTo>
                    <a:pt x="641743" y="748919"/>
                  </a:lnTo>
                  <a:lnTo>
                    <a:pt x="641743" y="732751"/>
                  </a:lnTo>
                  <a:close/>
                </a:path>
                <a:path w="1172209" h="1069975">
                  <a:moveTo>
                    <a:pt x="675322" y="295275"/>
                  </a:moveTo>
                  <a:lnTo>
                    <a:pt x="660298" y="259346"/>
                  </a:lnTo>
                  <a:lnTo>
                    <a:pt x="660298" y="288340"/>
                  </a:lnTo>
                  <a:lnTo>
                    <a:pt x="611619" y="288340"/>
                  </a:lnTo>
                  <a:lnTo>
                    <a:pt x="612063" y="280416"/>
                  </a:lnTo>
                  <a:lnTo>
                    <a:pt x="614705" y="274421"/>
                  </a:lnTo>
                  <a:lnTo>
                    <a:pt x="624382" y="266280"/>
                  </a:lnTo>
                  <a:lnTo>
                    <a:pt x="629831" y="264248"/>
                  </a:lnTo>
                  <a:lnTo>
                    <a:pt x="641934" y="264248"/>
                  </a:lnTo>
                  <a:lnTo>
                    <a:pt x="647369" y="266280"/>
                  </a:lnTo>
                  <a:lnTo>
                    <a:pt x="653046" y="271030"/>
                  </a:lnTo>
                  <a:lnTo>
                    <a:pt x="657161" y="274421"/>
                  </a:lnTo>
                  <a:lnTo>
                    <a:pt x="659866" y="280416"/>
                  </a:lnTo>
                  <a:lnTo>
                    <a:pt x="660298" y="288340"/>
                  </a:lnTo>
                  <a:lnTo>
                    <a:pt x="660298" y="259346"/>
                  </a:lnTo>
                  <a:lnTo>
                    <a:pt x="659638" y="258686"/>
                  </a:lnTo>
                  <a:lnTo>
                    <a:pt x="652881" y="254711"/>
                  </a:lnTo>
                  <a:lnTo>
                    <a:pt x="644956" y="252336"/>
                  </a:lnTo>
                  <a:lnTo>
                    <a:pt x="635876" y="251536"/>
                  </a:lnTo>
                  <a:lnTo>
                    <a:pt x="626808" y="252336"/>
                  </a:lnTo>
                  <a:lnTo>
                    <a:pt x="598957" y="278688"/>
                  </a:lnTo>
                  <a:lnTo>
                    <a:pt x="596442" y="296595"/>
                  </a:lnTo>
                  <a:lnTo>
                    <a:pt x="597141" y="305828"/>
                  </a:lnTo>
                  <a:lnTo>
                    <a:pt x="620864" y="336156"/>
                  </a:lnTo>
                  <a:lnTo>
                    <a:pt x="637692" y="339001"/>
                  </a:lnTo>
                  <a:lnTo>
                    <a:pt x="646785" y="338518"/>
                  </a:lnTo>
                  <a:lnTo>
                    <a:pt x="655269" y="337058"/>
                  </a:lnTo>
                  <a:lnTo>
                    <a:pt x="663130" y="334632"/>
                  </a:lnTo>
                  <a:lnTo>
                    <a:pt x="670369" y="331241"/>
                  </a:lnTo>
                  <a:lnTo>
                    <a:pt x="670369" y="324980"/>
                  </a:lnTo>
                  <a:lnTo>
                    <a:pt x="670369" y="316725"/>
                  </a:lnTo>
                  <a:lnTo>
                    <a:pt x="669544" y="316725"/>
                  </a:lnTo>
                  <a:lnTo>
                    <a:pt x="663130" y="320332"/>
                  </a:lnTo>
                  <a:lnTo>
                    <a:pt x="656424" y="322910"/>
                  </a:lnTo>
                  <a:lnTo>
                    <a:pt x="649427" y="324459"/>
                  </a:lnTo>
                  <a:lnTo>
                    <a:pt x="642150" y="324980"/>
                  </a:lnTo>
                  <a:lnTo>
                    <a:pt x="632358" y="324980"/>
                  </a:lnTo>
                  <a:lnTo>
                    <a:pt x="625043" y="322834"/>
                  </a:lnTo>
                  <a:lnTo>
                    <a:pt x="615365" y="314248"/>
                  </a:lnTo>
                  <a:lnTo>
                    <a:pt x="612495" y="308254"/>
                  </a:lnTo>
                  <a:lnTo>
                    <a:pt x="611619" y="300545"/>
                  </a:lnTo>
                  <a:lnTo>
                    <a:pt x="675322" y="300545"/>
                  </a:lnTo>
                  <a:lnTo>
                    <a:pt x="675322" y="295275"/>
                  </a:lnTo>
                  <a:close/>
                </a:path>
                <a:path w="1172209" h="1069975">
                  <a:moveTo>
                    <a:pt x="682574" y="78384"/>
                  </a:moveTo>
                  <a:lnTo>
                    <a:pt x="667550" y="42468"/>
                  </a:lnTo>
                  <a:lnTo>
                    <a:pt x="667550" y="71462"/>
                  </a:lnTo>
                  <a:lnTo>
                    <a:pt x="618871" y="71462"/>
                  </a:lnTo>
                  <a:lnTo>
                    <a:pt x="619315" y="63538"/>
                  </a:lnTo>
                  <a:lnTo>
                    <a:pt x="621957" y="57543"/>
                  </a:lnTo>
                  <a:lnTo>
                    <a:pt x="631634" y="49403"/>
                  </a:lnTo>
                  <a:lnTo>
                    <a:pt x="637082" y="47358"/>
                  </a:lnTo>
                  <a:lnTo>
                    <a:pt x="649185" y="47358"/>
                  </a:lnTo>
                  <a:lnTo>
                    <a:pt x="654621" y="49403"/>
                  </a:lnTo>
                  <a:lnTo>
                    <a:pt x="660298" y="54152"/>
                  </a:lnTo>
                  <a:lnTo>
                    <a:pt x="664413" y="57543"/>
                  </a:lnTo>
                  <a:lnTo>
                    <a:pt x="667118" y="63538"/>
                  </a:lnTo>
                  <a:lnTo>
                    <a:pt x="667550" y="71462"/>
                  </a:lnTo>
                  <a:lnTo>
                    <a:pt x="667550" y="42468"/>
                  </a:lnTo>
                  <a:lnTo>
                    <a:pt x="666889" y="41808"/>
                  </a:lnTo>
                  <a:lnTo>
                    <a:pt x="660133" y="37833"/>
                  </a:lnTo>
                  <a:lnTo>
                    <a:pt x="652208" y="35445"/>
                  </a:lnTo>
                  <a:lnTo>
                    <a:pt x="643128" y="34658"/>
                  </a:lnTo>
                  <a:lnTo>
                    <a:pt x="634060" y="35445"/>
                  </a:lnTo>
                  <a:lnTo>
                    <a:pt x="606209" y="61798"/>
                  </a:lnTo>
                  <a:lnTo>
                    <a:pt x="603694" y="79705"/>
                  </a:lnTo>
                  <a:lnTo>
                    <a:pt x="604393" y="88950"/>
                  </a:lnTo>
                  <a:lnTo>
                    <a:pt x="628116" y="119265"/>
                  </a:lnTo>
                  <a:lnTo>
                    <a:pt x="644944" y="122123"/>
                  </a:lnTo>
                  <a:lnTo>
                    <a:pt x="654037" y="121627"/>
                  </a:lnTo>
                  <a:lnTo>
                    <a:pt x="662520" y="120180"/>
                  </a:lnTo>
                  <a:lnTo>
                    <a:pt x="670382" y="117754"/>
                  </a:lnTo>
                  <a:lnTo>
                    <a:pt x="677621" y="114363"/>
                  </a:lnTo>
                  <a:lnTo>
                    <a:pt x="677621" y="108089"/>
                  </a:lnTo>
                  <a:lnTo>
                    <a:pt x="677621" y="99834"/>
                  </a:lnTo>
                  <a:lnTo>
                    <a:pt x="676795" y="99834"/>
                  </a:lnTo>
                  <a:lnTo>
                    <a:pt x="670382" y="103454"/>
                  </a:lnTo>
                  <a:lnTo>
                    <a:pt x="663676" y="106032"/>
                  </a:lnTo>
                  <a:lnTo>
                    <a:pt x="656678" y="107581"/>
                  </a:lnTo>
                  <a:lnTo>
                    <a:pt x="649401" y="108089"/>
                  </a:lnTo>
                  <a:lnTo>
                    <a:pt x="639610" y="108089"/>
                  </a:lnTo>
                  <a:lnTo>
                    <a:pt x="632294" y="105943"/>
                  </a:lnTo>
                  <a:lnTo>
                    <a:pt x="622617" y="97370"/>
                  </a:lnTo>
                  <a:lnTo>
                    <a:pt x="619747" y="91363"/>
                  </a:lnTo>
                  <a:lnTo>
                    <a:pt x="618871" y="83667"/>
                  </a:lnTo>
                  <a:lnTo>
                    <a:pt x="682574" y="83667"/>
                  </a:lnTo>
                  <a:lnTo>
                    <a:pt x="682574" y="78384"/>
                  </a:lnTo>
                  <a:close/>
                </a:path>
                <a:path w="1172209" h="1069975">
                  <a:moveTo>
                    <a:pt x="715479" y="765086"/>
                  </a:moveTo>
                  <a:lnTo>
                    <a:pt x="714159" y="765086"/>
                  </a:lnTo>
                  <a:lnTo>
                    <a:pt x="705040" y="766013"/>
                  </a:lnTo>
                  <a:lnTo>
                    <a:pt x="696823" y="768756"/>
                  </a:lnTo>
                  <a:lnTo>
                    <a:pt x="689521" y="773353"/>
                  </a:lnTo>
                  <a:lnTo>
                    <a:pt x="683133" y="779780"/>
                  </a:lnTo>
                  <a:lnTo>
                    <a:pt x="682802" y="779780"/>
                  </a:lnTo>
                  <a:lnTo>
                    <a:pt x="682802" y="777303"/>
                  </a:lnTo>
                  <a:lnTo>
                    <a:pt x="680986" y="766737"/>
                  </a:lnTo>
                  <a:lnTo>
                    <a:pt x="667778" y="766737"/>
                  </a:lnTo>
                  <a:lnTo>
                    <a:pt x="667778" y="850900"/>
                  </a:lnTo>
                  <a:lnTo>
                    <a:pt x="682802" y="850900"/>
                  </a:lnTo>
                  <a:lnTo>
                    <a:pt x="682802" y="793800"/>
                  </a:lnTo>
                  <a:lnTo>
                    <a:pt x="685990" y="789292"/>
                  </a:lnTo>
                  <a:lnTo>
                    <a:pt x="690397" y="785774"/>
                  </a:lnTo>
                  <a:lnTo>
                    <a:pt x="701611" y="780707"/>
                  </a:lnTo>
                  <a:lnTo>
                    <a:pt x="706081" y="779780"/>
                  </a:lnTo>
                  <a:lnTo>
                    <a:pt x="707669" y="779449"/>
                  </a:lnTo>
                  <a:lnTo>
                    <a:pt x="715479" y="779449"/>
                  </a:lnTo>
                  <a:lnTo>
                    <a:pt x="715479" y="765086"/>
                  </a:lnTo>
                  <a:close/>
                </a:path>
                <a:path w="1172209" h="1069975">
                  <a:moveTo>
                    <a:pt x="754049" y="253187"/>
                  </a:moveTo>
                  <a:lnTo>
                    <a:pt x="739025" y="253187"/>
                  </a:lnTo>
                  <a:lnTo>
                    <a:pt x="739025" y="337350"/>
                  </a:lnTo>
                  <a:lnTo>
                    <a:pt x="754049" y="337350"/>
                  </a:lnTo>
                  <a:lnTo>
                    <a:pt x="754049" y="253187"/>
                  </a:lnTo>
                  <a:close/>
                </a:path>
                <a:path w="1172209" h="1069975">
                  <a:moveTo>
                    <a:pt x="771867" y="241973"/>
                  </a:moveTo>
                  <a:lnTo>
                    <a:pt x="760806" y="229920"/>
                  </a:lnTo>
                  <a:lnTo>
                    <a:pt x="753224" y="221665"/>
                  </a:lnTo>
                  <a:lnTo>
                    <a:pt x="739686" y="221665"/>
                  </a:lnTo>
                  <a:lnTo>
                    <a:pt x="721042" y="241973"/>
                  </a:lnTo>
                  <a:lnTo>
                    <a:pt x="734072" y="241973"/>
                  </a:lnTo>
                  <a:lnTo>
                    <a:pt x="746455" y="229920"/>
                  </a:lnTo>
                  <a:lnTo>
                    <a:pt x="758837" y="241973"/>
                  </a:lnTo>
                  <a:lnTo>
                    <a:pt x="771867" y="241973"/>
                  </a:lnTo>
                  <a:close/>
                </a:path>
                <a:path w="1172209" h="1069975">
                  <a:moveTo>
                    <a:pt x="791171" y="835444"/>
                  </a:moveTo>
                  <a:lnTo>
                    <a:pt x="768845" y="804151"/>
                  </a:lnTo>
                  <a:lnTo>
                    <a:pt x="758990" y="801890"/>
                  </a:lnTo>
                  <a:lnTo>
                    <a:pt x="754151" y="800785"/>
                  </a:lnTo>
                  <a:lnTo>
                    <a:pt x="750023" y="799363"/>
                  </a:lnTo>
                  <a:lnTo>
                    <a:pt x="743204" y="795832"/>
                  </a:lnTo>
                  <a:lnTo>
                    <a:pt x="741502" y="793369"/>
                  </a:lnTo>
                  <a:lnTo>
                    <a:pt x="741502" y="786866"/>
                  </a:lnTo>
                  <a:lnTo>
                    <a:pt x="743153" y="784174"/>
                  </a:lnTo>
                  <a:lnTo>
                    <a:pt x="746455" y="782091"/>
                  </a:lnTo>
                  <a:lnTo>
                    <a:pt x="749858" y="779881"/>
                  </a:lnTo>
                  <a:lnTo>
                    <a:pt x="755091" y="778789"/>
                  </a:lnTo>
                  <a:lnTo>
                    <a:pt x="769175" y="778789"/>
                  </a:lnTo>
                  <a:lnTo>
                    <a:pt x="776376" y="780326"/>
                  </a:lnTo>
                  <a:lnTo>
                    <a:pt x="783742" y="783412"/>
                  </a:lnTo>
                  <a:lnTo>
                    <a:pt x="784898" y="783412"/>
                  </a:lnTo>
                  <a:lnTo>
                    <a:pt x="784898" y="778789"/>
                  </a:lnTo>
                  <a:lnTo>
                    <a:pt x="784898" y="769708"/>
                  </a:lnTo>
                  <a:lnTo>
                    <a:pt x="778586" y="767689"/>
                  </a:lnTo>
                  <a:lnTo>
                    <a:pt x="772033" y="766241"/>
                  </a:lnTo>
                  <a:lnTo>
                    <a:pt x="765225" y="765378"/>
                  </a:lnTo>
                  <a:lnTo>
                    <a:pt x="758164" y="765086"/>
                  </a:lnTo>
                  <a:lnTo>
                    <a:pt x="748601" y="765086"/>
                  </a:lnTo>
                  <a:lnTo>
                    <a:pt x="727151" y="796772"/>
                  </a:lnTo>
                  <a:lnTo>
                    <a:pt x="728853" y="801395"/>
                  </a:lnTo>
                  <a:lnTo>
                    <a:pt x="763993" y="817841"/>
                  </a:lnTo>
                  <a:lnTo>
                    <a:pt x="768121" y="819213"/>
                  </a:lnTo>
                  <a:lnTo>
                    <a:pt x="771537" y="820864"/>
                  </a:lnTo>
                  <a:lnTo>
                    <a:pt x="774941" y="822401"/>
                  </a:lnTo>
                  <a:lnTo>
                    <a:pt x="776655" y="824445"/>
                  </a:lnTo>
                  <a:lnTo>
                    <a:pt x="776655" y="834783"/>
                  </a:lnTo>
                  <a:lnTo>
                    <a:pt x="770547" y="838695"/>
                  </a:lnTo>
                  <a:lnTo>
                    <a:pt x="758329" y="838695"/>
                  </a:lnTo>
                  <a:lnTo>
                    <a:pt x="750493" y="838200"/>
                  </a:lnTo>
                  <a:lnTo>
                    <a:pt x="742988" y="836714"/>
                  </a:lnTo>
                  <a:lnTo>
                    <a:pt x="735812" y="834237"/>
                  </a:lnTo>
                  <a:lnTo>
                    <a:pt x="728954" y="830770"/>
                  </a:lnTo>
                  <a:lnTo>
                    <a:pt x="728141" y="830770"/>
                  </a:lnTo>
                  <a:lnTo>
                    <a:pt x="728141" y="845121"/>
                  </a:lnTo>
                  <a:lnTo>
                    <a:pt x="735076" y="848372"/>
                  </a:lnTo>
                  <a:lnTo>
                    <a:pt x="742365" y="850696"/>
                  </a:lnTo>
                  <a:lnTo>
                    <a:pt x="750011" y="852081"/>
                  </a:lnTo>
                  <a:lnTo>
                    <a:pt x="757999" y="852551"/>
                  </a:lnTo>
                  <a:lnTo>
                    <a:pt x="765733" y="852119"/>
                  </a:lnTo>
                  <a:lnTo>
                    <a:pt x="789533" y="838695"/>
                  </a:lnTo>
                  <a:lnTo>
                    <a:pt x="791171" y="835444"/>
                  </a:lnTo>
                  <a:close/>
                </a:path>
                <a:path w="1172209" h="1069975">
                  <a:moveTo>
                    <a:pt x="797090" y="216890"/>
                  </a:moveTo>
                  <a:lnTo>
                    <a:pt x="782078" y="216890"/>
                  </a:lnTo>
                  <a:lnTo>
                    <a:pt x="782078" y="337350"/>
                  </a:lnTo>
                  <a:lnTo>
                    <a:pt x="797090" y="337350"/>
                  </a:lnTo>
                  <a:lnTo>
                    <a:pt x="797090" y="216890"/>
                  </a:lnTo>
                  <a:close/>
                </a:path>
                <a:path w="1172209" h="1069975">
                  <a:moveTo>
                    <a:pt x="828992" y="57975"/>
                  </a:moveTo>
                  <a:lnTo>
                    <a:pt x="826630" y="50609"/>
                  </a:lnTo>
                  <a:lnTo>
                    <a:pt x="825080" y="48514"/>
                  </a:lnTo>
                  <a:lnTo>
                    <a:pt x="821893" y="44234"/>
                  </a:lnTo>
                  <a:lnTo>
                    <a:pt x="817283" y="37846"/>
                  </a:lnTo>
                  <a:lnTo>
                    <a:pt x="810463" y="34658"/>
                  </a:lnTo>
                  <a:lnTo>
                    <a:pt x="801433" y="34658"/>
                  </a:lnTo>
                  <a:lnTo>
                    <a:pt x="792073" y="35699"/>
                  </a:lnTo>
                  <a:lnTo>
                    <a:pt x="783945" y="38823"/>
                  </a:lnTo>
                  <a:lnTo>
                    <a:pt x="777049" y="44030"/>
                  </a:lnTo>
                  <a:lnTo>
                    <a:pt x="771398" y="51320"/>
                  </a:lnTo>
                  <a:lnTo>
                    <a:pt x="770902" y="51320"/>
                  </a:lnTo>
                  <a:lnTo>
                    <a:pt x="769797" y="48514"/>
                  </a:lnTo>
                  <a:lnTo>
                    <a:pt x="769035" y="46596"/>
                  </a:lnTo>
                  <a:lnTo>
                    <a:pt x="765898" y="42633"/>
                  </a:lnTo>
                  <a:lnTo>
                    <a:pt x="761504" y="39446"/>
                  </a:lnTo>
                  <a:lnTo>
                    <a:pt x="757212" y="36258"/>
                  </a:lnTo>
                  <a:lnTo>
                    <a:pt x="751979" y="34658"/>
                  </a:lnTo>
                  <a:lnTo>
                    <a:pt x="745820" y="34658"/>
                  </a:lnTo>
                  <a:lnTo>
                    <a:pt x="737654" y="35572"/>
                  </a:lnTo>
                  <a:lnTo>
                    <a:pt x="730313" y="38328"/>
                  </a:lnTo>
                  <a:lnTo>
                    <a:pt x="723798" y="42913"/>
                  </a:lnTo>
                  <a:lnTo>
                    <a:pt x="718096" y="49339"/>
                  </a:lnTo>
                  <a:lnTo>
                    <a:pt x="717765" y="49339"/>
                  </a:lnTo>
                  <a:lnTo>
                    <a:pt x="717727" y="46596"/>
                  </a:lnTo>
                  <a:lnTo>
                    <a:pt x="715962" y="36309"/>
                  </a:lnTo>
                  <a:lnTo>
                    <a:pt x="702754" y="36309"/>
                  </a:lnTo>
                  <a:lnTo>
                    <a:pt x="702754" y="120472"/>
                  </a:lnTo>
                  <a:lnTo>
                    <a:pt x="717765" y="120472"/>
                  </a:lnTo>
                  <a:lnTo>
                    <a:pt x="717765" y="64363"/>
                  </a:lnTo>
                  <a:lnTo>
                    <a:pt x="722845" y="57429"/>
                  </a:lnTo>
                  <a:lnTo>
                    <a:pt x="728497" y="52476"/>
                  </a:lnTo>
                  <a:lnTo>
                    <a:pt x="734733" y="49504"/>
                  </a:lnTo>
                  <a:lnTo>
                    <a:pt x="735863" y="49339"/>
                  </a:lnTo>
                  <a:lnTo>
                    <a:pt x="741540" y="48514"/>
                  </a:lnTo>
                  <a:lnTo>
                    <a:pt x="747699" y="48514"/>
                  </a:lnTo>
                  <a:lnTo>
                    <a:pt x="752043" y="50228"/>
                  </a:lnTo>
                  <a:lnTo>
                    <a:pt x="754570" y="53632"/>
                  </a:lnTo>
                  <a:lnTo>
                    <a:pt x="757097" y="56934"/>
                  </a:lnTo>
                  <a:lnTo>
                    <a:pt x="758367" y="62166"/>
                  </a:lnTo>
                  <a:lnTo>
                    <a:pt x="758367" y="120472"/>
                  </a:lnTo>
                  <a:lnTo>
                    <a:pt x="773379" y="120472"/>
                  </a:lnTo>
                  <a:lnTo>
                    <a:pt x="773379" y="64363"/>
                  </a:lnTo>
                  <a:lnTo>
                    <a:pt x="778459" y="57429"/>
                  </a:lnTo>
                  <a:lnTo>
                    <a:pt x="784110" y="52476"/>
                  </a:lnTo>
                  <a:lnTo>
                    <a:pt x="786536" y="51320"/>
                  </a:lnTo>
                  <a:lnTo>
                    <a:pt x="790333" y="49504"/>
                  </a:lnTo>
                  <a:lnTo>
                    <a:pt x="797140" y="48514"/>
                  </a:lnTo>
                  <a:lnTo>
                    <a:pt x="803198" y="48514"/>
                  </a:lnTo>
                  <a:lnTo>
                    <a:pt x="807491" y="50228"/>
                  </a:lnTo>
                  <a:lnTo>
                    <a:pt x="810018" y="53632"/>
                  </a:lnTo>
                  <a:lnTo>
                    <a:pt x="812660" y="56934"/>
                  </a:lnTo>
                  <a:lnTo>
                    <a:pt x="813981" y="62166"/>
                  </a:lnTo>
                  <a:lnTo>
                    <a:pt x="813981" y="120472"/>
                  </a:lnTo>
                  <a:lnTo>
                    <a:pt x="828992" y="120472"/>
                  </a:lnTo>
                  <a:lnTo>
                    <a:pt x="828992" y="57975"/>
                  </a:lnTo>
                  <a:close/>
                </a:path>
                <a:path w="1172209" h="1069975">
                  <a:moveTo>
                    <a:pt x="898347" y="295275"/>
                  </a:moveTo>
                  <a:lnTo>
                    <a:pt x="883335" y="259346"/>
                  </a:lnTo>
                  <a:lnTo>
                    <a:pt x="883335" y="288340"/>
                  </a:lnTo>
                  <a:lnTo>
                    <a:pt x="834656" y="288340"/>
                  </a:lnTo>
                  <a:lnTo>
                    <a:pt x="835101" y="280416"/>
                  </a:lnTo>
                  <a:lnTo>
                    <a:pt x="837730" y="274421"/>
                  </a:lnTo>
                  <a:lnTo>
                    <a:pt x="847420" y="266280"/>
                  </a:lnTo>
                  <a:lnTo>
                    <a:pt x="852868" y="264248"/>
                  </a:lnTo>
                  <a:lnTo>
                    <a:pt x="864958" y="264248"/>
                  </a:lnTo>
                  <a:lnTo>
                    <a:pt x="870407" y="266280"/>
                  </a:lnTo>
                  <a:lnTo>
                    <a:pt x="876084" y="271030"/>
                  </a:lnTo>
                  <a:lnTo>
                    <a:pt x="880198" y="274421"/>
                  </a:lnTo>
                  <a:lnTo>
                    <a:pt x="882891" y="280416"/>
                  </a:lnTo>
                  <a:lnTo>
                    <a:pt x="883335" y="288340"/>
                  </a:lnTo>
                  <a:lnTo>
                    <a:pt x="883335" y="259346"/>
                  </a:lnTo>
                  <a:lnTo>
                    <a:pt x="882675" y="258686"/>
                  </a:lnTo>
                  <a:lnTo>
                    <a:pt x="875906" y="254711"/>
                  </a:lnTo>
                  <a:lnTo>
                    <a:pt x="867994" y="252336"/>
                  </a:lnTo>
                  <a:lnTo>
                    <a:pt x="858913" y="251536"/>
                  </a:lnTo>
                  <a:lnTo>
                    <a:pt x="849833" y="252336"/>
                  </a:lnTo>
                  <a:lnTo>
                    <a:pt x="821994" y="278688"/>
                  </a:lnTo>
                  <a:lnTo>
                    <a:pt x="819480" y="296595"/>
                  </a:lnTo>
                  <a:lnTo>
                    <a:pt x="820178" y="305828"/>
                  </a:lnTo>
                  <a:lnTo>
                    <a:pt x="843902" y="336156"/>
                  </a:lnTo>
                  <a:lnTo>
                    <a:pt x="860729" y="339001"/>
                  </a:lnTo>
                  <a:lnTo>
                    <a:pt x="869823" y="338518"/>
                  </a:lnTo>
                  <a:lnTo>
                    <a:pt x="878306" y="337058"/>
                  </a:lnTo>
                  <a:lnTo>
                    <a:pt x="886167" y="334632"/>
                  </a:lnTo>
                  <a:lnTo>
                    <a:pt x="893406" y="331241"/>
                  </a:lnTo>
                  <a:lnTo>
                    <a:pt x="893406" y="324980"/>
                  </a:lnTo>
                  <a:lnTo>
                    <a:pt x="893406" y="316725"/>
                  </a:lnTo>
                  <a:lnTo>
                    <a:pt x="892581" y="316725"/>
                  </a:lnTo>
                  <a:lnTo>
                    <a:pt x="886167" y="320332"/>
                  </a:lnTo>
                  <a:lnTo>
                    <a:pt x="879462" y="322910"/>
                  </a:lnTo>
                  <a:lnTo>
                    <a:pt x="872464" y="324459"/>
                  </a:lnTo>
                  <a:lnTo>
                    <a:pt x="865187" y="324980"/>
                  </a:lnTo>
                  <a:lnTo>
                    <a:pt x="855395" y="324980"/>
                  </a:lnTo>
                  <a:lnTo>
                    <a:pt x="848080" y="322834"/>
                  </a:lnTo>
                  <a:lnTo>
                    <a:pt x="838390" y="314248"/>
                  </a:lnTo>
                  <a:lnTo>
                    <a:pt x="835533" y="308254"/>
                  </a:lnTo>
                  <a:lnTo>
                    <a:pt x="834656" y="300545"/>
                  </a:lnTo>
                  <a:lnTo>
                    <a:pt x="898347" y="300545"/>
                  </a:lnTo>
                  <a:lnTo>
                    <a:pt x="898347" y="295275"/>
                  </a:lnTo>
                  <a:close/>
                </a:path>
                <a:path w="1172209" h="1069975">
                  <a:moveTo>
                    <a:pt x="913320" y="835444"/>
                  </a:moveTo>
                  <a:lnTo>
                    <a:pt x="890993" y="804151"/>
                  </a:lnTo>
                  <a:lnTo>
                    <a:pt x="881151" y="801890"/>
                  </a:lnTo>
                  <a:lnTo>
                    <a:pt x="876312" y="800785"/>
                  </a:lnTo>
                  <a:lnTo>
                    <a:pt x="872185" y="799363"/>
                  </a:lnTo>
                  <a:lnTo>
                    <a:pt x="865365" y="795832"/>
                  </a:lnTo>
                  <a:lnTo>
                    <a:pt x="863650" y="793369"/>
                  </a:lnTo>
                  <a:lnTo>
                    <a:pt x="863650" y="786866"/>
                  </a:lnTo>
                  <a:lnTo>
                    <a:pt x="865301" y="784174"/>
                  </a:lnTo>
                  <a:lnTo>
                    <a:pt x="868603" y="782091"/>
                  </a:lnTo>
                  <a:lnTo>
                    <a:pt x="872020" y="779881"/>
                  </a:lnTo>
                  <a:lnTo>
                    <a:pt x="877239" y="778789"/>
                  </a:lnTo>
                  <a:lnTo>
                    <a:pt x="891324" y="778789"/>
                  </a:lnTo>
                  <a:lnTo>
                    <a:pt x="898525" y="780326"/>
                  </a:lnTo>
                  <a:lnTo>
                    <a:pt x="905903" y="783412"/>
                  </a:lnTo>
                  <a:lnTo>
                    <a:pt x="907059" y="783412"/>
                  </a:lnTo>
                  <a:lnTo>
                    <a:pt x="907059" y="778789"/>
                  </a:lnTo>
                  <a:lnTo>
                    <a:pt x="907059" y="769708"/>
                  </a:lnTo>
                  <a:lnTo>
                    <a:pt x="900747" y="767689"/>
                  </a:lnTo>
                  <a:lnTo>
                    <a:pt x="894181" y="766241"/>
                  </a:lnTo>
                  <a:lnTo>
                    <a:pt x="887374" y="765378"/>
                  </a:lnTo>
                  <a:lnTo>
                    <a:pt x="880325" y="765086"/>
                  </a:lnTo>
                  <a:lnTo>
                    <a:pt x="870750" y="765086"/>
                  </a:lnTo>
                  <a:lnTo>
                    <a:pt x="849299" y="796772"/>
                  </a:lnTo>
                  <a:lnTo>
                    <a:pt x="851001" y="801395"/>
                  </a:lnTo>
                  <a:lnTo>
                    <a:pt x="886155" y="817841"/>
                  </a:lnTo>
                  <a:lnTo>
                    <a:pt x="890282" y="819213"/>
                  </a:lnTo>
                  <a:lnTo>
                    <a:pt x="893686" y="820864"/>
                  </a:lnTo>
                  <a:lnTo>
                    <a:pt x="897102" y="822401"/>
                  </a:lnTo>
                  <a:lnTo>
                    <a:pt x="898804" y="824445"/>
                  </a:lnTo>
                  <a:lnTo>
                    <a:pt x="898804" y="834783"/>
                  </a:lnTo>
                  <a:lnTo>
                    <a:pt x="892695" y="838695"/>
                  </a:lnTo>
                  <a:lnTo>
                    <a:pt x="880491" y="838695"/>
                  </a:lnTo>
                  <a:lnTo>
                    <a:pt x="872655" y="838200"/>
                  </a:lnTo>
                  <a:lnTo>
                    <a:pt x="865136" y="836714"/>
                  </a:lnTo>
                  <a:lnTo>
                    <a:pt x="857961" y="834237"/>
                  </a:lnTo>
                  <a:lnTo>
                    <a:pt x="851115" y="830770"/>
                  </a:lnTo>
                  <a:lnTo>
                    <a:pt x="850290" y="830770"/>
                  </a:lnTo>
                  <a:lnTo>
                    <a:pt x="850290" y="845121"/>
                  </a:lnTo>
                  <a:lnTo>
                    <a:pt x="857224" y="848372"/>
                  </a:lnTo>
                  <a:lnTo>
                    <a:pt x="864527" y="850696"/>
                  </a:lnTo>
                  <a:lnTo>
                    <a:pt x="872159" y="852081"/>
                  </a:lnTo>
                  <a:lnTo>
                    <a:pt x="880160" y="852551"/>
                  </a:lnTo>
                  <a:lnTo>
                    <a:pt x="887895" y="852119"/>
                  </a:lnTo>
                  <a:lnTo>
                    <a:pt x="911682" y="838695"/>
                  </a:lnTo>
                  <a:lnTo>
                    <a:pt x="913320" y="835444"/>
                  </a:lnTo>
                  <a:close/>
                </a:path>
                <a:path w="1172209" h="1069975">
                  <a:moveTo>
                    <a:pt x="928331" y="78384"/>
                  </a:moveTo>
                  <a:lnTo>
                    <a:pt x="913307" y="42468"/>
                  </a:lnTo>
                  <a:lnTo>
                    <a:pt x="913307" y="71462"/>
                  </a:lnTo>
                  <a:lnTo>
                    <a:pt x="864628" y="71462"/>
                  </a:lnTo>
                  <a:lnTo>
                    <a:pt x="865073" y="63538"/>
                  </a:lnTo>
                  <a:lnTo>
                    <a:pt x="867714" y="57543"/>
                  </a:lnTo>
                  <a:lnTo>
                    <a:pt x="877392" y="49403"/>
                  </a:lnTo>
                  <a:lnTo>
                    <a:pt x="882840" y="47358"/>
                  </a:lnTo>
                  <a:lnTo>
                    <a:pt x="894943" y="47358"/>
                  </a:lnTo>
                  <a:lnTo>
                    <a:pt x="900379" y="49403"/>
                  </a:lnTo>
                  <a:lnTo>
                    <a:pt x="906056" y="54152"/>
                  </a:lnTo>
                  <a:lnTo>
                    <a:pt x="910170" y="57543"/>
                  </a:lnTo>
                  <a:lnTo>
                    <a:pt x="912876" y="63538"/>
                  </a:lnTo>
                  <a:lnTo>
                    <a:pt x="913307" y="71462"/>
                  </a:lnTo>
                  <a:lnTo>
                    <a:pt x="913307" y="42468"/>
                  </a:lnTo>
                  <a:lnTo>
                    <a:pt x="912647" y="41808"/>
                  </a:lnTo>
                  <a:lnTo>
                    <a:pt x="905891" y="37833"/>
                  </a:lnTo>
                  <a:lnTo>
                    <a:pt x="897966" y="35445"/>
                  </a:lnTo>
                  <a:lnTo>
                    <a:pt x="888885" y="34658"/>
                  </a:lnTo>
                  <a:lnTo>
                    <a:pt x="879817" y="35445"/>
                  </a:lnTo>
                  <a:lnTo>
                    <a:pt x="851966" y="61798"/>
                  </a:lnTo>
                  <a:lnTo>
                    <a:pt x="849452" y="79705"/>
                  </a:lnTo>
                  <a:lnTo>
                    <a:pt x="850150" y="88950"/>
                  </a:lnTo>
                  <a:lnTo>
                    <a:pt x="873874" y="119265"/>
                  </a:lnTo>
                  <a:lnTo>
                    <a:pt x="890701" y="122123"/>
                  </a:lnTo>
                  <a:lnTo>
                    <a:pt x="899795" y="121627"/>
                  </a:lnTo>
                  <a:lnTo>
                    <a:pt x="908278" y="120180"/>
                  </a:lnTo>
                  <a:lnTo>
                    <a:pt x="916139" y="117754"/>
                  </a:lnTo>
                  <a:lnTo>
                    <a:pt x="923378" y="114363"/>
                  </a:lnTo>
                  <a:lnTo>
                    <a:pt x="923378" y="108089"/>
                  </a:lnTo>
                  <a:lnTo>
                    <a:pt x="923378" y="99834"/>
                  </a:lnTo>
                  <a:lnTo>
                    <a:pt x="922553" y="99834"/>
                  </a:lnTo>
                  <a:lnTo>
                    <a:pt x="916139" y="103454"/>
                  </a:lnTo>
                  <a:lnTo>
                    <a:pt x="909434" y="106032"/>
                  </a:lnTo>
                  <a:lnTo>
                    <a:pt x="902436" y="107581"/>
                  </a:lnTo>
                  <a:lnTo>
                    <a:pt x="895159" y="108089"/>
                  </a:lnTo>
                  <a:lnTo>
                    <a:pt x="885367" y="108089"/>
                  </a:lnTo>
                  <a:lnTo>
                    <a:pt x="878052" y="105943"/>
                  </a:lnTo>
                  <a:lnTo>
                    <a:pt x="868375" y="97370"/>
                  </a:lnTo>
                  <a:lnTo>
                    <a:pt x="865505" y="91363"/>
                  </a:lnTo>
                  <a:lnTo>
                    <a:pt x="864628" y="83667"/>
                  </a:lnTo>
                  <a:lnTo>
                    <a:pt x="928331" y="83667"/>
                  </a:lnTo>
                  <a:lnTo>
                    <a:pt x="928331" y="78384"/>
                  </a:lnTo>
                  <a:close/>
                </a:path>
                <a:path w="1172209" h="1069975">
                  <a:moveTo>
                    <a:pt x="1007630" y="766737"/>
                  </a:moveTo>
                  <a:lnTo>
                    <a:pt x="992619" y="766737"/>
                  </a:lnTo>
                  <a:lnTo>
                    <a:pt x="992619" y="822845"/>
                  </a:lnTo>
                  <a:lnTo>
                    <a:pt x="986155" y="829779"/>
                  </a:lnTo>
                  <a:lnTo>
                    <a:pt x="979500" y="834732"/>
                  </a:lnTo>
                  <a:lnTo>
                    <a:pt x="972629" y="837704"/>
                  </a:lnTo>
                  <a:lnTo>
                    <a:pt x="965555" y="838695"/>
                  </a:lnTo>
                  <a:lnTo>
                    <a:pt x="957605" y="837425"/>
                  </a:lnTo>
                  <a:lnTo>
                    <a:pt x="951941" y="833653"/>
                  </a:lnTo>
                  <a:lnTo>
                    <a:pt x="948537" y="827366"/>
                  </a:lnTo>
                  <a:lnTo>
                    <a:pt x="947394" y="818553"/>
                  </a:lnTo>
                  <a:lnTo>
                    <a:pt x="947394" y="766737"/>
                  </a:lnTo>
                  <a:lnTo>
                    <a:pt x="932383" y="766737"/>
                  </a:lnTo>
                  <a:lnTo>
                    <a:pt x="932497" y="829779"/>
                  </a:lnTo>
                  <a:lnTo>
                    <a:pt x="935024" y="837145"/>
                  </a:lnTo>
                  <a:lnTo>
                    <a:pt x="945578" y="849464"/>
                  </a:lnTo>
                  <a:lnTo>
                    <a:pt x="952792" y="852551"/>
                  </a:lnTo>
                  <a:lnTo>
                    <a:pt x="961923" y="852551"/>
                  </a:lnTo>
                  <a:lnTo>
                    <a:pt x="992289" y="837869"/>
                  </a:lnTo>
                  <a:lnTo>
                    <a:pt x="992619" y="837869"/>
                  </a:lnTo>
                  <a:lnTo>
                    <a:pt x="992619" y="840333"/>
                  </a:lnTo>
                  <a:lnTo>
                    <a:pt x="994422" y="850900"/>
                  </a:lnTo>
                  <a:lnTo>
                    <a:pt x="1007630" y="850900"/>
                  </a:lnTo>
                  <a:lnTo>
                    <a:pt x="1007630" y="837869"/>
                  </a:lnTo>
                  <a:lnTo>
                    <a:pt x="1007630" y="766737"/>
                  </a:lnTo>
                  <a:close/>
                </a:path>
                <a:path w="1172209" h="1069975">
                  <a:moveTo>
                    <a:pt x="1023759" y="120472"/>
                  </a:moveTo>
                  <a:lnTo>
                    <a:pt x="1023645" y="57429"/>
                  </a:lnTo>
                  <a:lnTo>
                    <a:pt x="1003350" y="34658"/>
                  </a:lnTo>
                  <a:lnTo>
                    <a:pt x="994219" y="34658"/>
                  </a:lnTo>
                  <a:lnTo>
                    <a:pt x="985951" y="35572"/>
                  </a:lnTo>
                  <a:lnTo>
                    <a:pt x="978128" y="38328"/>
                  </a:lnTo>
                  <a:lnTo>
                    <a:pt x="970762" y="42913"/>
                  </a:lnTo>
                  <a:lnTo>
                    <a:pt x="963853" y="49339"/>
                  </a:lnTo>
                  <a:lnTo>
                    <a:pt x="963523" y="49339"/>
                  </a:lnTo>
                  <a:lnTo>
                    <a:pt x="963523" y="46863"/>
                  </a:lnTo>
                  <a:lnTo>
                    <a:pt x="961707" y="36309"/>
                  </a:lnTo>
                  <a:lnTo>
                    <a:pt x="948512" y="36309"/>
                  </a:lnTo>
                  <a:lnTo>
                    <a:pt x="948512" y="120472"/>
                  </a:lnTo>
                  <a:lnTo>
                    <a:pt x="963523" y="120472"/>
                  </a:lnTo>
                  <a:lnTo>
                    <a:pt x="963523" y="64363"/>
                  </a:lnTo>
                  <a:lnTo>
                    <a:pt x="969987" y="57429"/>
                  </a:lnTo>
                  <a:lnTo>
                    <a:pt x="976642" y="52476"/>
                  </a:lnTo>
                  <a:lnTo>
                    <a:pt x="983513" y="49504"/>
                  </a:lnTo>
                  <a:lnTo>
                    <a:pt x="984694" y="49339"/>
                  </a:lnTo>
                  <a:lnTo>
                    <a:pt x="990587" y="48514"/>
                  </a:lnTo>
                  <a:lnTo>
                    <a:pt x="998537" y="49771"/>
                  </a:lnTo>
                  <a:lnTo>
                    <a:pt x="1004201" y="53555"/>
                  </a:lnTo>
                  <a:lnTo>
                    <a:pt x="1007605" y="59842"/>
                  </a:lnTo>
                  <a:lnTo>
                    <a:pt x="1008748" y="68656"/>
                  </a:lnTo>
                  <a:lnTo>
                    <a:pt x="1008748" y="120472"/>
                  </a:lnTo>
                  <a:lnTo>
                    <a:pt x="1023759" y="120472"/>
                  </a:lnTo>
                  <a:close/>
                </a:path>
                <a:path w="1172209" h="1069975">
                  <a:moveTo>
                    <a:pt x="1081455" y="765086"/>
                  </a:moveTo>
                  <a:lnTo>
                    <a:pt x="1080135" y="765086"/>
                  </a:lnTo>
                  <a:lnTo>
                    <a:pt x="1071016" y="766013"/>
                  </a:lnTo>
                  <a:lnTo>
                    <a:pt x="1062799" y="768756"/>
                  </a:lnTo>
                  <a:lnTo>
                    <a:pt x="1055497" y="773353"/>
                  </a:lnTo>
                  <a:lnTo>
                    <a:pt x="1049108" y="779780"/>
                  </a:lnTo>
                  <a:lnTo>
                    <a:pt x="1048778" y="779780"/>
                  </a:lnTo>
                  <a:lnTo>
                    <a:pt x="1048778" y="777303"/>
                  </a:lnTo>
                  <a:lnTo>
                    <a:pt x="1046962" y="766737"/>
                  </a:lnTo>
                  <a:lnTo>
                    <a:pt x="1033767" y="766737"/>
                  </a:lnTo>
                  <a:lnTo>
                    <a:pt x="1033767" y="850900"/>
                  </a:lnTo>
                  <a:lnTo>
                    <a:pt x="1048778" y="850900"/>
                  </a:lnTo>
                  <a:lnTo>
                    <a:pt x="1048778" y="793800"/>
                  </a:lnTo>
                  <a:lnTo>
                    <a:pt x="1051966" y="789292"/>
                  </a:lnTo>
                  <a:lnTo>
                    <a:pt x="1056373" y="785774"/>
                  </a:lnTo>
                  <a:lnTo>
                    <a:pt x="1067587" y="780707"/>
                  </a:lnTo>
                  <a:lnTo>
                    <a:pt x="1072057" y="779780"/>
                  </a:lnTo>
                  <a:lnTo>
                    <a:pt x="1073645" y="779449"/>
                  </a:lnTo>
                  <a:lnTo>
                    <a:pt x="1081455" y="779449"/>
                  </a:lnTo>
                  <a:lnTo>
                    <a:pt x="1081455" y="765086"/>
                  </a:lnTo>
                  <a:close/>
                </a:path>
                <a:path w="1172209" h="1069975">
                  <a:moveTo>
                    <a:pt x="1093457" y="36309"/>
                  </a:moveTo>
                  <a:lnTo>
                    <a:pt x="1069530" y="36309"/>
                  </a:lnTo>
                  <a:lnTo>
                    <a:pt x="1069530" y="18161"/>
                  </a:lnTo>
                  <a:lnTo>
                    <a:pt x="1038834" y="48183"/>
                  </a:lnTo>
                  <a:lnTo>
                    <a:pt x="1038834" y="49174"/>
                  </a:lnTo>
                  <a:lnTo>
                    <a:pt x="1054519" y="49174"/>
                  </a:lnTo>
                  <a:lnTo>
                    <a:pt x="1054519" y="100330"/>
                  </a:lnTo>
                  <a:lnTo>
                    <a:pt x="1056017" y="109867"/>
                  </a:lnTo>
                  <a:lnTo>
                    <a:pt x="1060538" y="116674"/>
                  </a:lnTo>
                  <a:lnTo>
                    <a:pt x="1068070" y="120751"/>
                  </a:lnTo>
                  <a:lnTo>
                    <a:pt x="1078611" y="122123"/>
                  </a:lnTo>
                  <a:lnTo>
                    <a:pt x="1083894" y="122123"/>
                  </a:lnTo>
                  <a:lnTo>
                    <a:pt x="1088834" y="120904"/>
                  </a:lnTo>
                  <a:lnTo>
                    <a:pt x="1093457" y="118491"/>
                  </a:lnTo>
                  <a:lnTo>
                    <a:pt x="1093457" y="108915"/>
                  </a:lnTo>
                  <a:lnTo>
                    <a:pt x="1093457" y="106273"/>
                  </a:lnTo>
                  <a:lnTo>
                    <a:pt x="1092301" y="106273"/>
                  </a:lnTo>
                  <a:lnTo>
                    <a:pt x="1088339" y="108038"/>
                  </a:lnTo>
                  <a:lnTo>
                    <a:pt x="1084719" y="108915"/>
                  </a:lnTo>
                  <a:lnTo>
                    <a:pt x="1078115" y="108915"/>
                  </a:lnTo>
                  <a:lnTo>
                    <a:pt x="1075423" y="108470"/>
                  </a:lnTo>
                  <a:lnTo>
                    <a:pt x="1073327" y="107594"/>
                  </a:lnTo>
                  <a:lnTo>
                    <a:pt x="1070800" y="106502"/>
                  </a:lnTo>
                  <a:lnTo>
                    <a:pt x="1069530" y="103632"/>
                  </a:lnTo>
                  <a:lnTo>
                    <a:pt x="1069530" y="49174"/>
                  </a:lnTo>
                  <a:lnTo>
                    <a:pt x="1093457" y="49174"/>
                  </a:lnTo>
                  <a:lnTo>
                    <a:pt x="1093457" y="36309"/>
                  </a:lnTo>
                  <a:close/>
                </a:path>
                <a:path w="1172209" h="1069975">
                  <a:moveTo>
                    <a:pt x="1171981" y="105016"/>
                  </a:moveTo>
                  <a:lnTo>
                    <a:pt x="1149642" y="73710"/>
                  </a:lnTo>
                  <a:lnTo>
                    <a:pt x="1139799" y="71462"/>
                  </a:lnTo>
                  <a:lnTo>
                    <a:pt x="1134960" y="70358"/>
                  </a:lnTo>
                  <a:lnTo>
                    <a:pt x="1130833" y="68922"/>
                  </a:lnTo>
                  <a:lnTo>
                    <a:pt x="1124013" y="65405"/>
                  </a:lnTo>
                  <a:lnTo>
                    <a:pt x="1122299" y="62928"/>
                  </a:lnTo>
                  <a:lnTo>
                    <a:pt x="1122299" y="56438"/>
                  </a:lnTo>
                  <a:lnTo>
                    <a:pt x="1123950" y="53746"/>
                  </a:lnTo>
                  <a:lnTo>
                    <a:pt x="1127252" y="51650"/>
                  </a:lnTo>
                  <a:lnTo>
                    <a:pt x="1130668" y="49453"/>
                  </a:lnTo>
                  <a:lnTo>
                    <a:pt x="1135888" y="48348"/>
                  </a:lnTo>
                  <a:lnTo>
                    <a:pt x="1149972" y="48348"/>
                  </a:lnTo>
                  <a:lnTo>
                    <a:pt x="1157173" y="49898"/>
                  </a:lnTo>
                  <a:lnTo>
                    <a:pt x="1164551" y="52971"/>
                  </a:lnTo>
                  <a:lnTo>
                    <a:pt x="1165707" y="52971"/>
                  </a:lnTo>
                  <a:lnTo>
                    <a:pt x="1165707" y="48348"/>
                  </a:lnTo>
                  <a:lnTo>
                    <a:pt x="1165707" y="39281"/>
                  </a:lnTo>
                  <a:lnTo>
                    <a:pt x="1159395" y="37261"/>
                  </a:lnTo>
                  <a:lnTo>
                    <a:pt x="1152829" y="35814"/>
                  </a:lnTo>
                  <a:lnTo>
                    <a:pt x="1146022" y="34950"/>
                  </a:lnTo>
                  <a:lnTo>
                    <a:pt x="1138974" y="34658"/>
                  </a:lnTo>
                  <a:lnTo>
                    <a:pt x="1129398" y="34658"/>
                  </a:lnTo>
                  <a:lnTo>
                    <a:pt x="1107948" y="66344"/>
                  </a:lnTo>
                  <a:lnTo>
                    <a:pt x="1109649" y="70967"/>
                  </a:lnTo>
                  <a:lnTo>
                    <a:pt x="1144803" y="87414"/>
                  </a:lnTo>
                  <a:lnTo>
                    <a:pt x="1148930" y="88785"/>
                  </a:lnTo>
                  <a:lnTo>
                    <a:pt x="1152334" y="90436"/>
                  </a:lnTo>
                  <a:lnTo>
                    <a:pt x="1155750" y="91973"/>
                  </a:lnTo>
                  <a:lnTo>
                    <a:pt x="1157452" y="94005"/>
                  </a:lnTo>
                  <a:lnTo>
                    <a:pt x="1157452" y="104355"/>
                  </a:lnTo>
                  <a:lnTo>
                    <a:pt x="1151343" y="108254"/>
                  </a:lnTo>
                  <a:lnTo>
                    <a:pt x="1139139" y="108254"/>
                  </a:lnTo>
                  <a:lnTo>
                    <a:pt x="1131303" y="107759"/>
                  </a:lnTo>
                  <a:lnTo>
                    <a:pt x="1123784" y="106273"/>
                  </a:lnTo>
                  <a:lnTo>
                    <a:pt x="1116609" y="103797"/>
                  </a:lnTo>
                  <a:lnTo>
                    <a:pt x="1109764" y="100330"/>
                  </a:lnTo>
                  <a:lnTo>
                    <a:pt x="1108938" y="100330"/>
                  </a:lnTo>
                  <a:lnTo>
                    <a:pt x="1108938" y="114693"/>
                  </a:lnTo>
                  <a:lnTo>
                    <a:pt x="1115872" y="117944"/>
                  </a:lnTo>
                  <a:lnTo>
                    <a:pt x="1123175" y="120256"/>
                  </a:lnTo>
                  <a:lnTo>
                    <a:pt x="1130808" y="121653"/>
                  </a:lnTo>
                  <a:lnTo>
                    <a:pt x="1138809" y="122123"/>
                  </a:lnTo>
                  <a:lnTo>
                    <a:pt x="1146543" y="121678"/>
                  </a:lnTo>
                  <a:lnTo>
                    <a:pt x="1170330" y="108254"/>
                  </a:lnTo>
                  <a:lnTo>
                    <a:pt x="1171981" y="105016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0031" y="5459426"/>
            <a:ext cx="1461147" cy="1401036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961828" y="2456434"/>
            <a:ext cx="3488690" cy="400685"/>
            <a:chOff x="961828" y="2456434"/>
            <a:chExt cx="3488690" cy="400685"/>
          </a:xfrm>
        </p:grpSpPr>
        <p:sp>
          <p:nvSpPr>
            <p:cNvPr id="25" name="object 25"/>
            <p:cNvSpPr/>
            <p:nvPr/>
          </p:nvSpPr>
          <p:spPr>
            <a:xfrm>
              <a:off x="961828" y="2456434"/>
              <a:ext cx="308610" cy="400685"/>
            </a:xfrm>
            <a:custGeom>
              <a:avLst/>
              <a:gdLst/>
              <a:ahLst/>
              <a:cxnLst/>
              <a:rect l="l" t="t" r="r" b="b"/>
              <a:pathLst>
                <a:path w="308609" h="400685">
                  <a:moveTo>
                    <a:pt x="0" y="0"/>
                  </a:moveTo>
                  <a:lnTo>
                    <a:pt x="3390" y="400088"/>
                  </a:lnTo>
                  <a:lnTo>
                    <a:pt x="308608" y="197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0092" y="2594748"/>
              <a:ext cx="3240298" cy="2590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8952" y="2594749"/>
              <a:ext cx="3202577" cy="221333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64225" y="8349991"/>
            <a:ext cx="1241698" cy="1806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64225" y="10848858"/>
            <a:ext cx="1271995" cy="143287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3064225" y="13343011"/>
            <a:ext cx="751205" cy="143510"/>
          </a:xfrm>
          <a:custGeom>
            <a:avLst/>
            <a:gdLst/>
            <a:ahLst/>
            <a:cxnLst/>
            <a:rect l="l" t="t" r="r" b="b"/>
            <a:pathLst>
              <a:path w="751204" h="143509">
                <a:moveTo>
                  <a:pt x="27626" y="7366"/>
                </a:moveTo>
                <a:lnTo>
                  <a:pt x="0" y="7366"/>
                </a:lnTo>
                <a:lnTo>
                  <a:pt x="0" y="141445"/>
                </a:lnTo>
                <a:lnTo>
                  <a:pt x="27626" y="141445"/>
                </a:lnTo>
                <a:lnTo>
                  <a:pt x="27626" y="7366"/>
                </a:lnTo>
                <a:close/>
              </a:path>
              <a:path w="751204" h="143509">
                <a:moveTo>
                  <a:pt x="79655" y="0"/>
                </a:moveTo>
                <a:lnTo>
                  <a:pt x="52949" y="0"/>
                </a:lnTo>
                <a:lnTo>
                  <a:pt x="52949" y="141445"/>
                </a:lnTo>
                <a:lnTo>
                  <a:pt x="79655" y="141445"/>
                </a:lnTo>
                <a:lnTo>
                  <a:pt x="79655" y="0"/>
                </a:lnTo>
                <a:close/>
              </a:path>
              <a:path w="751204" h="143509">
                <a:moveTo>
                  <a:pt x="144576" y="39965"/>
                </a:moveTo>
                <a:lnTo>
                  <a:pt x="135490" y="39965"/>
                </a:lnTo>
                <a:lnTo>
                  <a:pt x="127386" y="42114"/>
                </a:lnTo>
                <a:lnTo>
                  <a:pt x="101335" y="70739"/>
                </a:lnTo>
                <a:lnTo>
                  <a:pt x="98072" y="94020"/>
                </a:lnTo>
                <a:lnTo>
                  <a:pt x="98930" y="104650"/>
                </a:lnTo>
                <a:lnTo>
                  <a:pt x="127632" y="139925"/>
                </a:lnTo>
                <a:lnTo>
                  <a:pt x="147523" y="143287"/>
                </a:lnTo>
                <a:lnTo>
                  <a:pt x="155810" y="143287"/>
                </a:lnTo>
                <a:lnTo>
                  <a:pt x="163362" y="141721"/>
                </a:lnTo>
                <a:lnTo>
                  <a:pt x="176990" y="135398"/>
                </a:lnTo>
                <a:lnTo>
                  <a:pt x="182393" y="130978"/>
                </a:lnTo>
                <a:lnTo>
                  <a:pt x="186383" y="125330"/>
                </a:lnTo>
                <a:lnTo>
                  <a:pt x="183258" y="121830"/>
                </a:lnTo>
                <a:lnTo>
                  <a:pt x="142642" y="121830"/>
                </a:lnTo>
                <a:lnTo>
                  <a:pt x="137147" y="119866"/>
                </a:lnTo>
                <a:lnTo>
                  <a:pt x="132789" y="115937"/>
                </a:lnTo>
                <a:lnTo>
                  <a:pt x="128491" y="112008"/>
                </a:lnTo>
                <a:lnTo>
                  <a:pt x="125913" y="106790"/>
                </a:lnTo>
                <a:lnTo>
                  <a:pt x="125053" y="100282"/>
                </a:lnTo>
                <a:lnTo>
                  <a:pt x="188501" y="100282"/>
                </a:lnTo>
                <a:lnTo>
                  <a:pt x="188501" y="89416"/>
                </a:lnTo>
                <a:lnTo>
                  <a:pt x="188021" y="82141"/>
                </a:lnTo>
                <a:lnTo>
                  <a:pt x="125330" y="82141"/>
                </a:lnTo>
                <a:lnTo>
                  <a:pt x="126251" y="75511"/>
                </a:lnTo>
                <a:lnTo>
                  <a:pt x="128338" y="70415"/>
                </a:lnTo>
                <a:lnTo>
                  <a:pt x="131592" y="66855"/>
                </a:lnTo>
                <a:lnTo>
                  <a:pt x="134907" y="63294"/>
                </a:lnTo>
                <a:lnTo>
                  <a:pt x="139204" y="61513"/>
                </a:lnTo>
                <a:lnTo>
                  <a:pt x="182540" y="61513"/>
                </a:lnTo>
                <a:lnTo>
                  <a:pt x="181871" y="59977"/>
                </a:lnTo>
                <a:lnTo>
                  <a:pt x="176714" y="52857"/>
                </a:lnTo>
                <a:lnTo>
                  <a:pt x="170320" y="47217"/>
                </a:lnTo>
                <a:lnTo>
                  <a:pt x="162832" y="43188"/>
                </a:lnTo>
                <a:lnTo>
                  <a:pt x="154251" y="40771"/>
                </a:lnTo>
                <a:lnTo>
                  <a:pt x="144576" y="39965"/>
                </a:lnTo>
                <a:close/>
              </a:path>
              <a:path w="751204" h="143509">
                <a:moveTo>
                  <a:pt x="173307" y="110688"/>
                </a:moveTo>
                <a:lnTo>
                  <a:pt x="168559" y="115563"/>
                </a:lnTo>
                <a:lnTo>
                  <a:pt x="162970" y="119045"/>
                </a:lnTo>
                <a:lnTo>
                  <a:pt x="156541" y="121134"/>
                </a:lnTo>
                <a:lnTo>
                  <a:pt x="149272" y="121830"/>
                </a:lnTo>
                <a:lnTo>
                  <a:pt x="183258" y="121830"/>
                </a:lnTo>
                <a:lnTo>
                  <a:pt x="173307" y="110688"/>
                </a:lnTo>
                <a:close/>
              </a:path>
              <a:path w="751204" h="143509">
                <a:moveTo>
                  <a:pt x="182540" y="61513"/>
                </a:moveTo>
                <a:lnTo>
                  <a:pt x="150132" y="61513"/>
                </a:lnTo>
                <a:lnTo>
                  <a:pt x="154490" y="63140"/>
                </a:lnTo>
                <a:lnTo>
                  <a:pt x="157560" y="66394"/>
                </a:lnTo>
                <a:lnTo>
                  <a:pt x="160630" y="69586"/>
                </a:lnTo>
                <a:lnTo>
                  <a:pt x="162226" y="74129"/>
                </a:lnTo>
                <a:lnTo>
                  <a:pt x="162349" y="82141"/>
                </a:lnTo>
                <a:lnTo>
                  <a:pt x="188021" y="82141"/>
                </a:lnTo>
                <a:lnTo>
                  <a:pt x="187765" y="78256"/>
                </a:lnTo>
                <a:lnTo>
                  <a:pt x="185554" y="68443"/>
                </a:lnTo>
                <a:lnTo>
                  <a:pt x="182540" y="61513"/>
                </a:lnTo>
                <a:close/>
              </a:path>
              <a:path w="751204" h="143509">
                <a:moveTo>
                  <a:pt x="285561" y="39965"/>
                </a:moveTo>
                <a:lnTo>
                  <a:pt x="252369" y="61278"/>
                </a:lnTo>
                <a:lnTo>
                  <a:pt x="246516" y="90889"/>
                </a:lnTo>
                <a:lnTo>
                  <a:pt x="247178" y="102555"/>
                </a:lnTo>
                <a:lnTo>
                  <a:pt x="269515" y="139833"/>
                </a:lnTo>
                <a:lnTo>
                  <a:pt x="285377" y="143287"/>
                </a:lnTo>
                <a:lnTo>
                  <a:pt x="292847" y="142510"/>
                </a:lnTo>
                <a:lnTo>
                  <a:pt x="299604" y="140179"/>
                </a:lnTo>
                <a:lnTo>
                  <a:pt x="305647" y="136294"/>
                </a:lnTo>
                <a:lnTo>
                  <a:pt x="310977" y="130855"/>
                </a:lnTo>
                <a:lnTo>
                  <a:pt x="336301" y="130855"/>
                </a:lnTo>
                <a:lnTo>
                  <a:pt x="336301" y="121738"/>
                </a:lnTo>
                <a:lnTo>
                  <a:pt x="285990" y="121738"/>
                </a:lnTo>
                <a:lnTo>
                  <a:pt x="281263" y="119252"/>
                </a:lnTo>
                <a:lnTo>
                  <a:pt x="274756" y="109307"/>
                </a:lnTo>
                <a:lnTo>
                  <a:pt x="273220" y="102555"/>
                </a:lnTo>
                <a:lnTo>
                  <a:pt x="273129" y="92823"/>
                </a:lnTo>
                <a:lnTo>
                  <a:pt x="274332" y="79165"/>
                </a:lnTo>
                <a:lnTo>
                  <a:pt x="277941" y="69410"/>
                </a:lnTo>
                <a:lnTo>
                  <a:pt x="283955" y="63557"/>
                </a:lnTo>
                <a:lnTo>
                  <a:pt x="292375" y="61606"/>
                </a:lnTo>
                <a:lnTo>
                  <a:pt x="336301" y="61606"/>
                </a:lnTo>
                <a:lnTo>
                  <a:pt x="336301" y="50831"/>
                </a:lnTo>
                <a:lnTo>
                  <a:pt x="309595" y="50831"/>
                </a:lnTo>
                <a:lnTo>
                  <a:pt x="304536" y="46077"/>
                </a:lnTo>
                <a:lnTo>
                  <a:pt x="298844" y="42682"/>
                </a:lnTo>
                <a:lnTo>
                  <a:pt x="292519" y="40644"/>
                </a:lnTo>
                <a:lnTo>
                  <a:pt x="285561" y="39965"/>
                </a:lnTo>
                <a:close/>
              </a:path>
              <a:path w="751204" h="143509">
                <a:moveTo>
                  <a:pt x="336301" y="130855"/>
                </a:moveTo>
                <a:lnTo>
                  <a:pt x="310977" y="130855"/>
                </a:lnTo>
                <a:lnTo>
                  <a:pt x="312266" y="141445"/>
                </a:lnTo>
                <a:lnTo>
                  <a:pt x="336301" y="141445"/>
                </a:lnTo>
                <a:lnTo>
                  <a:pt x="336301" y="130855"/>
                </a:lnTo>
                <a:close/>
              </a:path>
              <a:path w="751204" h="143509">
                <a:moveTo>
                  <a:pt x="336301" y="61606"/>
                </a:moveTo>
                <a:lnTo>
                  <a:pt x="300540" y="61606"/>
                </a:lnTo>
                <a:lnTo>
                  <a:pt x="306280" y="65074"/>
                </a:lnTo>
                <a:lnTo>
                  <a:pt x="309595" y="72011"/>
                </a:lnTo>
                <a:lnTo>
                  <a:pt x="309595" y="111332"/>
                </a:lnTo>
                <a:lnTo>
                  <a:pt x="306219" y="118270"/>
                </a:lnTo>
                <a:lnTo>
                  <a:pt x="300417" y="121738"/>
                </a:lnTo>
                <a:lnTo>
                  <a:pt x="336301" y="121738"/>
                </a:lnTo>
                <a:lnTo>
                  <a:pt x="336301" y="61606"/>
                </a:lnTo>
                <a:close/>
              </a:path>
              <a:path w="751204" h="143509">
                <a:moveTo>
                  <a:pt x="336301" y="0"/>
                </a:moveTo>
                <a:lnTo>
                  <a:pt x="309595" y="0"/>
                </a:lnTo>
                <a:lnTo>
                  <a:pt x="309595" y="50831"/>
                </a:lnTo>
                <a:lnTo>
                  <a:pt x="336301" y="50831"/>
                </a:lnTo>
                <a:lnTo>
                  <a:pt x="336301" y="0"/>
                </a:lnTo>
                <a:close/>
              </a:path>
              <a:path w="751204" h="143509">
                <a:moveTo>
                  <a:pt x="399840" y="39965"/>
                </a:moveTo>
                <a:lnTo>
                  <a:pt x="390755" y="39965"/>
                </a:lnTo>
                <a:lnTo>
                  <a:pt x="382651" y="42114"/>
                </a:lnTo>
                <a:lnTo>
                  <a:pt x="356600" y="70739"/>
                </a:lnTo>
                <a:lnTo>
                  <a:pt x="353337" y="94020"/>
                </a:lnTo>
                <a:lnTo>
                  <a:pt x="354194" y="104650"/>
                </a:lnTo>
                <a:lnTo>
                  <a:pt x="382896" y="139925"/>
                </a:lnTo>
                <a:lnTo>
                  <a:pt x="402787" y="143287"/>
                </a:lnTo>
                <a:lnTo>
                  <a:pt x="411075" y="143287"/>
                </a:lnTo>
                <a:lnTo>
                  <a:pt x="418626" y="141721"/>
                </a:lnTo>
                <a:lnTo>
                  <a:pt x="432255" y="135398"/>
                </a:lnTo>
                <a:lnTo>
                  <a:pt x="437657" y="130978"/>
                </a:lnTo>
                <a:lnTo>
                  <a:pt x="441648" y="125330"/>
                </a:lnTo>
                <a:lnTo>
                  <a:pt x="438523" y="121830"/>
                </a:lnTo>
                <a:lnTo>
                  <a:pt x="397907" y="121830"/>
                </a:lnTo>
                <a:lnTo>
                  <a:pt x="392412" y="119866"/>
                </a:lnTo>
                <a:lnTo>
                  <a:pt x="388053" y="115937"/>
                </a:lnTo>
                <a:lnTo>
                  <a:pt x="383756" y="112008"/>
                </a:lnTo>
                <a:lnTo>
                  <a:pt x="381178" y="106790"/>
                </a:lnTo>
                <a:lnTo>
                  <a:pt x="380318" y="100282"/>
                </a:lnTo>
                <a:lnTo>
                  <a:pt x="443766" y="100282"/>
                </a:lnTo>
                <a:lnTo>
                  <a:pt x="443766" y="89416"/>
                </a:lnTo>
                <a:lnTo>
                  <a:pt x="443286" y="82141"/>
                </a:lnTo>
                <a:lnTo>
                  <a:pt x="380594" y="82141"/>
                </a:lnTo>
                <a:lnTo>
                  <a:pt x="381515" y="75511"/>
                </a:lnTo>
                <a:lnTo>
                  <a:pt x="383603" y="70415"/>
                </a:lnTo>
                <a:lnTo>
                  <a:pt x="386856" y="66855"/>
                </a:lnTo>
                <a:lnTo>
                  <a:pt x="390171" y="63294"/>
                </a:lnTo>
                <a:lnTo>
                  <a:pt x="394469" y="61513"/>
                </a:lnTo>
                <a:lnTo>
                  <a:pt x="437804" y="61513"/>
                </a:lnTo>
                <a:lnTo>
                  <a:pt x="437136" y="59977"/>
                </a:lnTo>
                <a:lnTo>
                  <a:pt x="431979" y="52857"/>
                </a:lnTo>
                <a:lnTo>
                  <a:pt x="425584" y="47217"/>
                </a:lnTo>
                <a:lnTo>
                  <a:pt x="418097" y="43188"/>
                </a:lnTo>
                <a:lnTo>
                  <a:pt x="409515" y="40771"/>
                </a:lnTo>
                <a:lnTo>
                  <a:pt x="399840" y="39965"/>
                </a:lnTo>
                <a:close/>
              </a:path>
              <a:path w="751204" h="143509">
                <a:moveTo>
                  <a:pt x="428572" y="110688"/>
                </a:moveTo>
                <a:lnTo>
                  <a:pt x="423823" y="115563"/>
                </a:lnTo>
                <a:lnTo>
                  <a:pt x="418235" y="119045"/>
                </a:lnTo>
                <a:lnTo>
                  <a:pt x="411806" y="121134"/>
                </a:lnTo>
                <a:lnTo>
                  <a:pt x="404537" y="121830"/>
                </a:lnTo>
                <a:lnTo>
                  <a:pt x="438523" y="121830"/>
                </a:lnTo>
                <a:lnTo>
                  <a:pt x="428572" y="110688"/>
                </a:lnTo>
                <a:close/>
              </a:path>
              <a:path w="751204" h="143509">
                <a:moveTo>
                  <a:pt x="437804" y="61513"/>
                </a:moveTo>
                <a:lnTo>
                  <a:pt x="405396" y="61513"/>
                </a:lnTo>
                <a:lnTo>
                  <a:pt x="409755" y="63140"/>
                </a:lnTo>
                <a:lnTo>
                  <a:pt x="412825" y="66394"/>
                </a:lnTo>
                <a:lnTo>
                  <a:pt x="415894" y="69586"/>
                </a:lnTo>
                <a:lnTo>
                  <a:pt x="417490" y="74129"/>
                </a:lnTo>
                <a:lnTo>
                  <a:pt x="417613" y="82141"/>
                </a:lnTo>
                <a:lnTo>
                  <a:pt x="443286" y="82141"/>
                </a:lnTo>
                <a:lnTo>
                  <a:pt x="443029" y="78256"/>
                </a:lnTo>
                <a:lnTo>
                  <a:pt x="440819" y="68443"/>
                </a:lnTo>
                <a:lnTo>
                  <a:pt x="437804" y="61513"/>
                </a:lnTo>
                <a:close/>
              </a:path>
              <a:path w="751204" h="143509">
                <a:moveTo>
                  <a:pt x="529775" y="99269"/>
                </a:moveTo>
                <a:lnTo>
                  <a:pt x="502057" y="99269"/>
                </a:lnTo>
                <a:lnTo>
                  <a:pt x="502057" y="107925"/>
                </a:lnTo>
                <a:lnTo>
                  <a:pt x="528117" y="137669"/>
                </a:lnTo>
                <a:lnTo>
                  <a:pt x="556296" y="143287"/>
                </a:lnTo>
                <a:lnTo>
                  <a:pt x="566869" y="142671"/>
                </a:lnTo>
                <a:lnTo>
                  <a:pt x="601626" y="121623"/>
                </a:lnTo>
                <a:lnTo>
                  <a:pt x="601680" y="121462"/>
                </a:lnTo>
                <a:lnTo>
                  <a:pt x="556296" y="121462"/>
                </a:lnTo>
                <a:lnTo>
                  <a:pt x="544693" y="120075"/>
                </a:lnTo>
                <a:lnTo>
                  <a:pt x="536405" y="115914"/>
                </a:lnTo>
                <a:lnTo>
                  <a:pt x="531433" y="108978"/>
                </a:lnTo>
                <a:lnTo>
                  <a:pt x="529775" y="99269"/>
                </a:lnTo>
                <a:close/>
              </a:path>
              <a:path w="751204" h="143509">
                <a:moveTo>
                  <a:pt x="555651" y="5525"/>
                </a:moveTo>
                <a:lnTo>
                  <a:pt x="516392" y="17956"/>
                </a:lnTo>
                <a:lnTo>
                  <a:pt x="506201" y="35760"/>
                </a:lnTo>
                <a:lnTo>
                  <a:pt x="506201" y="43004"/>
                </a:lnTo>
                <a:lnTo>
                  <a:pt x="529038" y="76247"/>
                </a:lnTo>
                <a:lnTo>
                  <a:pt x="561361" y="88526"/>
                </a:lnTo>
                <a:lnTo>
                  <a:pt x="567991" y="91472"/>
                </a:lnTo>
                <a:lnTo>
                  <a:pt x="571674" y="94296"/>
                </a:lnTo>
                <a:lnTo>
                  <a:pt x="575358" y="97059"/>
                </a:lnTo>
                <a:lnTo>
                  <a:pt x="577200" y="101049"/>
                </a:lnTo>
                <a:lnTo>
                  <a:pt x="577200" y="111056"/>
                </a:lnTo>
                <a:lnTo>
                  <a:pt x="575358" y="114801"/>
                </a:lnTo>
                <a:lnTo>
                  <a:pt x="571674" y="117502"/>
                </a:lnTo>
                <a:lnTo>
                  <a:pt x="567991" y="120142"/>
                </a:lnTo>
                <a:lnTo>
                  <a:pt x="562865" y="121462"/>
                </a:lnTo>
                <a:lnTo>
                  <a:pt x="601680" y="121462"/>
                </a:lnTo>
                <a:lnTo>
                  <a:pt x="604095" y="114320"/>
                </a:lnTo>
                <a:lnTo>
                  <a:pt x="604918" y="106084"/>
                </a:lnTo>
                <a:lnTo>
                  <a:pt x="604244" y="98578"/>
                </a:lnTo>
                <a:lnTo>
                  <a:pt x="570782" y="66101"/>
                </a:lnTo>
                <a:lnTo>
                  <a:pt x="551262" y="59764"/>
                </a:lnTo>
                <a:lnTo>
                  <a:pt x="544785" y="57001"/>
                </a:lnTo>
                <a:lnTo>
                  <a:pt x="536006" y="51108"/>
                </a:lnTo>
                <a:lnTo>
                  <a:pt x="533827" y="47455"/>
                </a:lnTo>
                <a:lnTo>
                  <a:pt x="533827" y="38430"/>
                </a:lnTo>
                <a:lnTo>
                  <a:pt x="535699" y="34686"/>
                </a:lnTo>
                <a:lnTo>
                  <a:pt x="539444" y="31862"/>
                </a:lnTo>
                <a:lnTo>
                  <a:pt x="543189" y="28976"/>
                </a:lnTo>
                <a:lnTo>
                  <a:pt x="548438" y="27533"/>
                </a:lnTo>
                <a:lnTo>
                  <a:pt x="600054" y="27533"/>
                </a:lnTo>
                <a:lnTo>
                  <a:pt x="598656" y="25415"/>
                </a:lnTo>
                <a:lnTo>
                  <a:pt x="562638" y="5853"/>
                </a:lnTo>
                <a:lnTo>
                  <a:pt x="555651" y="5525"/>
                </a:lnTo>
                <a:close/>
              </a:path>
              <a:path w="751204" h="143509">
                <a:moveTo>
                  <a:pt x="600054" y="27533"/>
                </a:moveTo>
                <a:lnTo>
                  <a:pt x="562190" y="27533"/>
                </a:lnTo>
                <a:lnTo>
                  <a:pt x="567623" y="29252"/>
                </a:lnTo>
                <a:lnTo>
                  <a:pt x="571490" y="32690"/>
                </a:lnTo>
                <a:lnTo>
                  <a:pt x="575358" y="36067"/>
                </a:lnTo>
                <a:lnTo>
                  <a:pt x="577292" y="40825"/>
                </a:lnTo>
                <a:lnTo>
                  <a:pt x="577292" y="46964"/>
                </a:lnTo>
                <a:lnTo>
                  <a:pt x="604918" y="46964"/>
                </a:lnTo>
                <a:lnTo>
                  <a:pt x="604918" y="38922"/>
                </a:lnTo>
                <a:lnTo>
                  <a:pt x="602831" y="31739"/>
                </a:lnTo>
                <a:lnTo>
                  <a:pt x="600054" y="27533"/>
                </a:lnTo>
                <a:close/>
              </a:path>
              <a:path w="751204" h="143509">
                <a:moveTo>
                  <a:pt x="699516" y="59672"/>
                </a:moveTo>
                <a:lnTo>
                  <a:pt x="666278" y="59672"/>
                </a:lnTo>
                <a:lnTo>
                  <a:pt x="669992" y="61053"/>
                </a:lnTo>
                <a:lnTo>
                  <a:pt x="672325" y="63816"/>
                </a:lnTo>
                <a:lnTo>
                  <a:pt x="674720" y="66578"/>
                </a:lnTo>
                <a:lnTo>
                  <a:pt x="675917" y="70262"/>
                </a:lnTo>
                <a:lnTo>
                  <a:pt x="675917" y="80575"/>
                </a:lnTo>
                <a:lnTo>
                  <a:pt x="663669" y="80575"/>
                </a:lnTo>
                <a:lnTo>
                  <a:pt x="653223" y="81145"/>
                </a:lnTo>
                <a:lnTo>
                  <a:pt x="618725" y="105991"/>
                </a:lnTo>
                <a:lnTo>
                  <a:pt x="618008" y="122076"/>
                </a:lnTo>
                <a:lnTo>
                  <a:pt x="621186" y="129167"/>
                </a:lnTo>
                <a:lnTo>
                  <a:pt x="651882" y="143287"/>
                </a:lnTo>
                <a:lnTo>
                  <a:pt x="659255" y="142613"/>
                </a:lnTo>
                <a:lnTo>
                  <a:pt x="665902" y="140593"/>
                </a:lnTo>
                <a:lnTo>
                  <a:pt x="671825" y="137226"/>
                </a:lnTo>
                <a:lnTo>
                  <a:pt x="677022" y="132512"/>
                </a:lnTo>
                <a:lnTo>
                  <a:pt x="703539" y="132512"/>
                </a:lnTo>
                <a:lnTo>
                  <a:pt x="702683" y="127877"/>
                </a:lnTo>
                <a:lnTo>
                  <a:pt x="702651" y="122935"/>
                </a:lnTo>
                <a:lnTo>
                  <a:pt x="653632" y="122935"/>
                </a:lnTo>
                <a:lnTo>
                  <a:pt x="650439" y="121861"/>
                </a:lnTo>
                <a:lnTo>
                  <a:pt x="645774" y="117564"/>
                </a:lnTo>
                <a:lnTo>
                  <a:pt x="644607" y="114832"/>
                </a:lnTo>
                <a:lnTo>
                  <a:pt x="644699" y="109951"/>
                </a:lnTo>
                <a:lnTo>
                  <a:pt x="645559" y="100742"/>
                </a:lnTo>
                <a:lnTo>
                  <a:pt x="652650" y="96138"/>
                </a:lnTo>
                <a:lnTo>
                  <a:pt x="702622" y="96138"/>
                </a:lnTo>
                <a:lnTo>
                  <a:pt x="702622" y="75234"/>
                </a:lnTo>
                <a:lnTo>
                  <a:pt x="701943" y="67326"/>
                </a:lnTo>
                <a:lnTo>
                  <a:pt x="699905" y="60362"/>
                </a:lnTo>
                <a:lnTo>
                  <a:pt x="699516" y="59672"/>
                </a:lnTo>
                <a:close/>
              </a:path>
              <a:path w="751204" h="143509">
                <a:moveTo>
                  <a:pt x="703539" y="132512"/>
                </a:moveTo>
                <a:lnTo>
                  <a:pt x="677022" y="132512"/>
                </a:lnTo>
                <a:lnTo>
                  <a:pt x="677574" y="136073"/>
                </a:lnTo>
                <a:lnTo>
                  <a:pt x="678464" y="139051"/>
                </a:lnTo>
                <a:lnTo>
                  <a:pt x="679692" y="141445"/>
                </a:lnTo>
                <a:lnTo>
                  <a:pt x="706582" y="141445"/>
                </a:lnTo>
                <a:lnTo>
                  <a:pt x="706582" y="139879"/>
                </a:lnTo>
                <a:lnTo>
                  <a:pt x="704003" y="135029"/>
                </a:lnTo>
                <a:lnTo>
                  <a:pt x="703539" y="132512"/>
                </a:lnTo>
                <a:close/>
              </a:path>
              <a:path w="751204" h="143509">
                <a:moveTo>
                  <a:pt x="702622" y="96138"/>
                </a:moveTo>
                <a:lnTo>
                  <a:pt x="675917" y="96138"/>
                </a:lnTo>
                <a:lnTo>
                  <a:pt x="675817" y="113450"/>
                </a:lnTo>
                <a:lnTo>
                  <a:pt x="674321" y="116213"/>
                </a:lnTo>
                <a:lnTo>
                  <a:pt x="671865" y="118577"/>
                </a:lnTo>
                <a:lnTo>
                  <a:pt x="668550" y="120357"/>
                </a:lnTo>
                <a:lnTo>
                  <a:pt x="665235" y="122076"/>
                </a:lnTo>
                <a:lnTo>
                  <a:pt x="661613" y="122935"/>
                </a:lnTo>
                <a:lnTo>
                  <a:pt x="702651" y="122935"/>
                </a:lnTo>
                <a:lnTo>
                  <a:pt x="702622" y="96138"/>
                </a:lnTo>
                <a:close/>
              </a:path>
              <a:path w="751204" h="143509">
                <a:moveTo>
                  <a:pt x="662564" y="39965"/>
                </a:moveTo>
                <a:lnTo>
                  <a:pt x="654461" y="39965"/>
                </a:lnTo>
                <a:lnTo>
                  <a:pt x="647155" y="41377"/>
                </a:lnTo>
                <a:lnTo>
                  <a:pt x="634140" y="46964"/>
                </a:lnTo>
                <a:lnTo>
                  <a:pt x="629106" y="50801"/>
                </a:lnTo>
                <a:lnTo>
                  <a:pt x="621985" y="60623"/>
                </a:lnTo>
                <a:lnTo>
                  <a:pt x="620204" y="65964"/>
                </a:lnTo>
                <a:lnTo>
                  <a:pt x="620204" y="71735"/>
                </a:lnTo>
                <a:lnTo>
                  <a:pt x="646817" y="71735"/>
                </a:lnTo>
                <a:lnTo>
                  <a:pt x="646817" y="67990"/>
                </a:lnTo>
                <a:lnTo>
                  <a:pt x="648076" y="65043"/>
                </a:lnTo>
                <a:lnTo>
                  <a:pt x="650593" y="62895"/>
                </a:lnTo>
                <a:lnTo>
                  <a:pt x="653171" y="60746"/>
                </a:lnTo>
                <a:lnTo>
                  <a:pt x="656701" y="59672"/>
                </a:lnTo>
                <a:lnTo>
                  <a:pt x="699516" y="59672"/>
                </a:lnTo>
                <a:lnTo>
                  <a:pt x="696510" y="54342"/>
                </a:lnTo>
                <a:lnTo>
                  <a:pt x="691756" y="49266"/>
                </a:lnTo>
                <a:lnTo>
                  <a:pt x="685891" y="45197"/>
                </a:lnTo>
                <a:lnTo>
                  <a:pt x="679071" y="42290"/>
                </a:lnTo>
                <a:lnTo>
                  <a:pt x="671295" y="40546"/>
                </a:lnTo>
                <a:lnTo>
                  <a:pt x="662564" y="39965"/>
                </a:lnTo>
                <a:close/>
              </a:path>
              <a:path w="751204" h="143509">
                <a:moveTo>
                  <a:pt x="751152" y="0"/>
                </a:moveTo>
                <a:lnTo>
                  <a:pt x="724447" y="0"/>
                </a:lnTo>
                <a:lnTo>
                  <a:pt x="724447" y="141445"/>
                </a:lnTo>
                <a:lnTo>
                  <a:pt x="751152" y="141445"/>
                </a:lnTo>
                <a:lnTo>
                  <a:pt x="7511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64225" y="15964465"/>
            <a:ext cx="614045" cy="143510"/>
          </a:xfrm>
          <a:custGeom>
            <a:avLst/>
            <a:gdLst/>
            <a:ahLst/>
            <a:cxnLst/>
            <a:rect l="l" t="t" r="r" b="b"/>
            <a:pathLst>
              <a:path w="614045" h="143509">
                <a:moveTo>
                  <a:pt x="27626" y="7366"/>
                </a:moveTo>
                <a:lnTo>
                  <a:pt x="0" y="7366"/>
                </a:lnTo>
                <a:lnTo>
                  <a:pt x="0" y="141445"/>
                </a:lnTo>
                <a:lnTo>
                  <a:pt x="27626" y="141445"/>
                </a:lnTo>
                <a:lnTo>
                  <a:pt x="27626" y="7366"/>
                </a:lnTo>
                <a:close/>
              </a:path>
              <a:path w="614045" h="143509">
                <a:moveTo>
                  <a:pt x="79655" y="0"/>
                </a:moveTo>
                <a:lnTo>
                  <a:pt x="52949" y="0"/>
                </a:lnTo>
                <a:lnTo>
                  <a:pt x="52949" y="141445"/>
                </a:lnTo>
                <a:lnTo>
                  <a:pt x="79655" y="141445"/>
                </a:lnTo>
                <a:lnTo>
                  <a:pt x="79655" y="0"/>
                </a:lnTo>
                <a:close/>
              </a:path>
              <a:path w="614045" h="143509">
                <a:moveTo>
                  <a:pt x="144576" y="39965"/>
                </a:moveTo>
                <a:lnTo>
                  <a:pt x="135490" y="39965"/>
                </a:lnTo>
                <a:lnTo>
                  <a:pt x="127386" y="42114"/>
                </a:lnTo>
                <a:lnTo>
                  <a:pt x="101335" y="70739"/>
                </a:lnTo>
                <a:lnTo>
                  <a:pt x="98072" y="94020"/>
                </a:lnTo>
                <a:lnTo>
                  <a:pt x="98930" y="104650"/>
                </a:lnTo>
                <a:lnTo>
                  <a:pt x="127632" y="139925"/>
                </a:lnTo>
                <a:lnTo>
                  <a:pt x="147523" y="143287"/>
                </a:lnTo>
                <a:lnTo>
                  <a:pt x="155810" y="143287"/>
                </a:lnTo>
                <a:lnTo>
                  <a:pt x="163362" y="141721"/>
                </a:lnTo>
                <a:lnTo>
                  <a:pt x="176990" y="135398"/>
                </a:lnTo>
                <a:lnTo>
                  <a:pt x="182393" y="130978"/>
                </a:lnTo>
                <a:lnTo>
                  <a:pt x="186383" y="125330"/>
                </a:lnTo>
                <a:lnTo>
                  <a:pt x="183258" y="121830"/>
                </a:lnTo>
                <a:lnTo>
                  <a:pt x="142642" y="121830"/>
                </a:lnTo>
                <a:lnTo>
                  <a:pt x="137147" y="119866"/>
                </a:lnTo>
                <a:lnTo>
                  <a:pt x="132789" y="115937"/>
                </a:lnTo>
                <a:lnTo>
                  <a:pt x="128491" y="112008"/>
                </a:lnTo>
                <a:lnTo>
                  <a:pt x="125913" y="106790"/>
                </a:lnTo>
                <a:lnTo>
                  <a:pt x="125053" y="100282"/>
                </a:lnTo>
                <a:lnTo>
                  <a:pt x="188501" y="100282"/>
                </a:lnTo>
                <a:lnTo>
                  <a:pt x="188501" y="89416"/>
                </a:lnTo>
                <a:lnTo>
                  <a:pt x="188021" y="82141"/>
                </a:lnTo>
                <a:lnTo>
                  <a:pt x="125330" y="82141"/>
                </a:lnTo>
                <a:lnTo>
                  <a:pt x="126251" y="75511"/>
                </a:lnTo>
                <a:lnTo>
                  <a:pt x="128338" y="70415"/>
                </a:lnTo>
                <a:lnTo>
                  <a:pt x="131592" y="66855"/>
                </a:lnTo>
                <a:lnTo>
                  <a:pt x="134907" y="63294"/>
                </a:lnTo>
                <a:lnTo>
                  <a:pt x="139204" y="61513"/>
                </a:lnTo>
                <a:lnTo>
                  <a:pt x="182540" y="61513"/>
                </a:lnTo>
                <a:lnTo>
                  <a:pt x="181871" y="59977"/>
                </a:lnTo>
                <a:lnTo>
                  <a:pt x="176714" y="52857"/>
                </a:lnTo>
                <a:lnTo>
                  <a:pt x="170320" y="47217"/>
                </a:lnTo>
                <a:lnTo>
                  <a:pt x="162832" y="43188"/>
                </a:lnTo>
                <a:lnTo>
                  <a:pt x="154251" y="40771"/>
                </a:lnTo>
                <a:lnTo>
                  <a:pt x="144576" y="39965"/>
                </a:lnTo>
                <a:close/>
              </a:path>
              <a:path w="614045" h="143509">
                <a:moveTo>
                  <a:pt x="173307" y="110688"/>
                </a:moveTo>
                <a:lnTo>
                  <a:pt x="168559" y="115563"/>
                </a:lnTo>
                <a:lnTo>
                  <a:pt x="162970" y="119045"/>
                </a:lnTo>
                <a:lnTo>
                  <a:pt x="156541" y="121134"/>
                </a:lnTo>
                <a:lnTo>
                  <a:pt x="149272" y="121830"/>
                </a:lnTo>
                <a:lnTo>
                  <a:pt x="183258" y="121830"/>
                </a:lnTo>
                <a:lnTo>
                  <a:pt x="173307" y="110688"/>
                </a:lnTo>
                <a:close/>
              </a:path>
              <a:path w="614045" h="143509">
                <a:moveTo>
                  <a:pt x="182540" y="61513"/>
                </a:moveTo>
                <a:lnTo>
                  <a:pt x="150132" y="61513"/>
                </a:lnTo>
                <a:lnTo>
                  <a:pt x="154490" y="63140"/>
                </a:lnTo>
                <a:lnTo>
                  <a:pt x="157560" y="66394"/>
                </a:lnTo>
                <a:lnTo>
                  <a:pt x="160630" y="69586"/>
                </a:lnTo>
                <a:lnTo>
                  <a:pt x="162226" y="74129"/>
                </a:lnTo>
                <a:lnTo>
                  <a:pt x="162349" y="82141"/>
                </a:lnTo>
                <a:lnTo>
                  <a:pt x="188021" y="82141"/>
                </a:lnTo>
                <a:lnTo>
                  <a:pt x="187765" y="78256"/>
                </a:lnTo>
                <a:lnTo>
                  <a:pt x="185554" y="68443"/>
                </a:lnTo>
                <a:lnTo>
                  <a:pt x="182540" y="61513"/>
                </a:lnTo>
                <a:close/>
              </a:path>
              <a:path w="614045" h="143509">
                <a:moveTo>
                  <a:pt x="285561" y="39965"/>
                </a:moveTo>
                <a:lnTo>
                  <a:pt x="252369" y="61278"/>
                </a:lnTo>
                <a:lnTo>
                  <a:pt x="246516" y="90889"/>
                </a:lnTo>
                <a:lnTo>
                  <a:pt x="247178" y="102555"/>
                </a:lnTo>
                <a:lnTo>
                  <a:pt x="269515" y="139833"/>
                </a:lnTo>
                <a:lnTo>
                  <a:pt x="285377" y="143287"/>
                </a:lnTo>
                <a:lnTo>
                  <a:pt x="292847" y="142510"/>
                </a:lnTo>
                <a:lnTo>
                  <a:pt x="299604" y="140179"/>
                </a:lnTo>
                <a:lnTo>
                  <a:pt x="305647" y="136294"/>
                </a:lnTo>
                <a:lnTo>
                  <a:pt x="310977" y="130855"/>
                </a:lnTo>
                <a:lnTo>
                  <a:pt x="336301" y="130855"/>
                </a:lnTo>
                <a:lnTo>
                  <a:pt x="336301" y="121738"/>
                </a:lnTo>
                <a:lnTo>
                  <a:pt x="285990" y="121738"/>
                </a:lnTo>
                <a:lnTo>
                  <a:pt x="281263" y="119252"/>
                </a:lnTo>
                <a:lnTo>
                  <a:pt x="274756" y="109307"/>
                </a:lnTo>
                <a:lnTo>
                  <a:pt x="273220" y="102555"/>
                </a:lnTo>
                <a:lnTo>
                  <a:pt x="273129" y="92823"/>
                </a:lnTo>
                <a:lnTo>
                  <a:pt x="274332" y="79165"/>
                </a:lnTo>
                <a:lnTo>
                  <a:pt x="277941" y="69410"/>
                </a:lnTo>
                <a:lnTo>
                  <a:pt x="283955" y="63557"/>
                </a:lnTo>
                <a:lnTo>
                  <a:pt x="292375" y="61606"/>
                </a:lnTo>
                <a:lnTo>
                  <a:pt x="336301" y="61606"/>
                </a:lnTo>
                <a:lnTo>
                  <a:pt x="336301" y="50831"/>
                </a:lnTo>
                <a:lnTo>
                  <a:pt x="309595" y="50831"/>
                </a:lnTo>
                <a:lnTo>
                  <a:pt x="304536" y="46077"/>
                </a:lnTo>
                <a:lnTo>
                  <a:pt x="298844" y="42682"/>
                </a:lnTo>
                <a:lnTo>
                  <a:pt x="292519" y="40644"/>
                </a:lnTo>
                <a:lnTo>
                  <a:pt x="285561" y="39965"/>
                </a:lnTo>
                <a:close/>
              </a:path>
              <a:path w="614045" h="143509">
                <a:moveTo>
                  <a:pt x="336301" y="130855"/>
                </a:moveTo>
                <a:lnTo>
                  <a:pt x="310977" y="130855"/>
                </a:lnTo>
                <a:lnTo>
                  <a:pt x="312266" y="141445"/>
                </a:lnTo>
                <a:lnTo>
                  <a:pt x="336301" y="141445"/>
                </a:lnTo>
                <a:lnTo>
                  <a:pt x="336301" y="130855"/>
                </a:lnTo>
                <a:close/>
              </a:path>
              <a:path w="614045" h="143509">
                <a:moveTo>
                  <a:pt x="336301" y="61606"/>
                </a:moveTo>
                <a:lnTo>
                  <a:pt x="300540" y="61606"/>
                </a:lnTo>
                <a:lnTo>
                  <a:pt x="306280" y="65074"/>
                </a:lnTo>
                <a:lnTo>
                  <a:pt x="309595" y="72011"/>
                </a:lnTo>
                <a:lnTo>
                  <a:pt x="309595" y="111332"/>
                </a:lnTo>
                <a:lnTo>
                  <a:pt x="306219" y="118270"/>
                </a:lnTo>
                <a:lnTo>
                  <a:pt x="300417" y="121738"/>
                </a:lnTo>
                <a:lnTo>
                  <a:pt x="336301" y="121738"/>
                </a:lnTo>
                <a:lnTo>
                  <a:pt x="336301" y="61606"/>
                </a:lnTo>
                <a:close/>
              </a:path>
              <a:path w="614045" h="143509">
                <a:moveTo>
                  <a:pt x="336301" y="0"/>
                </a:moveTo>
                <a:lnTo>
                  <a:pt x="309595" y="0"/>
                </a:lnTo>
                <a:lnTo>
                  <a:pt x="309595" y="50831"/>
                </a:lnTo>
                <a:lnTo>
                  <a:pt x="336301" y="50831"/>
                </a:lnTo>
                <a:lnTo>
                  <a:pt x="336301" y="0"/>
                </a:lnTo>
                <a:close/>
              </a:path>
              <a:path w="614045" h="143509">
                <a:moveTo>
                  <a:pt x="399840" y="39965"/>
                </a:moveTo>
                <a:lnTo>
                  <a:pt x="390755" y="39965"/>
                </a:lnTo>
                <a:lnTo>
                  <a:pt x="382651" y="42114"/>
                </a:lnTo>
                <a:lnTo>
                  <a:pt x="356600" y="70739"/>
                </a:lnTo>
                <a:lnTo>
                  <a:pt x="353337" y="94020"/>
                </a:lnTo>
                <a:lnTo>
                  <a:pt x="354194" y="104650"/>
                </a:lnTo>
                <a:lnTo>
                  <a:pt x="382896" y="139925"/>
                </a:lnTo>
                <a:lnTo>
                  <a:pt x="402787" y="143287"/>
                </a:lnTo>
                <a:lnTo>
                  <a:pt x="411075" y="143287"/>
                </a:lnTo>
                <a:lnTo>
                  <a:pt x="418626" y="141721"/>
                </a:lnTo>
                <a:lnTo>
                  <a:pt x="432255" y="135398"/>
                </a:lnTo>
                <a:lnTo>
                  <a:pt x="437657" y="130978"/>
                </a:lnTo>
                <a:lnTo>
                  <a:pt x="441648" y="125330"/>
                </a:lnTo>
                <a:lnTo>
                  <a:pt x="438523" y="121830"/>
                </a:lnTo>
                <a:lnTo>
                  <a:pt x="397907" y="121830"/>
                </a:lnTo>
                <a:lnTo>
                  <a:pt x="392412" y="119866"/>
                </a:lnTo>
                <a:lnTo>
                  <a:pt x="388053" y="115937"/>
                </a:lnTo>
                <a:lnTo>
                  <a:pt x="383756" y="112008"/>
                </a:lnTo>
                <a:lnTo>
                  <a:pt x="381178" y="106790"/>
                </a:lnTo>
                <a:lnTo>
                  <a:pt x="380318" y="100282"/>
                </a:lnTo>
                <a:lnTo>
                  <a:pt x="443766" y="100282"/>
                </a:lnTo>
                <a:lnTo>
                  <a:pt x="443766" y="89416"/>
                </a:lnTo>
                <a:lnTo>
                  <a:pt x="443286" y="82141"/>
                </a:lnTo>
                <a:lnTo>
                  <a:pt x="380594" y="82141"/>
                </a:lnTo>
                <a:lnTo>
                  <a:pt x="381515" y="75511"/>
                </a:lnTo>
                <a:lnTo>
                  <a:pt x="383603" y="70415"/>
                </a:lnTo>
                <a:lnTo>
                  <a:pt x="386856" y="66855"/>
                </a:lnTo>
                <a:lnTo>
                  <a:pt x="390171" y="63294"/>
                </a:lnTo>
                <a:lnTo>
                  <a:pt x="394469" y="61513"/>
                </a:lnTo>
                <a:lnTo>
                  <a:pt x="437804" y="61513"/>
                </a:lnTo>
                <a:lnTo>
                  <a:pt x="437136" y="59977"/>
                </a:lnTo>
                <a:lnTo>
                  <a:pt x="431979" y="52857"/>
                </a:lnTo>
                <a:lnTo>
                  <a:pt x="425584" y="47217"/>
                </a:lnTo>
                <a:lnTo>
                  <a:pt x="418097" y="43188"/>
                </a:lnTo>
                <a:lnTo>
                  <a:pt x="409515" y="40771"/>
                </a:lnTo>
                <a:lnTo>
                  <a:pt x="399840" y="39965"/>
                </a:lnTo>
                <a:close/>
              </a:path>
              <a:path w="614045" h="143509">
                <a:moveTo>
                  <a:pt x="428572" y="110688"/>
                </a:moveTo>
                <a:lnTo>
                  <a:pt x="423823" y="115563"/>
                </a:lnTo>
                <a:lnTo>
                  <a:pt x="418235" y="119045"/>
                </a:lnTo>
                <a:lnTo>
                  <a:pt x="411806" y="121134"/>
                </a:lnTo>
                <a:lnTo>
                  <a:pt x="404537" y="121830"/>
                </a:lnTo>
                <a:lnTo>
                  <a:pt x="438523" y="121830"/>
                </a:lnTo>
                <a:lnTo>
                  <a:pt x="428572" y="110688"/>
                </a:lnTo>
                <a:close/>
              </a:path>
              <a:path w="614045" h="143509">
                <a:moveTo>
                  <a:pt x="437804" y="61513"/>
                </a:moveTo>
                <a:lnTo>
                  <a:pt x="405396" y="61513"/>
                </a:lnTo>
                <a:lnTo>
                  <a:pt x="409755" y="63140"/>
                </a:lnTo>
                <a:lnTo>
                  <a:pt x="412825" y="66394"/>
                </a:lnTo>
                <a:lnTo>
                  <a:pt x="415894" y="69586"/>
                </a:lnTo>
                <a:lnTo>
                  <a:pt x="417490" y="74129"/>
                </a:lnTo>
                <a:lnTo>
                  <a:pt x="417613" y="82141"/>
                </a:lnTo>
                <a:lnTo>
                  <a:pt x="443286" y="82141"/>
                </a:lnTo>
                <a:lnTo>
                  <a:pt x="443029" y="78256"/>
                </a:lnTo>
                <a:lnTo>
                  <a:pt x="440819" y="68443"/>
                </a:lnTo>
                <a:lnTo>
                  <a:pt x="437804" y="61513"/>
                </a:lnTo>
                <a:close/>
              </a:path>
              <a:path w="614045" h="143509">
                <a:moveTo>
                  <a:pt x="530512" y="7366"/>
                </a:moveTo>
                <a:lnTo>
                  <a:pt x="498742" y="7366"/>
                </a:lnTo>
                <a:lnTo>
                  <a:pt x="537787" y="73853"/>
                </a:lnTo>
                <a:lnTo>
                  <a:pt x="497729" y="141445"/>
                </a:lnTo>
                <a:lnTo>
                  <a:pt x="529867" y="141445"/>
                </a:lnTo>
                <a:lnTo>
                  <a:pt x="555651" y="94481"/>
                </a:lnTo>
                <a:lnTo>
                  <a:pt x="585741" y="94481"/>
                </a:lnTo>
                <a:lnTo>
                  <a:pt x="573516" y="73853"/>
                </a:lnTo>
                <a:lnTo>
                  <a:pt x="585414" y="53594"/>
                </a:lnTo>
                <a:lnTo>
                  <a:pt x="555651" y="53594"/>
                </a:lnTo>
                <a:lnTo>
                  <a:pt x="530512" y="7366"/>
                </a:lnTo>
                <a:close/>
              </a:path>
              <a:path w="614045" h="143509">
                <a:moveTo>
                  <a:pt x="585741" y="94481"/>
                </a:moveTo>
                <a:lnTo>
                  <a:pt x="555651" y="94481"/>
                </a:lnTo>
                <a:lnTo>
                  <a:pt x="581436" y="141445"/>
                </a:lnTo>
                <a:lnTo>
                  <a:pt x="613574" y="141445"/>
                </a:lnTo>
                <a:lnTo>
                  <a:pt x="585741" y="94481"/>
                </a:lnTo>
                <a:close/>
              </a:path>
              <a:path w="614045" h="143509">
                <a:moveTo>
                  <a:pt x="612561" y="7366"/>
                </a:moveTo>
                <a:lnTo>
                  <a:pt x="580791" y="7366"/>
                </a:lnTo>
                <a:lnTo>
                  <a:pt x="555651" y="53594"/>
                </a:lnTo>
                <a:lnTo>
                  <a:pt x="585414" y="53594"/>
                </a:lnTo>
                <a:lnTo>
                  <a:pt x="612561" y="7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951040" y="183878"/>
            <a:ext cx="1155137" cy="1046695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3724727" y="19137557"/>
            <a:ext cx="2451735" cy="570865"/>
            <a:chOff x="3724727" y="19137557"/>
            <a:chExt cx="2451735" cy="570865"/>
          </a:xfrm>
        </p:grpSpPr>
        <p:sp>
          <p:nvSpPr>
            <p:cNvPr id="34" name="object 34"/>
            <p:cNvSpPr/>
            <p:nvPr/>
          </p:nvSpPr>
          <p:spPr>
            <a:xfrm>
              <a:off x="3724727" y="19137557"/>
              <a:ext cx="2451735" cy="570865"/>
            </a:xfrm>
            <a:custGeom>
              <a:avLst/>
              <a:gdLst/>
              <a:ahLst/>
              <a:cxnLst/>
              <a:rect l="l" t="t" r="r" b="b"/>
              <a:pathLst>
                <a:path w="2451735" h="570865">
                  <a:moveTo>
                    <a:pt x="2451719" y="0"/>
                  </a:moveTo>
                  <a:lnTo>
                    <a:pt x="0" y="0"/>
                  </a:lnTo>
                  <a:lnTo>
                    <a:pt x="0" y="570496"/>
                  </a:lnTo>
                  <a:lnTo>
                    <a:pt x="2451719" y="570496"/>
                  </a:lnTo>
                  <a:lnTo>
                    <a:pt x="2451719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484760" y="19367641"/>
              <a:ext cx="782320" cy="181610"/>
            </a:xfrm>
            <a:custGeom>
              <a:avLst/>
              <a:gdLst/>
              <a:ahLst/>
              <a:cxnLst/>
              <a:rect l="l" t="t" r="r" b="b"/>
              <a:pathLst>
                <a:path w="782320" h="181609">
                  <a:moveTo>
                    <a:pt x="18670" y="6035"/>
                  </a:moveTo>
                  <a:lnTo>
                    <a:pt x="0" y="6035"/>
                  </a:lnTo>
                  <a:lnTo>
                    <a:pt x="54315" y="137673"/>
                  </a:lnTo>
                  <a:lnTo>
                    <a:pt x="74683" y="137673"/>
                  </a:lnTo>
                  <a:lnTo>
                    <a:pt x="81919" y="120134"/>
                  </a:lnTo>
                  <a:lnTo>
                    <a:pt x="64121" y="120134"/>
                  </a:lnTo>
                  <a:lnTo>
                    <a:pt x="18670" y="6035"/>
                  </a:lnTo>
                  <a:close/>
                </a:path>
                <a:path w="782320" h="181609">
                  <a:moveTo>
                    <a:pt x="128998" y="6035"/>
                  </a:moveTo>
                  <a:lnTo>
                    <a:pt x="110515" y="6035"/>
                  </a:lnTo>
                  <a:lnTo>
                    <a:pt x="64876" y="120134"/>
                  </a:lnTo>
                  <a:lnTo>
                    <a:pt x="81919" y="120134"/>
                  </a:lnTo>
                  <a:lnTo>
                    <a:pt x="128998" y="6035"/>
                  </a:lnTo>
                  <a:close/>
                </a:path>
                <a:path w="782320" h="181609">
                  <a:moveTo>
                    <a:pt x="187148" y="39604"/>
                  </a:moveTo>
                  <a:lnTo>
                    <a:pt x="146482" y="60797"/>
                  </a:lnTo>
                  <a:lnTo>
                    <a:pt x="139056" y="89582"/>
                  </a:lnTo>
                  <a:lnTo>
                    <a:pt x="139882" y="100261"/>
                  </a:lnTo>
                  <a:lnTo>
                    <a:pt x="167581" y="136117"/>
                  </a:lnTo>
                  <a:lnTo>
                    <a:pt x="187148" y="139559"/>
                  </a:lnTo>
                  <a:lnTo>
                    <a:pt x="197544" y="138698"/>
                  </a:lnTo>
                  <a:lnTo>
                    <a:pt x="206856" y="136117"/>
                  </a:lnTo>
                  <a:lnTo>
                    <a:pt x="215083" y="131815"/>
                  </a:lnTo>
                  <a:lnTo>
                    <a:pt x="222226" y="125792"/>
                  </a:lnTo>
                  <a:lnTo>
                    <a:pt x="223714" y="123906"/>
                  </a:lnTo>
                  <a:lnTo>
                    <a:pt x="179038" y="123906"/>
                  </a:lnTo>
                  <a:lnTo>
                    <a:pt x="171746" y="121077"/>
                  </a:lnTo>
                  <a:lnTo>
                    <a:pt x="156219" y="89582"/>
                  </a:lnTo>
                  <a:lnTo>
                    <a:pt x="156796" y="81460"/>
                  </a:lnTo>
                  <a:lnTo>
                    <a:pt x="179038" y="55257"/>
                  </a:lnTo>
                  <a:lnTo>
                    <a:pt x="223714" y="55257"/>
                  </a:lnTo>
                  <a:lnTo>
                    <a:pt x="222226" y="53372"/>
                  </a:lnTo>
                  <a:lnTo>
                    <a:pt x="215083" y="47348"/>
                  </a:lnTo>
                  <a:lnTo>
                    <a:pt x="206856" y="43046"/>
                  </a:lnTo>
                  <a:lnTo>
                    <a:pt x="197544" y="40465"/>
                  </a:lnTo>
                  <a:lnTo>
                    <a:pt x="187148" y="39604"/>
                  </a:lnTo>
                  <a:close/>
                </a:path>
                <a:path w="782320" h="181609">
                  <a:moveTo>
                    <a:pt x="223714" y="55257"/>
                  </a:moveTo>
                  <a:lnTo>
                    <a:pt x="195635" y="55257"/>
                  </a:lnTo>
                  <a:lnTo>
                    <a:pt x="202864" y="58086"/>
                  </a:lnTo>
                  <a:lnTo>
                    <a:pt x="209025" y="63744"/>
                  </a:lnTo>
                  <a:lnTo>
                    <a:pt x="213150" y="68542"/>
                  </a:lnTo>
                  <a:lnTo>
                    <a:pt x="216097" y="74447"/>
                  </a:lnTo>
                  <a:lnTo>
                    <a:pt x="217865" y="81460"/>
                  </a:lnTo>
                  <a:lnTo>
                    <a:pt x="218454" y="89582"/>
                  </a:lnTo>
                  <a:lnTo>
                    <a:pt x="217865" y="97632"/>
                  </a:lnTo>
                  <a:lnTo>
                    <a:pt x="195635" y="123906"/>
                  </a:lnTo>
                  <a:lnTo>
                    <a:pt x="223714" y="123906"/>
                  </a:lnTo>
                  <a:lnTo>
                    <a:pt x="228085" y="118366"/>
                  </a:lnTo>
                  <a:lnTo>
                    <a:pt x="232269" y="109855"/>
                  </a:lnTo>
                  <a:lnTo>
                    <a:pt x="234780" y="100261"/>
                  </a:lnTo>
                  <a:lnTo>
                    <a:pt x="235617" y="89582"/>
                  </a:lnTo>
                  <a:lnTo>
                    <a:pt x="234780" y="78902"/>
                  </a:lnTo>
                  <a:lnTo>
                    <a:pt x="232269" y="69308"/>
                  </a:lnTo>
                  <a:lnTo>
                    <a:pt x="228085" y="60797"/>
                  </a:lnTo>
                  <a:lnTo>
                    <a:pt x="223714" y="55257"/>
                  </a:lnTo>
                  <a:close/>
                </a:path>
                <a:path w="782320" h="181609">
                  <a:moveTo>
                    <a:pt x="277559" y="41490"/>
                  </a:moveTo>
                  <a:lnTo>
                    <a:pt x="260397" y="41490"/>
                  </a:lnTo>
                  <a:lnTo>
                    <a:pt x="260397" y="137673"/>
                  </a:lnTo>
                  <a:lnTo>
                    <a:pt x="277559" y="137673"/>
                  </a:lnTo>
                  <a:lnTo>
                    <a:pt x="277559" y="41490"/>
                  </a:lnTo>
                  <a:close/>
                </a:path>
                <a:path w="782320" h="181609">
                  <a:moveTo>
                    <a:pt x="278314" y="2640"/>
                  </a:moveTo>
                  <a:lnTo>
                    <a:pt x="259832" y="2640"/>
                  </a:lnTo>
                  <a:lnTo>
                    <a:pt x="259832" y="21122"/>
                  </a:lnTo>
                  <a:lnTo>
                    <a:pt x="278314" y="21122"/>
                  </a:lnTo>
                  <a:lnTo>
                    <a:pt x="278314" y="2640"/>
                  </a:lnTo>
                  <a:close/>
                </a:path>
                <a:path w="782320" h="181609">
                  <a:moveTo>
                    <a:pt x="323168" y="41490"/>
                  </a:moveTo>
                  <a:lnTo>
                    <a:pt x="308081" y="41490"/>
                  </a:lnTo>
                  <a:lnTo>
                    <a:pt x="308081" y="137673"/>
                  </a:lnTo>
                  <a:lnTo>
                    <a:pt x="325243" y="137673"/>
                  </a:lnTo>
                  <a:lnTo>
                    <a:pt x="325243" y="72420"/>
                  </a:lnTo>
                  <a:lnTo>
                    <a:pt x="328889" y="67265"/>
                  </a:lnTo>
                  <a:lnTo>
                    <a:pt x="333918" y="63241"/>
                  </a:lnTo>
                  <a:lnTo>
                    <a:pt x="346742" y="57458"/>
                  </a:lnTo>
                  <a:lnTo>
                    <a:pt x="351854" y="56389"/>
                  </a:lnTo>
                  <a:lnTo>
                    <a:pt x="325243" y="56389"/>
                  </a:lnTo>
                  <a:lnTo>
                    <a:pt x="325243" y="53560"/>
                  </a:lnTo>
                  <a:lnTo>
                    <a:pt x="323168" y="41490"/>
                  </a:lnTo>
                  <a:close/>
                </a:path>
                <a:path w="782320" h="181609">
                  <a:moveTo>
                    <a:pt x="362584" y="39604"/>
                  </a:moveTo>
                  <a:lnTo>
                    <a:pt x="361076" y="39604"/>
                  </a:lnTo>
                  <a:lnTo>
                    <a:pt x="350656" y="40653"/>
                  </a:lnTo>
                  <a:lnTo>
                    <a:pt x="341273" y="43800"/>
                  </a:lnTo>
                  <a:lnTo>
                    <a:pt x="332928" y="49046"/>
                  </a:lnTo>
                  <a:lnTo>
                    <a:pt x="325620" y="56389"/>
                  </a:lnTo>
                  <a:lnTo>
                    <a:pt x="351854" y="56389"/>
                  </a:lnTo>
                  <a:lnTo>
                    <a:pt x="353658" y="56012"/>
                  </a:lnTo>
                  <a:lnTo>
                    <a:pt x="362584" y="56012"/>
                  </a:lnTo>
                  <a:lnTo>
                    <a:pt x="362584" y="39604"/>
                  </a:lnTo>
                  <a:close/>
                </a:path>
                <a:path w="782320" h="181609">
                  <a:moveTo>
                    <a:pt x="445091" y="41490"/>
                  </a:moveTo>
                  <a:lnTo>
                    <a:pt x="430004" y="41490"/>
                  </a:lnTo>
                  <a:lnTo>
                    <a:pt x="430004" y="181050"/>
                  </a:lnTo>
                  <a:lnTo>
                    <a:pt x="447166" y="181050"/>
                  </a:lnTo>
                  <a:lnTo>
                    <a:pt x="447166" y="125603"/>
                  </a:lnTo>
                  <a:lnTo>
                    <a:pt x="511596" y="125603"/>
                  </a:lnTo>
                  <a:lnTo>
                    <a:pt x="513292" y="123528"/>
                  </a:lnTo>
                  <a:lnTo>
                    <a:pt x="476964" y="123528"/>
                  </a:lnTo>
                  <a:lnTo>
                    <a:pt x="468736" y="122644"/>
                  </a:lnTo>
                  <a:lnTo>
                    <a:pt x="461027" y="119992"/>
                  </a:lnTo>
                  <a:lnTo>
                    <a:pt x="453837" y="115572"/>
                  </a:lnTo>
                  <a:lnTo>
                    <a:pt x="447166" y="109384"/>
                  </a:lnTo>
                  <a:lnTo>
                    <a:pt x="447166" y="69779"/>
                  </a:lnTo>
                  <a:lnTo>
                    <a:pt x="453837" y="63591"/>
                  </a:lnTo>
                  <a:lnTo>
                    <a:pt x="461027" y="59171"/>
                  </a:lnTo>
                  <a:lnTo>
                    <a:pt x="468736" y="56519"/>
                  </a:lnTo>
                  <a:lnTo>
                    <a:pt x="476964" y="55635"/>
                  </a:lnTo>
                  <a:lnTo>
                    <a:pt x="513292" y="55635"/>
                  </a:lnTo>
                  <a:lnTo>
                    <a:pt x="511596" y="53560"/>
                  </a:lnTo>
                  <a:lnTo>
                    <a:pt x="447166" y="53560"/>
                  </a:lnTo>
                  <a:lnTo>
                    <a:pt x="445091" y="41490"/>
                  </a:lnTo>
                  <a:close/>
                </a:path>
                <a:path w="782320" h="181609">
                  <a:moveTo>
                    <a:pt x="511596" y="125603"/>
                  </a:moveTo>
                  <a:lnTo>
                    <a:pt x="447731" y="125603"/>
                  </a:lnTo>
                  <a:lnTo>
                    <a:pt x="454733" y="131709"/>
                  </a:lnTo>
                  <a:lnTo>
                    <a:pt x="462348" y="136070"/>
                  </a:lnTo>
                  <a:lnTo>
                    <a:pt x="470575" y="138687"/>
                  </a:lnTo>
                  <a:lnTo>
                    <a:pt x="479415" y="139559"/>
                  </a:lnTo>
                  <a:lnTo>
                    <a:pt x="488267" y="138710"/>
                  </a:lnTo>
                  <a:lnTo>
                    <a:pt x="496530" y="136164"/>
                  </a:lnTo>
                  <a:lnTo>
                    <a:pt x="504204" y="131921"/>
                  </a:lnTo>
                  <a:lnTo>
                    <a:pt x="511288" y="125980"/>
                  </a:lnTo>
                  <a:lnTo>
                    <a:pt x="511596" y="125603"/>
                  </a:lnTo>
                  <a:close/>
                </a:path>
                <a:path w="782320" h="181609">
                  <a:moveTo>
                    <a:pt x="513292" y="55635"/>
                  </a:moveTo>
                  <a:lnTo>
                    <a:pt x="486268" y="55635"/>
                  </a:lnTo>
                  <a:lnTo>
                    <a:pt x="493748" y="58589"/>
                  </a:lnTo>
                  <a:lnTo>
                    <a:pt x="499406" y="64499"/>
                  </a:lnTo>
                  <a:lnTo>
                    <a:pt x="503119" y="69390"/>
                  </a:lnTo>
                  <a:lnTo>
                    <a:pt x="505771" y="75201"/>
                  </a:lnTo>
                  <a:lnTo>
                    <a:pt x="507363" y="81932"/>
                  </a:lnTo>
                  <a:lnTo>
                    <a:pt x="507893" y="89582"/>
                  </a:lnTo>
                  <a:lnTo>
                    <a:pt x="507363" y="97231"/>
                  </a:lnTo>
                  <a:lnTo>
                    <a:pt x="486268" y="123528"/>
                  </a:lnTo>
                  <a:lnTo>
                    <a:pt x="513292" y="123528"/>
                  </a:lnTo>
                  <a:lnTo>
                    <a:pt x="517311" y="118613"/>
                  </a:lnTo>
                  <a:lnTo>
                    <a:pt x="521613" y="110091"/>
                  </a:lnTo>
                  <a:lnTo>
                    <a:pt x="524195" y="100414"/>
                  </a:lnTo>
                  <a:lnTo>
                    <a:pt x="525055" y="89582"/>
                  </a:lnTo>
                  <a:lnTo>
                    <a:pt x="524195" y="78749"/>
                  </a:lnTo>
                  <a:lnTo>
                    <a:pt x="521613" y="69072"/>
                  </a:lnTo>
                  <a:lnTo>
                    <a:pt x="517311" y="60550"/>
                  </a:lnTo>
                  <a:lnTo>
                    <a:pt x="513292" y="55635"/>
                  </a:lnTo>
                  <a:close/>
                </a:path>
                <a:path w="782320" h="181609">
                  <a:moveTo>
                    <a:pt x="479415" y="39604"/>
                  </a:moveTo>
                  <a:lnTo>
                    <a:pt x="470575" y="40476"/>
                  </a:lnTo>
                  <a:lnTo>
                    <a:pt x="462348" y="43093"/>
                  </a:lnTo>
                  <a:lnTo>
                    <a:pt x="454733" y="47454"/>
                  </a:lnTo>
                  <a:lnTo>
                    <a:pt x="447731" y="53560"/>
                  </a:lnTo>
                  <a:lnTo>
                    <a:pt x="511596" y="53560"/>
                  </a:lnTo>
                  <a:lnTo>
                    <a:pt x="479415" y="39604"/>
                  </a:lnTo>
                  <a:close/>
                </a:path>
                <a:path w="782320" h="181609">
                  <a:moveTo>
                    <a:pt x="567651" y="0"/>
                  </a:moveTo>
                  <a:lnTo>
                    <a:pt x="550489" y="0"/>
                  </a:lnTo>
                  <a:lnTo>
                    <a:pt x="550489" y="137673"/>
                  </a:lnTo>
                  <a:lnTo>
                    <a:pt x="567651" y="137673"/>
                  </a:lnTo>
                  <a:lnTo>
                    <a:pt x="567651" y="0"/>
                  </a:lnTo>
                  <a:close/>
                </a:path>
                <a:path w="782320" h="181609">
                  <a:moveTo>
                    <a:pt x="615299" y="41490"/>
                  </a:moveTo>
                  <a:lnTo>
                    <a:pt x="598137" y="41490"/>
                  </a:lnTo>
                  <a:lnTo>
                    <a:pt x="598137" y="102595"/>
                  </a:lnTo>
                  <a:lnTo>
                    <a:pt x="617892" y="136919"/>
                  </a:lnTo>
                  <a:lnTo>
                    <a:pt x="631895" y="139559"/>
                  </a:lnTo>
                  <a:lnTo>
                    <a:pt x="641348" y="138510"/>
                  </a:lnTo>
                  <a:lnTo>
                    <a:pt x="650283" y="135363"/>
                  </a:lnTo>
                  <a:lnTo>
                    <a:pt x="658699" y="130117"/>
                  </a:lnTo>
                  <a:lnTo>
                    <a:pt x="665582" y="123717"/>
                  </a:lnTo>
                  <a:lnTo>
                    <a:pt x="636044" y="123717"/>
                  </a:lnTo>
                  <a:lnTo>
                    <a:pt x="626968" y="122279"/>
                  </a:lnTo>
                  <a:lnTo>
                    <a:pt x="620485" y="117965"/>
                  </a:lnTo>
                  <a:lnTo>
                    <a:pt x="616595" y="110775"/>
                  </a:lnTo>
                  <a:lnTo>
                    <a:pt x="615299" y="100709"/>
                  </a:lnTo>
                  <a:lnTo>
                    <a:pt x="615299" y="41490"/>
                  </a:lnTo>
                  <a:close/>
                </a:path>
                <a:path w="782320" h="181609">
                  <a:moveTo>
                    <a:pt x="684135" y="122774"/>
                  </a:moveTo>
                  <a:lnTo>
                    <a:pt x="666973" y="122774"/>
                  </a:lnTo>
                  <a:lnTo>
                    <a:pt x="666973" y="125603"/>
                  </a:lnTo>
                  <a:lnTo>
                    <a:pt x="669048" y="137673"/>
                  </a:lnTo>
                  <a:lnTo>
                    <a:pt x="684135" y="137673"/>
                  </a:lnTo>
                  <a:lnTo>
                    <a:pt x="684135" y="122774"/>
                  </a:lnTo>
                  <a:close/>
                </a:path>
                <a:path w="782320" h="181609">
                  <a:moveTo>
                    <a:pt x="684135" y="41490"/>
                  </a:moveTo>
                  <a:lnTo>
                    <a:pt x="666973" y="41490"/>
                  </a:lnTo>
                  <a:lnTo>
                    <a:pt x="666973" y="105612"/>
                  </a:lnTo>
                  <a:lnTo>
                    <a:pt x="659595" y="113533"/>
                  </a:lnTo>
                  <a:lnTo>
                    <a:pt x="651980" y="119191"/>
                  </a:lnTo>
                  <a:lnTo>
                    <a:pt x="644130" y="122585"/>
                  </a:lnTo>
                  <a:lnTo>
                    <a:pt x="636044" y="123717"/>
                  </a:lnTo>
                  <a:lnTo>
                    <a:pt x="665582" y="123717"/>
                  </a:lnTo>
                  <a:lnTo>
                    <a:pt x="666596" y="122774"/>
                  </a:lnTo>
                  <a:lnTo>
                    <a:pt x="684135" y="122774"/>
                  </a:lnTo>
                  <a:lnTo>
                    <a:pt x="684135" y="41490"/>
                  </a:lnTo>
                  <a:close/>
                </a:path>
                <a:path w="782320" h="181609">
                  <a:moveTo>
                    <a:pt x="710982" y="114665"/>
                  </a:moveTo>
                  <a:lnTo>
                    <a:pt x="710039" y="114665"/>
                  </a:lnTo>
                  <a:lnTo>
                    <a:pt x="710039" y="131072"/>
                  </a:lnTo>
                  <a:lnTo>
                    <a:pt x="717972" y="134785"/>
                  </a:lnTo>
                  <a:lnTo>
                    <a:pt x="726305" y="137437"/>
                  </a:lnTo>
                  <a:lnTo>
                    <a:pt x="735039" y="139029"/>
                  </a:lnTo>
                  <a:lnTo>
                    <a:pt x="744174" y="139559"/>
                  </a:lnTo>
                  <a:lnTo>
                    <a:pt x="753015" y="139064"/>
                  </a:lnTo>
                  <a:lnTo>
                    <a:pt x="780209" y="123717"/>
                  </a:lnTo>
                  <a:lnTo>
                    <a:pt x="744552" y="123717"/>
                  </a:lnTo>
                  <a:lnTo>
                    <a:pt x="735593" y="123151"/>
                  </a:lnTo>
                  <a:lnTo>
                    <a:pt x="727012" y="121454"/>
                  </a:lnTo>
                  <a:lnTo>
                    <a:pt x="718809" y="118625"/>
                  </a:lnTo>
                  <a:lnTo>
                    <a:pt x="710982" y="114665"/>
                  </a:lnTo>
                  <a:close/>
                </a:path>
                <a:path w="782320" h="181609">
                  <a:moveTo>
                    <a:pt x="744363" y="39604"/>
                  </a:moveTo>
                  <a:lnTo>
                    <a:pt x="708935" y="60538"/>
                  </a:lnTo>
                  <a:lnTo>
                    <a:pt x="708907" y="75814"/>
                  </a:lnTo>
                  <a:lnTo>
                    <a:pt x="710856" y="81095"/>
                  </a:lnTo>
                  <a:lnTo>
                    <a:pt x="751027" y="99891"/>
                  </a:lnTo>
                  <a:lnTo>
                    <a:pt x="755742" y="101463"/>
                  </a:lnTo>
                  <a:lnTo>
                    <a:pt x="759639" y="103349"/>
                  </a:lnTo>
                  <a:lnTo>
                    <a:pt x="763537" y="105109"/>
                  </a:lnTo>
                  <a:lnTo>
                    <a:pt x="765486" y="107435"/>
                  </a:lnTo>
                  <a:lnTo>
                    <a:pt x="765486" y="119254"/>
                  </a:lnTo>
                  <a:lnTo>
                    <a:pt x="758508" y="123717"/>
                  </a:lnTo>
                  <a:lnTo>
                    <a:pt x="780209" y="123717"/>
                  </a:lnTo>
                  <a:lnTo>
                    <a:pt x="782082" y="120008"/>
                  </a:lnTo>
                  <a:lnTo>
                    <a:pt x="782061" y="105109"/>
                  </a:lnTo>
                  <a:lnTo>
                    <a:pt x="780133" y="99326"/>
                  </a:lnTo>
                  <a:lnTo>
                    <a:pt x="745306" y="81661"/>
                  </a:lnTo>
                  <a:lnTo>
                    <a:pt x="739774" y="80403"/>
                  </a:lnTo>
                  <a:lnTo>
                    <a:pt x="735059" y="78769"/>
                  </a:lnTo>
                  <a:lnTo>
                    <a:pt x="727264" y="74746"/>
                  </a:lnTo>
                  <a:lnTo>
                    <a:pt x="725315" y="71917"/>
                  </a:lnTo>
                  <a:lnTo>
                    <a:pt x="725315" y="64499"/>
                  </a:lnTo>
                  <a:lnTo>
                    <a:pt x="727201" y="61418"/>
                  </a:lnTo>
                  <a:lnTo>
                    <a:pt x="730973" y="59029"/>
                  </a:lnTo>
                  <a:lnTo>
                    <a:pt x="734870" y="56515"/>
                  </a:lnTo>
                  <a:lnTo>
                    <a:pt x="740843" y="55257"/>
                  </a:lnTo>
                  <a:lnTo>
                    <a:pt x="774915" y="55257"/>
                  </a:lnTo>
                  <a:lnTo>
                    <a:pt x="774915" y="44885"/>
                  </a:lnTo>
                  <a:lnTo>
                    <a:pt x="767702" y="42575"/>
                  </a:lnTo>
                  <a:lnTo>
                    <a:pt x="760205" y="40924"/>
                  </a:lnTo>
                  <a:lnTo>
                    <a:pt x="752425" y="39934"/>
                  </a:lnTo>
                  <a:lnTo>
                    <a:pt x="744363" y="39604"/>
                  </a:lnTo>
                  <a:close/>
                </a:path>
                <a:path w="782320" h="181609">
                  <a:moveTo>
                    <a:pt x="774915" y="55257"/>
                  </a:moveTo>
                  <a:lnTo>
                    <a:pt x="756936" y="55257"/>
                  </a:lnTo>
                  <a:lnTo>
                    <a:pt x="765171" y="57018"/>
                  </a:lnTo>
                  <a:lnTo>
                    <a:pt x="773595" y="60538"/>
                  </a:lnTo>
                  <a:lnTo>
                    <a:pt x="774915" y="60538"/>
                  </a:lnTo>
                  <a:lnTo>
                    <a:pt x="774915" y="55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174449" y="1687914"/>
            <a:ext cx="653415" cy="162560"/>
            <a:chOff x="174449" y="1687914"/>
            <a:chExt cx="653415" cy="162560"/>
          </a:xfrm>
        </p:grpSpPr>
        <p:sp>
          <p:nvSpPr>
            <p:cNvPr id="37" name="object 37"/>
            <p:cNvSpPr/>
            <p:nvPr/>
          </p:nvSpPr>
          <p:spPr>
            <a:xfrm>
              <a:off x="174449" y="1702059"/>
              <a:ext cx="123189" cy="148590"/>
            </a:xfrm>
            <a:custGeom>
              <a:avLst/>
              <a:gdLst/>
              <a:ahLst/>
              <a:cxnLst/>
              <a:rect l="l" t="t" r="r" b="b"/>
              <a:pathLst>
                <a:path w="123189" h="148589">
                  <a:moveTo>
                    <a:pt x="0" y="0"/>
                  </a:moveTo>
                  <a:lnTo>
                    <a:pt x="1348" y="148180"/>
                  </a:lnTo>
                  <a:lnTo>
                    <a:pt x="122706" y="73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28580" y="1687914"/>
              <a:ext cx="599440" cy="143510"/>
            </a:xfrm>
            <a:custGeom>
              <a:avLst/>
              <a:gdLst/>
              <a:ahLst/>
              <a:cxnLst/>
              <a:rect l="l" t="t" r="r" b="b"/>
              <a:pathLst>
                <a:path w="599440" h="143510">
                  <a:moveTo>
                    <a:pt x="66670" y="7366"/>
                  </a:moveTo>
                  <a:lnTo>
                    <a:pt x="51200" y="7366"/>
                  </a:lnTo>
                  <a:lnTo>
                    <a:pt x="0" y="141445"/>
                  </a:lnTo>
                  <a:lnTo>
                    <a:pt x="18233" y="141445"/>
                  </a:lnTo>
                  <a:lnTo>
                    <a:pt x="30849" y="106452"/>
                  </a:lnTo>
                  <a:lnTo>
                    <a:pt x="104576" y="106452"/>
                  </a:lnTo>
                  <a:lnTo>
                    <a:pt x="99010" y="91902"/>
                  </a:lnTo>
                  <a:lnTo>
                    <a:pt x="36190" y="91902"/>
                  </a:lnTo>
                  <a:lnTo>
                    <a:pt x="58935" y="29191"/>
                  </a:lnTo>
                  <a:lnTo>
                    <a:pt x="75019" y="29191"/>
                  </a:lnTo>
                  <a:lnTo>
                    <a:pt x="66670" y="7366"/>
                  </a:lnTo>
                  <a:close/>
                </a:path>
                <a:path w="599440" h="143510">
                  <a:moveTo>
                    <a:pt x="104576" y="106452"/>
                  </a:moveTo>
                  <a:lnTo>
                    <a:pt x="87022" y="106452"/>
                  </a:lnTo>
                  <a:lnTo>
                    <a:pt x="99822" y="141445"/>
                  </a:lnTo>
                  <a:lnTo>
                    <a:pt x="117963" y="141445"/>
                  </a:lnTo>
                  <a:lnTo>
                    <a:pt x="104576" y="106452"/>
                  </a:lnTo>
                  <a:close/>
                </a:path>
                <a:path w="599440" h="143510">
                  <a:moveTo>
                    <a:pt x="75019" y="29191"/>
                  </a:moveTo>
                  <a:lnTo>
                    <a:pt x="58935" y="29191"/>
                  </a:lnTo>
                  <a:lnTo>
                    <a:pt x="81773" y="91902"/>
                  </a:lnTo>
                  <a:lnTo>
                    <a:pt x="99010" y="91902"/>
                  </a:lnTo>
                  <a:lnTo>
                    <a:pt x="75019" y="29191"/>
                  </a:lnTo>
                  <a:close/>
                </a:path>
                <a:path w="599440" h="143510">
                  <a:moveTo>
                    <a:pt x="173215" y="39965"/>
                  </a:moveTo>
                  <a:lnTo>
                    <a:pt x="164129" y="39965"/>
                  </a:lnTo>
                  <a:lnTo>
                    <a:pt x="156240" y="42052"/>
                  </a:lnTo>
                  <a:lnTo>
                    <a:pt x="130239" y="76063"/>
                  </a:lnTo>
                  <a:lnTo>
                    <a:pt x="128921" y="89692"/>
                  </a:lnTo>
                  <a:lnTo>
                    <a:pt x="128989" y="93560"/>
                  </a:lnTo>
                  <a:lnTo>
                    <a:pt x="147442" y="135672"/>
                  </a:lnTo>
                  <a:lnTo>
                    <a:pt x="173307" y="143287"/>
                  </a:lnTo>
                  <a:lnTo>
                    <a:pt x="180060" y="143287"/>
                  </a:lnTo>
                  <a:lnTo>
                    <a:pt x="186445" y="141752"/>
                  </a:lnTo>
                  <a:lnTo>
                    <a:pt x="198539" y="135613"/>
                  </a:lnTo>
                  <a:lnTo>
                    <a:pt x="203389" y="131499"/>
                  </a:lnTo>
                  <a:lnTo>
                    <a:pt x="204876" y="129381"/>
                  </a:lnTo>
                  <a:lnTo>
                    <a:pt x="164528" y="129381"/>
                  </a:lnTo>
                  <a:lnTo>
                    <a:pt x="157775" y="126281"/>
                  </a:lnTo>
                  <a:lnTo>
                    <a:pt x="145957" y="93560"/>
                  </a:lnTo>
                  <a:lnTo>
                    <a:pt x="145991" y="89692"/>
                  </a:lnTo>
                  <a:lnTo>
                    <a:pt x="164559" y="53962"/>
                  </a:lnTo>
                  <a:lnTo>
                    <a:pt x="204638" y="53962"/>
                  </a:lnTo>
                  <a:lnTo>
                    <a:pt x="201025" y="50003"/>
                  </a:lnTo>
                  <a:lnTo>
                    <a:pt x="195143" y="45611"/>
                  </a:lnTo>
                  <a:lnTo>
                    <a:pt x="188547" y="42475"/>
                  </a:lnTo>
                  <a:lnTo>
                    <a:pt x="181238" y="40593"/>
                  </a:lnTo>
                  <a:lnTo>
                    <a:pt x="173215" y="39965"/>
                  </a:lnTo>
                  <a:close/>
                </a:path>
                <a:path w="599440" h="143510">
                  <a:moveTo>
                    <a:pt x="212904" y="110043"/>
                  </a:moveTo>
                  <a:lnTo>
                    <a:pt x="196789" y="110043"/>
                  </a:lnTo>
                  <a:lnTo>
                    <a:pt x="196298" y="115568"/>
                  </a:lnTo>
                  <a:lnTo>
                    <a:pt x="193781" y="120173"/>
                  </a:lnTo>
                  <a:lnTo>
                    <a:pt x="184695" y="127540"/>
                  </a:lnTo>
                  <a:lnTo>
                    <a:pt x="179385" y="129381"/>
                  </a:lnTo>
                  <a:lnTo>
                    <a:pt x="204876" y="129381"/>
                  </a:lnTo>
                  <a:lnTo>
                    <a:pt x="210633" y="121186"/>
                  </a:lnTo>
                  <a:lnTo>
                    <a:pt x="212597" y="115753"/>
                  </a:lnTo>
                  <a:lnTo>
                    <a:pt x="212904" y="110043"/>
                  </a:lnTo>
                  <a:close/>
                </a:path>
                <a:path w="599440" h="143510">
                  <a:moveTo>
                    <a:pt x="204638" y="53962"/>
                  </a:moveTo>
                  <a:lnTo>
                    <a:pt x="179661" y="53962"/>
                  </a:lnTo>
                  <a:lnTo>
                    <a:pt x="185063" y="56050"/>
                  </a:lnTo>
                  <a:lnTo>
                    <a:pt x="189422" y="60224"/>
                  </a:lnTo>
                  <a:lnTo>
                    <a:pt x="193842" y="64337"/>
                  </a:lnTo>
                  <a:lnTo>
                    <a:pt x="196298" y="69617"/>
                  </a:lnTo>
                  <a:lnTo>
                    <a:pt x="196789" y="76063"/>
                  </a:lnTo>
                  <a:lnTo>
                    <a:pt x="212904" y="76063"/>
                  </a:lnTo>
                  <a:lnTo>
                    <a:pt x="211886" y="68426"/>
                  </a:lnTo>
                  <a:lnTo>
                    <a:pt x="209566" y="61537"/>
                  </a:lnTo>
                  <a:lnTo>
                    <a:pt x="205946" y="55395"/>
                  </a:lnTo>
                  <a:lnTo>
                    <a:pt x="204638" y="53962"/>
                  </a:lnTo>
                  <a:close/>
                </a:path>
                <a:path w="599440" h="143510">
                  <a:moveTo>
                    <a:pt x="271932" y="39965"/>
                  </a:moveTo>
                  <a:lnTo>
                    <a:pt x="262846" y="39965"/>
                  </a:lnTo>
                  <a:lnTo>
                    <a:pt x="254957" y="42052"/>
                  </a:lnTo>
                  <a:lnTo>
                    <a:pt x="228956" y="76063"/>
                  </a:lnTo>
                  <a:lnTo>
                    <a:pt x="227638" y="89692"/>
                  </a:lnTo>
                  <a:lnTo>
                    <a:pt x="227706" y="93560"/>
                  </a:lnTo>
                  <a:lnTo>
                    <a:pt x="246159" y="135672"/>
                  </a:lnTo>
                  <a:lnTo>
                    <a:pt x="272024" y="143287"/>
                  </a:lnTo>
                  <a:lnTo>
                    <a:pt x="278777" y="143287"/>
                  </a:lnTo>
                  <a:lnTo>
                    <a:pt x="285162" y="141752"/>
                  </a:lnTo>
                  <a:lnTo>
                    <a:pt x="297256" y="135613"/>
                  </a:lnTo>
                  <a:lnTo>
                    <a:pt x="302106" y="131499"/>
                  </a:lnTo>
                  <a:lnTo>
                    <a:pt x="303593" y="129381"/>
                  </a:lnTo>
                  <a:lnTo>
                    <a:pt x="263245" y="129381"/>
                  </a:lnTo>
                  <a:lnTo>
                    <a:pt x="256492" y="126281"/>
                  </a:lnTo>
                  <a:lnTo>
                    <a:pt x="244674" y="93560"/>
                  </a:lnTo>
                  <a:lnTo>
                    <a:pt x="244709" y="89692"/>
                  </a:lnTo>
                  <a:lnTo>
                    <a:pt x="263276" y="53962"/>
                  </a:lnTo>
                  <a:lnTo>
                    <a:pt x="303355" y="53962"/>
                  </a:lnTo>
                  <a:lnTo>
                    <a:pt x="299742" y="50003"/>
                  </a:lnTo>
                  <a:lnTo>
                    <a:pt x="293860" y="45611"/>
                  </a:lnTo>
                  <a:lnTo>
                    <a:pt x="287264" y="42475"/>
                  </a:lnTo>
                  <a:lnTo>
                    <a:pt x="279955" y="40593"/>
                  </a:lnTo>
                  <a:lnTo>
                    <a:pt x="271932" y="39965"/>
                  </a:lnTo>
                  <a:close/>
                </a:path>
                <a:path w="599440" h="143510">
                  <a:moveTo>
                    <a:pt x="311621" y="110043"/>
                  </a:moveTo>
                  <a:lnTo>
                    <a:pt x="295506" y="110043"/>
                  </a:lnTo>
                  <a:lnTo>
                    <a:pt x="295015" y="115568"/>
                  </a:lnTo>
                  <a:lnTo>
                    <a:pt x="292498" y="120173"/>
                  </a:lnTo>
                  <a:lnTo>
                    <a:pt x="283412" y="127540"/>
                  </a:lnTo>
                  <a:lnTo>
                    <a:pt x="278102" y="129381"/>
                  </a:lnTo>
                  <a:lnTo>
                    <a:pt x="303593" y="129381"/>
                  </a:lnTo>
                  <a:lnTo>
                    <a:pt x="309350" y="121186"/>
                  </a:lnTo>
                  <a:lnTo>
                    <a:pt x="311314" y="115753"/>
                  </a:lnTo>
                  <a:lnTo>
                    <a:pt x="311621" y="110043"/>
                  </a:lnTo>
                  <a:close/>
                </a:path>
                <a:path w="599440" h="143510">
                  <a:moveTo>
                    <a:pt x="303355" y="53962"/>
                  </a:moveTo>
                  <a:lnTo>
                    <a:pt x="278378" y="53962"/>
                  </a:lnTo>
                  <a:lnTo>
                    <a:pt x="283780" y="56050"/>
                  </a:lnTo>
                  <a:lnTo>
                    <a:pt x="288139" y="60224"/>
                  </a:lnTo>
                  <a:lnTo>
                    <a:pt x="292559" y="64337"/>
                  </a:lnTo>
                  <a:lnTo>
                    <a:pt x="295015" y="69617"/>
                  </a:lnTo>
                  <a:lnTo>
                    <a:pt x="295506" y="76063"/>
                  </a:lnTo>
                  <a:lnTo>
                    <a:pt x="311621" y="76063"/>
                  </a:lnTo>
                  <a:lnTo>
                    <a:pt x="310603" y="68426"/>
                  </a:lnTo>
                  <a:lnTo>
                    <a:pt x="308283" y="61537"/>
                  </a:lnTo>
                  <a:lnTo>
                    <a:pt x="304663" y="55395"/>
                  </a:lnTo>
                  <a:lnTo>
                    <a:pt x="303355" y="53962"/>
                  </a:lnTo>
                  <a:close/>
                </a:path>
                <a:path w="599440" h="143510">
                  <a:moveTo>
                    <a:pt x="347443" y="41807"/>
                  </a:moveTo>
                  <a:lnTo>
                    <a:pt x="330407" y="41807"/>
                  </a:lnTo>
                  <a:lnTo>
                    <a:pt x="330407" y="106636"/>
                  </a:lnTo>
                  <a:lnTo>
                    <a:pt x="349055" y="140984"/>
                  </a:lnTo>
                  <a:lnTo>
                    <a:pt x="363098" y="143287"/>
                  </a:lnTo>
                  <a:lnTo>
                    <a:pt x="372140" y="142556"/>
                  </a:lnTo>
                  <a:lnTo>
                    <a:pt x="380019" y="140363"/>
                  </a:lnTo>
                  <a:lnTo>
                    <a:pt x="386735" y="136708"/>
                  </a:lnTo>
                  <a:lnTo>
                    <a:pt x="392289" y="131592"/>
                  </a:lnTo>
                  <a:lnTo>
                    <a:pt x="408865" y="131592"/>
                  </a:lnTo>
                  <a:lnTo>
                    <a:pt x="408865" y="128829"/>
                  </a:lnTo>
                  <a:lnTo>
                    <a:pt x="365860" y="128829"/>
                  </a:lnTo>
                  <a:lnTo>
                    <a:pt x="357803" y="127413"/>
                  </a:lnTo>
                  <a:lnTo>
                    <a:pt x="352047" y="123166"/>
                  </a:lnTo>
                  <a:lnTo>
                    <a:pt x="348594" y="116086"/>
                  </a:lnTo>
                  <a:lnTo>
                    <a:pt x="347497" y="106636"/>
                  </a:lnTo>
                  <a:lnTo>
                    <a:pt x="347443" y="41807"/>
                  </a:lnTo>
                  <a:close/>
                </a:path>
                <a:path w="599440" h="143510">
                  <a:moveTo>
                    <a:pt x="408865" y="131592"/>
                  </a:moveTo>
                  <a:lnTo>
                    <a:pt x="392289" y="131592"/>
                  </a:lnTo>
                  <a:lnTo>
                    <a:pt x="392658" y="141445"/>
                  </a:lnTo>
                  <a:lnTo>
                    <a:pt x="408865" y="141445"/>
                  </a:lnTo>
                  <a:lnTo>
                    <a:pt x="408865" y="131592"/>
                  </a:lnTo>
                  <a:close/>
                </a:path>
                <a:path w="599440" h="143510">
                  <a:moveTo>
                    <a:pt x="408865" y="41807"/>
                  </a:moveTo>
                  <a:lnTo>
                    <a:pt x="391829" y="41807"/>
                  </a:lnTo>
                  <a:lnTo>
                    <a:pt x="391829" y="114279"/>
                  </a:lnTo>
                  <a:lnTo>
                    <a:pt x="387789" y="120645"/>
                  </a:lnTo>
                  <a:lnTo>
                    <a:pt x="382114" y="125192"/>
                  </a:lnTo>
                  <a:lnTo>
                    <a:pt x="374804" y="127920"/>
                  </a:lnTo>
                  <a:lnTo>
                    <a:pt x="365860" y="128829"/>
                  </a:lnTo>
                  <a:lnTo>
                    <a:pt x="408865" y="128829"/>
                  </a:lnTo>
                  <a:lnTo>
                    <a:pt x="408865" y="41807"/>
                  </a:lnTo>
                  <a:close/>
                </a:path>
                <a:path w="599440" h="143510">
                  <a:moveTo>
                    <a:pt x="474062" y="39965"/>
                  </a:moveTo>
                  <a:lnTo>
                    <a:pt x="466143" y="39965"/>
                  </a:lnTo>
                  <a:lnTo>
                    <a:pt x="458776" y="42175"/>
                  </a:lnTo>
                  <a:lnTo>
                    <a:pt x="433665" y="70832"/>
                  </a:lnTo>
                  <a:lnTo>
                    <a:pt x="430505" y="94388"/>
                  </a:lnTo>
                  <a:lnTo>
                    <a:pt x="431300" y="104973"/>
                  </a:lnTo>
                  <a:lnTo>
                    <a:pt x="457809" y="139971"/>
                  </a:lnTo>
                  <a:lnTo>
                    <a:pt x="476180" y="143287"/>
                  </a:lnTo>
                  <a:lnTo>
                    <a:pt x="487922" y="142084"/>
                  </a:lnTo>
                  <a:lnTo>
                    <a:pt x="498097" y="138475"/>
                  </a:lnTo>
                  <a:lnTo>
                    <a:pt x="506707" y="132461"/>
                  </a:lnTo>
                  <a:lnTo>
                    <a:pt x="509283" y="129381"/>
                  </a:lnTo>
                  <a:lnTo>
                    <a:pt x="468629" y="129381"/>
                  </a:lnTo>
                  <a:lnTo>
                    <a:pt x="461631" y="126373"/>
                  </a:lnTo>
                  <a:lnTo>
                    <a:pt x="456106" y="120357"/>
                  </a:lnTo>
                  <a:lnTo>
                    <a:pt x="450642" y="114279"/>
                  </a:lnTo>
                  <a:lnTo>
                    <a:pt x="447787" y="106329"/>
                  </a:lnTo>
                  <a:lnTo>
                    <a:pt x="447541" y="96506"/>
                  </a:lnTo>
                  <a:lnTo>
                    <a:pt x="515041" y="96506"/>
                  </a:lnTo>
                  <a:lnTo>
                    <a:pt x="515041" y="89416"/>
                  </a:lnTo>
                  <a:lnTo>
                    <a:pt x="514627" y="82509"/>
                  </a:lnTo>
                  <a:lnTo>
                    <a:pt x="448094" y="82509"/>
                  </a:lnTo>
                  <a:lnTo>
                    <a:pt x="449199" y="73485"/>
                  </a:lnTo>
                  <a:lnTo>
                    <a:pt x="452084" y="66486"/>
                  </a:lnTo>
                  <a:lnTo>
                    <a:pt x="456750" y="61513"/>
                  </a:lnTo>
                  <a:lnTo>
                    <a:pt x="461416" y="56479"/>
                  </a:lnTo>
                  <a:lnTo>
                    <a:pt x="467187" y="53962"/>
                  </a:lnTo>
                  <a:lnTo>
                    <a:pt x="505063" y="53962"/>
                  </a:lnTo>
                  <a:lnTo>
                    <a:pt x="504267" y="52765"/>
                  </a:lnTo>
                  <a:lnTo>
                    <a:pt x="498339" y="47165"/>
                  </a:lnTo>
                  <a:lnTo>
                    <a:pt x="491329" y="43165"/>
                  </a:lnTo>
                  <a:lnTo>
                    <a:pt x="483237" y="40765"/>
                  </a:lnTo>
                  <a:lnTo>
                    <a:pt x="474062" y="39965"/>
                  </a:lnTo>
                  <a:close/>
                </a:path>
                <a:path w="599440" h="143510">
                  <a:moveTo>
                    <a:pt x="503346" y="115937"/>
                  </a:moveTo>
                  <a:lnTo>
                    <a:pt x="500215" y="119989"/>
                  </a:lnTo>
                  <a:lnTo>
                    <a:pt x="496562" y="123242"/>
                  </a:lnTo>
                  <a:lnTo>
                    <a:pt x="488213" y="128154"/>
                  </a:lnTo>
                  <a:lnTo>
                    <a:pt x="483118" y="129381"/>
                  </a:lnTo>
                  <a:lnTo>
                    <a:pt x="509283" y="129381"/>
                  </a:lnTo>
                  <a:lnTo>
                    <a:pt x="513752" y="124040"/>
                  </a:lnTo>
                  <a:lnTo>
                    <a:pt x="503346" y="115937"/>
                  </a:lnTo>
                  <a:close/>
                </a:path>
                <a:path w="599440" h="143510">
                  <a:moveTo>
                    <a:pt x="505063" y="53962"/>
                  </a:moveTo>
                  <a:lnTo>
                    <a:pt x="481184" y="53962"/>
                  </a:lnTo>
                  <a:lnTo>
                    <a:pt x="486832" y="56357"/>
                  </a:lnTo>
                  <a:lnTo>
                    <a:pt x="491006" y="61145"/>
                  </a:lnTo>
                  <a:lnTo>
                    <a:pt x="495181" y="65872"/>
                  </a:lnTo>
                  <a:lnTo>
                    <a:pt x="497514" y="72564"/>
                  </a:lnTo>
                  <a:lnTo>
                    <a:pt x="498005" y="81220"/>
                  </a:lnTo>
                  <a:lnTo>
                    <a:pt x="498005" y="82509"/>
                  </a:lnTo>
                  <a:lnTo>
                    <a:pt x="514627" y="82509"/>
                  </a:lnTo>
                  <a:lnTo>
                    <a:pt x="514368" y="78181"/>
                  </a:lnTo>
                  <a:lnTo>
                    <a:pt x="512348" y="68328"/>
                  </a:lnTo>
                  <a:lnTo>
                    <a:pt x="508981" y="59856"/>
                  </a:lnTo>
                  <a:lnTo>
                    <a:pt x="505063" y="53962"/>
                  </a:lnTo>
                  <a:close/>
                </a:path>
                <a:path w="599440" h="143510">
                  <a:moveTo>
                    <a:pt x="553349" y="41807"/>
                  </a:moveTo>
                  <a:lnTo>
                    <a:pt x="536313" y="41807"/>
                  </a:lnTo>
                  <a:lnTo>
                    <a:pt x="536313" y="141445"/>
                  </a:lnTo>
                  <a:lnTo>
                    <a:pt x="553349" y="141445"/>
                  </a:lnTo>
                  <a:lnTo>
                    <a:pt x="553349" y="41807"/>
                  </a:lnTo>
                  <a:close/>
                </a:path>
                <a:path w="599440" h="143510">
                  <a:moveTo>
                    <a:pt x="548284" y="5525"/>
                  </a:moveTo>
                  <a:lnTo>
                    <a:pt x="541654" y="5525"/>
                  </a:lnTo>
                  <a:lnTo>
                    <a:pt x="539137" y="6476"/>
                  </a:lnTo>
                  <a:lnTo>
                    <a:pt x="537418" y="8379"/>
                  </a:lnTo>
                  <a:lnTo>
                    <a:pt x="535761" y="10283"/>
                  </a:lnTo>
                  <a:lnTo>
                    <a:pt x="534932" y="12615"/>
                  </a:lnTo>
                  <a:lnTo>
                    <a:pt x="534932" y="18141"/>
                  </a:lnTo>
                  <a:lnTo>
                    <a:pt x="535761" y="20443"/>
                  </a:lnTo>
                  <a:lnTo>
                    <a:pt x="537418" y="22285"/>
                  </a:lnTo>
                  <a:lnTo>
                    <a:pt x="539137" y="24126"/>
                  </a:lnTo>
                  <a:lnTo>
                    <a:pt x="541654" y="25047"/>
                  </a:lnTo>
                  <a:lnTo>
                    <a:pt x="548284" y="25047"/>
                  </a:lnTo>
                  <a:lnTo>
                    <a:pt x="550801" y="24126"/>
                  </a:lnTo>
                  <a:lnTo>
                    <a:pt x="554239" y="20443"/>
                  </a:lnTo>
                  <a:lnTo>
                    <a:pt x="555099" y="18141"/>
                  </a:lnTo>
                  <a:lnTo>
                    <a:pt x="555099" y="12615"/>
                  </a:lnTo>
                  <a:lnTo>
                    <a:pt x="554239" y="10283"/>
                  </a:lnTo>
                  <a:lnTo>
                    <a:pt x="550801" y="6476"/>
                  </a:lnTo>
                  <a:lnTo>
                    <a:pt x="548284" y="5525"/>
                  </a:lnTo>
                  <a:close/>
                </a:path>
                <a:path w="599440" h="143510">
                  <a:moveTo>
                    <a:pt x="599208" y="0"/>
                  </a:moveTo>
                  <a:lnTo>
                    <a:pt x="582172" y="0"/>
                  </a:lnTo>
                  <a:lnTo>
                    <a:pt x="582172" y="141445"/>
                  </a:lnTo>
                  <a:lnTo>
                    <a:pt x="599208" y="141445"/>
                  </a:lnTo>
                  <a:lnTo>
                    <a:pt x="5992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9" name="object 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25639" y="1693439"/>
            <a:ext cx="1374195" cy="17422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2233" y="1690444"/>
            <a:ext cx="1634573" cy="179753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4972973" y="1687914"/>
            <a:ext cx="415925" cy="180975"/>
            <a:chOff x="4972973" y="1687914"/>
            <a:chExt cx="415925" cy="180975"/>
          </a:xfrm>
        </p:grpSpPr>
        <p:sp>
          <p:nvSpPr>
            <p:cNvPr id="42" name="object 42"/>
            <p:cNvSpPr/>
            <p:nvPr/>
          </p:nvSpPr>
          <p:spPr>
            <a:xfrm>
              <a:off x="4972973" y="1702059"/>
              <a:ext cx="123189" cy="148590"/>
            </a:xfrm>
            <a:custGeom>
              <a:avLst/>
              <a:gdLst/>
              <a:ahLst/>
              <a:cxnLst/>
              <a:rect l="l" t="t" r="r" b="b"/>
              <a:pathLst>
                <a:path w="123189" h="148589">
                  <a:moveTo>
                    <a:pt x="0" y="0"/>
                  </a:moveTo>
                  <a:lnTo>
                    <a:pt x="1348" y="148180"/>
                  </a:lnTo>
                  <a:lnTo>
                    <a:pt x="122706" y="73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040089" y="1687914"/>
              <a:ext cx="348615" cy="180975"/>
            </a:xfrm>
            <a:custGeom>
              <a:avLst/>
              <a:gdLst/>
              <a:ahLst/>
              <a:cxnLst/>
              <a:rect l="l" t="t" r="r" b="b"/>
              <a:pathLst>
                <a:path w="348614" h="180975">
                  <a:moveTo>
                    <a:pt x="43833" y="7366"/>
                  </a:moveTo>
                  <a:lnTo>
                    <a:pt x="0" y="7366"/>
                  </a:lnTo>
                  <a:lnTo>
                    <a:pt x="0" y="141445"/>
                  </a:lnTo>
                  <a:lnTo>
                    <a:pt x="46503" y="141445"/>
                  </a:lnTo>
                  <a:lnTo>
                    <a:pt x="56581" y="140800"/>
                  </a:lnTo>
                  <a:lnTo>
                    <a:pt x="65450" y="138866"/>
                  </a:lnTo>
                  <a:lnTo>
                    <a:pt x="73111" y="135643"/>
                  </a:lnTo>
                  <a:lnTo>
                    <a:pt x="79563" y="131131"/>
                  </a:lnTo>
                  <a:lnTo>
                    <a:pt x="83322" y="126987"/>
                  </a:lnTo>
                  <a:lnTo>
                    <a:pt x="17680" y="126987"/>
                  </a:lnTo>
                  <a:lnTo>
                    <a:pt x="17680" y="78734"/>
                  </a:lnTo>
                  <a:lnTo>
                    <a:pt x="82143" y="78734"/>
                  </a:lnTo>
                  <a:lnTo>
                    <a:pt x="80729" y="76800"/>
                  </a:lnTo>
                  <a:lnTo>
                    <a:pt x="75020" y="72932"/>
                  </a:lnTo>
                  <a:lnTo>
                    <a:pt x="67775" y="70906"/>
                  </a:lnTo>
                  <a:lnTo>
                    <a:pt x="73915" y="68267"/>
                  </a:lnTo>
                  <a:lnTo>
                    <a:pt x="78764" y="64552"/>
                  </a:lnTo>
                  <a:lnTo>
                    <a:pt x="17680" y="64552"/>
                  </a:lnTo>
                  <a:lnTo>
                    <a:pt x="17680" y="21916"/>
                  </a:lnTo>
                  <a:lnTo>
                    <a:pt x="81716" y="21916"/>
                  </a:lnTo>
                  <a:lnTo>
                    <a:pt x="81450" y="21444"/>
                  </a:lnTo>
                  <a:lnTo>
                    <a:pt x="76616" y="16391"/>
                  </a:lnTo>
                  <a:lnTo>
                    <a:pt x="70457" y="12443"/>
                  </a:lnTo>
                  <a:lnTo>
                    <a:pt x="62941" y="9623"/>
                  </a:lnTo>
                  <a:lnTo>
                    <a:pt x="54066" y="7930"/>
                  </a:lnTo>
                  <a:lnTo>
                    <a:pt x="43833" y="7366"/>
                  </a:lnTo>
                  <a:close/>
                </a:path>
                <a:path w="348614" h="180975">
                  <a:moveTo>
                    <a:pt x="82143" y="78734"/>
                  </a:moveTo>
                  <a:lnTo>
                    <a:pt x="47148" y="78734"/>
                  </a:lnTo>
                  <a:lnTo>
                    <a:pt x="58670" y="80247"/>
                  </a:lnTo>
                  <a:lnTo>
                    <a:pt x="66901" y="84788"/>
                  </a:lnTo>
                  <a:lnTo>
                    <a:pt x="71839" y="92357"/>
                  </a:lnTo>
                  <a:lnTo>
                    <a:pt x="73456" y="102768"/>
                  </a:lnTo>
                  <a:lnTo>
                    <a:pt x="73485" y="110442"/>
                  </a:lnTo>
                  <a:lnTo>
                    <a:pt x="71091" y="116336"/>
                  </a:lnTo>
                  <a:lnTo>
                    <a:pt x="61575" y="124869"/>
                  </a:lnTo>
                  <a:lnTo>
                    <a:pt x="55098" y="126987"/>
                  </a:lnTo>
                  <a:lnTo>
                    <a:pt x="83322" y="126987"/>
                  </a:lnTo>
                  <a:lnTo>
                    <a:pt x="91258" y="94910"/>
                  </a:lnTo>
                  <a:lnTo>
                    <a:pt x="89140" y="88157"/>
                  </a:lnTo>
                  <a:lnTo>
                    <a:pt x="84904" y="82509"/>
                  </a:lnTo>
                  <a:lnTo>
                    <a:pt x="82143" y="78734"/>
                  </a:lnTo>
                  <a:close/>
                </a:path>
                <a:path w="348614" h="180975">
                  <a:moveTo>
                    <a:pt x="81716" y="21916"/>
                  </a:moveTo>
                  <a:lnTo>
                    <a:pt x="52612" y="21916"/>
                  </a:lnTo>
                  <a:lnTo>
                    <a:pt x="59150" y="23604"/>
                  </a:lnTo>
                  <a:lnTo>
                    <a:pt x="63447" y="26981"/>
                  </a:lnTo>
                  <a:lnTo>
                    <a:pt x="67745" y="30296"/>
                  </a:lnTo>
                  <a:lnTo>
                    <a:pt x="69893" y="35637"/>
                  </a:lnTo>
                  <a:lnTo>
                    <a:pt x="69893" y="49634"/>
                  </a:lnTo>
                  <a:lnTo>
                    <a:pt x="67561" y="54883"/>
                  </a:lnTo>
                  <a:lnTo>
                    <a:pt x="62895" y="58751"/>
                  </a:lnTo>
                  <a:lnTo>
                    <a:pt x="58290" y="62619"/>
                  </a:lnTo>
                  <a:lnTo>
                    <a:pt x="52121" y="64552"/>
                  </a:lnTo>
                  <a:lnTo>
                    <a:pt x="78764" y="64552"/>
                  </a:lnTo>
                  <a:lnTo>
                    <a:pt x="82325" y="59764"/>
                  </a:lnTo>
                  <a:lnTo>
                    <a:pt x="85896" y="54883"/>
                  </a:lnTo>
                  <a:lnTo>
                    <a:pt x="87578" y="49634"/>
                  </a:lnTo>
                  <a:lnTo>
                    <a:pt x="87666" y="43096"/>
                  </a:lnTo>
                  <a:lnTo>
                    <a:pt x="86976" y="34797"/>
                  </a:lnTo>
                  <a:lnTo>
                    <a:pt x="84904" y="27580"/>
                  </a:lnTo>
                  <a:lnTo>
                    <a:pt x="81716" y="21916"/>
                  </a:lnTo>
                  <a:close/>
                </a:path>
                <a:path w="348614" h="180975">
                  <a:moveTo>
                    <a:pt x="133341" y="0"/>
                  </a:moveTo>
                  <a:lnTo>
                    <a:pt x="116305" y="0"/>
                  </a:lnTo>
                  <a:lnTo>
                    <a:pt x="116305" y="141445"/>
                  </a:lnTo>
                  <a:lnTo>
                    <a:pt x="133341" y="141445"/>
                  </a:lnTo>
                  <a:lnTo>
                    <a:pt x="133341" y="0"/>
                  </a:lnTo>
                  <a:close/>
                </a:path>
                <a:path w="348614" h="180975">
                  <a:moveTo>
                    <a:pt x="201393" y="39965"/>
                  </a:moveTo>
                  <a:lnTo>
                    <a:pt x="192614" y="39965"/>
                  </a:lnTo>
                  <a:lnTo>
                    <a:pt x="184787" y="42083"/>
                  </a:lnTo>
                  <a:lnTo>
                    <a:pt x="159371" y="70469"/>
                  </a:lnTo>
                  <a:lnTo>
                    <a:pt x="156179" y="90705"/>
                  </a:lnTo>
                  <a:lnTo>
                    <a:pt x="156238" y="92731"/>
                  </a:lnTo>
                  <a:lnTo>
                    <a:pt x="168703" y="129197"/>
                  </a:lnTo>
                  <a:lnTo>
                    <a:pt x="201578" y="143287"/>
                  </a:lnTo>
                  <a:lnTo>
                    <a:pt x="210541" y="143287"/>
                  </a:lnTo>
                  <a:lnTo>
                    <a:pt x="218460" y="141138"/>
                  </a:lnTo>
                  <a:lnTo>
                    <a:pt x="232273" y="132543"/>
                  </a:lnTo>
                  <a:lnTo>
                    <a:pt x="235078" y="129381"/>
                  </a:lnTo>
                  <a:lnTo>
                    <a:pt x="192983" y="129381"/>
                  </a:lnTo>
                  <a:lnTo>
                    <a:pt x="186107" y="126036"/>
                  </a:lnTo>
                  <a:lnTo>
                    <a:pt x="173307" y="92731"/>
                  </a:lnTo>
                  <a:lnTo>
                    <a:pt x="173790" y="83925"/>
                  </a:lnTo>
                  <a:lnTo>
                    <a:pt x="192983" y="53962"/>
                  </a:lnTo>
                  <a:lnTo>
                    <a:pt x="234168" y="53962"/>
                  </a:lnTo>
                  <a:lnTo>
                    <a:pt x="227517" y="47890"/>
                  </a:lnTo>
                  <a:lnTo>
                    <a:pt x="219788" y="43487"/>
                  </a:lnTo>
                  <a:lnTo>
                    <a:pt x="211080" y="40846"/>
                  </a:lnTo>
                  <a:lnTo>
                    <a:pt x="201393" y="39965"/>
                  </a:lnTo>
                  <a:close/>
                </a:path>
                <a:path w="348614" h="180975">
                  <a:moveTo>
                    <a:pt x="234168" y="53962"/>
                  </a:moveTo>
                  <a:lnTo>
                    <a:pt x="209988" y="53962"/>
                  </a:lnTo>
                  <a:lnTo>
                    <a:pt x="216864" y="57370"/>
                  </a:lnTo>
                  <a:lnTo>
                    <a:pt x="222021" y="64184"/>
                  </a:lnTo>
                  <a:lnTo>
                    <a:pt x="225445" y="69640"/>
                  </a:lnTo>
                  <a:lnTo>
                    <a:pt x="227891" y="75879"/>
                  </a:lnTo>
                  <a:lnTo>
                    <a:pt x="229359" y="82901"/>
                  </a:lnTo>
                  <a:lnTo>
                    <a:pt x="229848" y="90705"/>
                  </a:lnTo>
                  <a:lnTo>
                    <a:pt x="229370" y="99361"/>
                  </a:lnTo>
                  <a:lnTo>
                    <a:pt x="210234" y="129381"/>
                  </a:lnTo>
                  <a:lnTo>
                    <a:pt x="235078" y="129381"/>
                  </a:lnTo>
                  <a:lnTo>
                    <a:pt x="246884" y="92731"/>
                  </a:lnTo>
                  <a:lnTo>
                    <a:pt x="246825" y="90705"/>
                  </a:lnTo>
                  <a:lnTo>
                    <a:pt x="246096" y="80420"/>
                  </a:lnTo>
                  <a:lnTo>
                    <a:pt x="243730" y="70469"/>
                  </a:lnTo>
                  <a:lnTo>
                    <a:pt x="239788" y="61680"/>
                  </a:lnTo>
                  <a:lnTo>
                    <a:pt x="234268" y="54054"/>
                  </a:lnTo>
                  <a:close/>
                </a:path>
                <a:path w="348614" h="180975">
                  <a:moveTo>
                    <a:pt x="278102" y="153232"/>
                  </a:moveTo>
                  <a:lnTo>
                    <a:pt x="269261" y="163454"/>
                  </a:lnTo>
                  <a:lnTo>
                    <a:pt x="272883" y="168795"/>
                  </a:lnTo>
                  <a:lnTo>
                    <a:pt x="278132" y="173000"/>
                  </a:lnTo>
                  <a:lnTo>
                    <a:pt x="291884" y="179139"/>
                  </a:lnTo>
                  <a:lnTo>
                    <a:pt x="298913" y="180674"/>
                  </a:lnTo>
                  <a:lnTo>
                    <a:pt x="306096" y="180674"/>
                  </a:lnTo>
                  <a:lnTo>
                    <a:pt x="339140" y="166769"/>
                  </a:lnTo>
                  <a:lnTo>
                    <a:pt x="304899" y="166769"/>
                  </a:lnTo>
                  <a:lnTo>
                    <a:pt x="297285" y="165923"/>
                  </a:lnTo>
                  <a:lnTo>
                    <a:pt x="290280" y="163385"/>
                  </a:lnTo>
                  <a:lnTo>
                    <a:pt x="283886" y="159154"/>
                  </a:lnTo>
                  <a:lnTo>
                    <a:pt x="278102" y="153232"/>
                  </a:lnTo>
                  <a:close/>
                </a:path>
                <a:path w="348614" h="180975">
                  <a:moveTo>
                    <a:pt x="348364" y="131499"/>
                  </a:moveTo>
                  <a:lnTo>
                    <a:pt x="331236" y="131499"/>
                  </a:lnTo>
                  <a:lnTo>
                    <a:pt x="331236" y="148536"/>
                  </a:lnTo>
                  <a:lnTo>
                    <a:pt x="328903" y="155104"/>
                  </a:lnTo>
                  <a:lnTo>
                    <a:pt x="324237" y="159770"/>
                  </a:lnTo>
                  <a:lnTo>
                    <a:pt x="319633" y="164436"/>
                  </a:lnTo>
                  <a:lnTo>
                    <a:pt x="313187" y="166769"/>
                  </a:lnTo>
                  <a:lnTo>
                    <a:pt x="339140" y="166769"/>
                  </a:lnTo>
                  <a:lnTo>
                    <a:pt x="341884" y="163454"/>
                  </a:lnTo>
                  <a:lnTo>
                    <a:pt x="345486" y="156340"/>
                  </a:lnTo>
                  <a:lnTo>
                    <a:pt x="347645" y="148207"/>
                  </a:lnTo>
                  <a:lnTo>
                    <a:pt x="348263" y="140340"/>
                  </a:lnTo>
                  <a:lnTo>
                    <a:pt x="348364" y="131499"/>
                  </a:lnTo>
                  <a:close/>
                </a:path>
                <a:path w="348614" h="180975">
                  <a:moveTo>
                    <a:pt x="303518" y="39965"/>
                  </a:moveTo>
                  <a:lnTo>
                    <a:pt x="270257" y="61237"/>
                  </a:lnTo>
                  <a:lnTo>
                    <a:pt x="264197" y="90797"/>
                  </a:lnTo>
                  <a:lnTo>
                    <a:pt x="264870" y="102314"/>
                  </a:lnTo>
                  <a:lnTo>
                    <a:pt x="287495" y="139764"/>
                  </a:lnTo>
                  <a:lnTo>
                    <a:pt x="303333" y="143287"/>
                  </a:lnTo>
                  <a:lnTo>
                    <a:pt x="311708" y="142550"/>
                  </a:lnTo>
                  <a:lnTo>
                    <a:pt x="319149" y="140340"/>
                  </a:lnTo>
                  <a:lnTo>
                    <a:pt x="325659" y="136656"/>
                  </a:lnTo>
                  <a:lnTo>
                    <a:pt x="331236" y="131499"/>
                  </a:lnTo>
                  <a:lnTo>
                    <a:pt x="348364" y="131499"/>
                  </a:lnTo>
                  <a:lnTo>
                    <a:pt x="348364" y="128829"/>
                  </a:lnTo>
                  <a:lnTo>
                    <a:pt x="299282" y="128829"/>
                  </a:lnTo>
                  <a:lnTo>
                    <a:pt x="292836" y="125637"/>
                  </a:lnTo>
                  <a:lnTo>
                    <a:pt x="281325" y="92731"/>
                  </a:lnTo>
                  <a:lnTo>
                    <a:pt x="281762" y="83827"/>
                  </a:lnTo>
                  <a:lnTo>
                    <a:pt x="299466" y="54423"/>
                  </a:lnTo>
                  <a:lnTo>
                    <a:pt x="348364" y="54423"/>
                  </a:lnTo>
                  <a:lnTo>
                    <a:pt x="348364" y="52857"/>
                  </a:lnTo>
                  <a:lnTo>
                    <a:pt x="331972" y="52857"/>
                  </a:lnTo>
                  <a:lnTo>
                    <a:pt x="326361" y="47217"/>
                  </a:lnTo>
                  <a:lnTo>
                    <a:pt x="319748" y="43188"/>
                  </a:lnTo>
                  <a:lnTo>
                    <a:pt x="312134" y="40771"/>
                  </a:lnTo>
                  <a:lnTo>
                    <a:pt x="303518" y="39965"/>
                  </a:lnTo>
                  <a:close/>
                </a:path>
                <a:path w="348614" h="180975">
                  <a:moveTo>
                    <a:pt x="348364" y="54423"/>
                  </a:moveTo>
                  <a:lnTo>
                    <a:pt x="307754" y="54423"/>
                  </a:lnTo>
                  <a:lnTo>
                    <a:pt x="315092" y="55315"/>
                  </a:lnTo>
                  <a:lnTo>
                    <a:pt x="321452" y="57991"/>
                  </a:lnTo>
                  <a:lnTo>
                    <a:pt x="326833" y="62452"/>
                  </a:lnTo>
                  <a:lnTo>
                    <a:pt x="331236" y="68696"/>
                  </a:lnTo>
                  <a:lnTo>
                    <a:pt x="331236" y="114187"/>
                  </a:lnTo>
                  <a:lnTo>
                    <a:pt x="326925" y="120593"/>
                  </a:lnTo>
                  <a:lnTo>
                    <a:pt x="321544" y="125169"/>
                  </a:lnTo>
                  <a:lnTo>
                    <a:pt x="315092" y="127914"/>
                  </a:lnTo>
                  <a:lnTo>
                    <a:pt x="307569" y="128829"/>
                  </a:lnTo>
                  <a:lnTo>
                    <a:pt x="348364" y="128829"/>
                  </a:lnTo>
                  <a:lnTo>
                    <a:pt x="348364" y="54423"/>
                  </a:lnTo>
                  <a:close/>
                </a:path>
                <a:path w="348614" h="180975">
                  <a:moveTo>
                    <a:pt x="348364" y="41807"/>
                  </a:moveTo>
                  <a:lnTo>
                    <a:pt x="332801" y="41807"/>
                  </a:lnTo>
                  <a:lnTo>
                    <a:pt x="331972" y="52857"/>
                  </a:lnTo>
                  <a:lnTo>
                    <a:pt x="348364" y="52857"/>
                  </a:lnTo>
                  <a:lnTo>
                    <a:pt x="348364" y="41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84184" y="1659367"/>
            <a:ext cx="1511220" cy="20830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31181" y="1695281"/>
            <a:ext cx="1231084" cy="174320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2225406" y="3272102"/>
            <a:ext cx="4370705" cy="1160145"/>
            <a:chOff x="2225406" y="3272102"/>
            <a:chExt cx="4370705" cy="1160145"/>
          </a:xfrm>
        </p:grpSpPr>
        <p:sp>
          <p:nvSpPr>
            <p:cNvPr id="47" name="object 47"/>
            <p:cNvSpPr/>
            <p:nvPr/>
          </p:nvSpPr>
          <p:spPr>
            <a:xfrm>
              <a:off x="2225406" y="3272102"/>
              <a:ext cx="4370705" cy="1160145"/>
            </a:xfrm>
            <a:custGeom>
              <a:avLst/>
              <a:gdLst/>
              <a:ahLst/>
              <a:cxnLst/>
              <a:rect l="l" t="t" r="r" b="b"/>
              <a:pathLst>
                <a:path w="4370705" h="1160145">
                  <a:moveTo>
                    <a:pt x="4370661" y="0"/>
                  </a:moveTo>
                  <a:lnTo>
                    <a:pt x="0" y="0"/>
                  </a:lnTo>
                  <a:lnTo>
                    <a:pt x="0" y="1159851"/>
                  </a:lnTo>
                  <a:lnTo>
                    <a:pt x="4370661" y="1159851"/>
                  </a:lnTo>
                  <a:lnTo>
                    <a:pt x="4370661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951493" y="3833169"/>
              <a:ext cx="2923540" cy="254635"/>
            </a:xfrm>
            <a:custGeom>
              <a:avLst/>
              <a:gdLst/>
              <a:ahLst/>
              <a:cxnLst/>
              <a:rect l="l" t="t" r="r" b="b"/>
              <a:pathLst>
                <a:path w="2923540" h="254635">
                  <a:moveTo>
                    <a:pt x="2923203" y="0"/>
                  </a:moveTo>
                  <a:lnTo>
                    <a:pt x="0" y="0"/>
                  </a:lnTo>
                  <a:lnTo>
                    <a:pt x="0" y="254601"/>
                  </a:lnTo>
                  <a:lnTo>
                    <a:pt x="2923203" y="254601"/>
                  </a:lnTo>
                  <a:lnTo>
                    <a:pt x="2923203" y="0"/>
                  </a:lnTo>
                  <a:close/>
                </a:path>
              </a:pathLst>
            </a:custGeom>
            <a:solidFill>
              <a:srgbClr val="ACA9A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43775" y="3441224"/>
              <a:ext cx="1727660" cy="1230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10333" y="3936203"/>
              <a:ext cx="135083" cy="8708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66771" y="3916857"/>
              <a:ext cx="1213021" cy="8722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360326" y="4257505"/>
              <a:ext cx="236220" cy="174625"/>
            </a:xfrm>
            <a:custGeom>
              <a:avLst/>
              <a:gdLst/>
              <a:ahLst/>
              <a:cxnLst/>
              <a:rect l="l" t="t" r="r" b="b"/>
              <a:pathLst>
                <a:path w="236220" h="174625">
                  <a:moveTo>
                    <a:pt x="235742" y="0"/>
                  </a:moveTo>
                  <a:lnTo>
                    <a:pt x="0" y="0"/>
                  </a:lnTo>
                  <a:lnTo>
                    <a:pt x="0" y="174449"/>
                  </a:lnTo>
                  <a:lnTo>
                    <a:pt x="235742" y="174449"/>
                  </a:lnTo>
                  <a:lnTo>
                    <a:pt x="235742" y="0"/>
                  </a:lnTo>
                  <a:close/>
                </a:path>
              </a:pathLst>
            </a:custGeom>
            <a:solidFill>
              <a:srgbClr val="AC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426333" y="4295223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79481" y="72781"/>
                  </a:moveTo>
                  <a:lnTo>
                    <a:pt x="76463" y="76463"/>
                  </a:lnTo>
                  <a:lnTo>
                    <a:pt x="72817" y="79452"/>
                  </a:lnTo>
                  <a:lnTo>
                    <a:pt x="90960" y="97627"/>
                  </a:lnTo>
                  <a:lnTo>
                    <a:pt x="97633" y="90965"/>
                  </a:lnTo>
                  <a:lnTo>
                    <a:pt x="79481" y="72781"/>
                  </a:lnTo>
                  <a:close/>
                </a:path>
                <a:path w="97790" h="97789">
                  <a:moveTo>
                    <a:pt x="19786" y="69795"/>
                  </a:moveTo>
                  <a:lnTo>
                    <a:pt x="44791" y="89582"/>
                  </a:lnTo>
                  <a:lnTo>
                    <a:pt x="44791" y="80152"/>
                  </a:lnTo>
                  <a:lnTo>
                    <a:pt x="37813" y="79452"/>
                  </a:lnTo>
                  <a:lnTo>
                    <a:pt x="31258" y="77460"/>
                  </a:lnTo>
                  <a:lnTo>
                    <a:pt x="25172" y="74211"/>
                  </a:lnTo>
                  <a:lnTo>
                    <a:pt x="19786" y="69795"/>
                  </a:lnTo>
                  <a:close/>
                </a:path>
                <a:path w="97790" h="97789">
                  <a:moveTo>
                    <a:pt x="69795" y="69795"/>
                  </a:moveTo>
                  <a:lnTo>
                    <a:pt x="64409" y="74211"/>
                  </a:lnTo>
                  <a:lnTo>
                    <a:pt x="58323" y="77460"/>
                  </a:lnTo>
                  <a:lnTo>
                    <a:pt x="51721" y="79466"/>
                  </a:lnTo>
                  <a:lnTo>
                    <a:pt x="44791" y="80152"/>
                  </a:lnTo>
                  <a:lnTo>
                    <a:pt x="44791" y="89582"/>
                  </a:lnTo>
                  <a:lnTo>
                    <a:pt x="53570" y="88713"/>
                  </a:lnTo>
                  <a:lnTo>
                    <a:pt x="61931" y="86172"/>
                  </a:lnTo>
                  <a:lnTo>
                    <a:pt x="69641" y="82056"/>
                  </a:lnTo>
                  <a:lnTo>
                    <a:pt x="72817" y="79452"/>
                  </a:lnTo>
                  <a:lnTo>
                    <a:pt x="69809" y="76439"/>
                  </a:lnTo>
                  <a:lnTo>
                    <a:pt x="73127" y="73127"/>
                  </a:lnTo>
                  <a:lnTo>
                    <a:pt x="69795" y="69795"/>
                  </a:lnTo>
                  <a:close/>
                </a:path>
                <a:path w="97790" h="97789">
                  <a:moveTo>
                    <a:pt x="73127" y="73127"/>
                  </a:moveTo>
                  <a:lnTo>
                    <a:pt x="69809" y="76439"/>
                  </a:lnTo>
                  <a:lnTo>
                    <a:pt x="72817" y="79452"/>
                  </a:lnTo>
                  <a:lnTo>
                    <a:pt x="76463" y="76463"/>
                  </a:lnTo>
                  <a:lnTo>
                    <a:pt x="73127" y="73127"/>
                  </a:lnTo>
                  <a:close/>
                </a:path>
                <a:path w="97790" h="97789">
                  <a:moveTo>
                    <a:pt x="13118" y="13118"/>
                  </a:moveTo>
                  <a:lnTo>
                    <a:pt x="7525" y="19940"/>
                  </a:lnTo>
                  <a:lnTo>
                    <a:pt x="3409" y="27650"/>
                  </a:lnTo>
                  <a:lnTo>
                    <a:pt x="868" y="36011"/>
                  </a:lnTo>
                  <a:lnTo>
                    <a:pt x="0" y="44791"/>
                  </a:lnTo>
                  <a:lnTo>
                    <a:pt x="868" y="53570"/>
                  </a:lnTo>
                  <a:lnTo>
                    <a:pt x="3409" y="61931"/>
                  </a:lnTo>
                  <a:lnTo>
                    <a:pt x="7525" y="69641"/>
                  </a:lnTo>
                  <a:lnTo>
                    <a:pt x="13118" y="76463"/>
                  </a:lnTo>
                  <a:lnTo>
                    <a:pt x="19786" y="69795"/>
                  </a:lnTo>
                  <a:lnTo>
                    <a:pt x="15370" y="64409"/>
                  </a:lnTo>
                  <a:lnTo>
                    <a:pt x="12121" y="58323"/>
                  </a:lnTo>
                  <a:lnTo>
                    <a:pt x="10115" y="51721"/>
                  </a:lnTo>
                  <a:lnTo>
                    <a:pt x="9429" y="44791"/>
                  </a:lnTo>
                  <a:lnTo>
                    <a:pt x="10115" y="37860"/>
                  </a:lnTo>
                  <a:lnTo>
                    <a:pt x="12121" y="31258"/>
                  </a:lnTo>
                  <a:lnTo>
                    <a:pt x="15370" y="25172"/>
                  </a:lnTo>
                  <a:lnTo>
                    <a:pt x="19786" y="19786"/>
                  </a:lnTo>
                  <a:lnTo>
                    <a:pt x="13118" y="13118"/>
                  </a:lnTo>
                  <a:close/>
                </a:path>
                <a:path w="97790" h="97789">
                  <a:moveTo>
                    <a:pt x="76482" y="69777"/>
                  </a:moveTo>
                  <a:lnTo>
                    <a:pt x="73127" y="73127"/>
                  </a:lnTo>
                  <a:lnTo>
                    <a:pt x="76463" y="76463"/>
                  </a:lnTo>
                  <a:lnTo>
                    <a:pt x="79481" y="72781"/>
                  </a:lnTo>
                  <a:lnTo>
                    <a:pt x="76482" y="69777"/>
                  </a:lnTo>
                  <a:close/>
                </a:path>
                <a:path w="97790" h="97789">
                  <a:moveTo>
                    <a:pt x="76463" y="13118"/>
                  </a:moveTo>
                  <a:lnTo>
                    <a:pt x="69795" y="19786"/>
                  </a:lnTo>
                  <a:lnTo>
                    <a:pt x="74211" y="25172"/>
                  </a:lnTo>
                  <a:lnTo>
                    <a:pt x="77460" y="31258"/>
                  </a:lnTo>
                  <a:lnTo>
                    <a:pt x="79466" y="37860"/>
                  </a:lnTo>
                  <a:lnTo>
                    <a:pt x="80152" y="44791"/>
                  </a:lnTo>
                  <a:lnTo>
                    <a:pt x="79466" y="51721"/>
                  </a:lnTo>
                  <a:lnTo>
                    <a:pt x="77460" y="58323"/>
                  </a:lnTo>
                  <a:lnTo>
                    <a:pt x="74211" y="64409"/>
                  </a:lnTo>
                  <a:lnTo>
                    <a:pt x="69795" y="69795"/>
                  </a:lnTo>
                  <a:lnTo>
                    <a:pt x="73127" y="73127"/>
                  </a:lnTo>
                  <a:lnTo>
                    <a:pt x="76482" y="69777"/>
                  </a:lnTo>
                  <a:lnTo>
                    <a:pt x="81944" y="69777"/>
                  </a:lnTo>
                  <a:lnTo>
                    <a:pt x="82056" y="69641"/>
                  </a:lnTo>
                  <a:lnTo>
                    <a:pt x="86172" y="61931"/>
                  </a:lnTo>
                  <a:lnTo>
                    <a:pt x="88713" y="53570"/>
                  </a:lnTo>
                  <a:lnTo>
                    <a:pt x="89582" y="44791"/>
                  </a:lnTo>
                  <a:lnTo>
                    <a:pt x="88713" y="36011"/>
                  </a:lnTo>
                  <a:lnTo>
                    <a:pt x="86172" y="27650"/>
                  </a:lnTo>
                  <a:lnTo>
                    <a:pt x="82056" y="19940"/>
                  </a:lnTo>
                  <a:lnTo>
                    <a:pt x="76463" y="13118"/>
                  </a:lnTo>
                  <a:close/>
                </a:path>
                <a:path w="97790" h="97789">
                  <a:moveTo>
                    <a:pt x="81944" y="69777"/>
                  </a:moveTo>
                  <a:lnTo>
                    <a:pt x="76482" y="69777"/>
                  </a:lnTo>
                  <a:lnTo>
                    <a:pt x="79481" y="72781"/>
                  </a:lnTo>
                  <a:lnTo>
                    <a:pt x="81944" y="69777"/>
                  </a:lnTo>
                  <a:close/>
                </a:path>
                <a:path w="97790" h="97789">
                  <a:moveTo>
                    <a:pt x="44791" y="0"/>
                  </a:moveTo>
                  <a:lnTo>
                    <a:pt x="36011" y="868"/>
                  </a:lnTo>
                  <a:lnTo>
                    <a:pt x="27650" y="3409"/>
                  </a:lnTo>
                  <a:lnTo>
                    <a:pt x="19940" y="7525"/>
                  </a:lnTo>
                  <a:lnTo>
                    <a:pt x="13118" y="13118"/>
                  </a:lnTo>
                  <a:lnTo>
                    <a:pt x="19786" y="19786"/>
                  </a:lnTo>
                  <a:lnTo>
                    <a:pt x="25172" y="15370"/>
                  </a:lnTo>
                  <a:lnTo>
                    <a:pt x="31258" y="12121"/>
                  </a:lnTo>
                  <a:lnTo>
                    <a:pt x="37860" y="10115"/>
                  </a:lnTo>
                  <a:lnTo>
                    <a:pt x="44791" y="9429"/>
                  </a:lnTo>
                  <a:lnTo>
                    <a:pt x="44791" y="0"/>
                  </a:lnTo>
                  <a:close/>
                </a:path>
                <a:path w="97790" h="97789">
                  <a:moveTo>
                    <a:pt x="44791" y="0"/>
                  </a:moveTo>
                  <a:lnTo>
                    <a:pt x="44791" y="9429"/>
                  </a:lnTo>
                  <a:lnTo>
                    <a:pt x="51721" y="10115"/>
                  </a:lnTo>
                  <a:lnTo>
                    <a:pt x="58323" y="12121"/>
                  </a:lnTo>
                  <a:lnTo>
                    <a:pt x="64409" y="15370"/>
                  </a:lnTo>
                  <a:lnTo>
                    <a:pt x="69795" y="19786"/>
                  </a:lnTo>
                  <a:lnTo>
                    <a:pt x="76463" y="13118"/>
                  </a:lnTo>
                  <a:lnTo>
                    <a:pt x="69641" y="7525"/>
                  </a:lnTo>
                  <a:lnTo>
                    <a:pt x="61931" y="3409"/>
                  </a:lnTo>
                  <a:lnTo>
                    <a:pt x="53570" y="868"/>
                  </a:lnTo>
                  <a:lnTo>
                    <a:pt x="447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926" y="13975909"/>
            <a:ext cx="3749634" cy="20073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5162" y="13976667"/>
            <a:ext cx="6669209" cy="304743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665529" y="15004662"/>
            <a:ext cx="2545715" cy="817244"/>
          </a:xfrm>
          <a:custGeom>
            <a:avLst/>
            <a:gdLst/>
            <a:ahLst/>
            <a:cxnLst/>
            <a:rect l="l" t="t" r="r" b="b"/>
            <a:pathLst>
              <a:path w="2545715" h="817244">
                <a:moveTo>
                  <a:pt x="2545206" y="0"/>
                </a:moveTo>
                <a:lnTo>
                  <a:pt x="0" y="0"/>
                </a:lnTo>
                <a:lnTo>
                  <a:pt x="0" y="816991"/>
                </a:lnTo>
                <a:lnTo>
                  <a:pt x="2545206" y="816991"/>
                </a:lnTo>
                <a:lnTo>
                  <a:pt x="2545206" y="0"/>
                </a:lnTo>
                <a:close/>
              </a:path>
            </a:pathLst>
          </a:custGeom>
          <a:solidFill>
            <a:srgbClr val="69C4D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1665529" y="13900159"/>
            <a:ext cx="2545715" cy="817244"/>
            <a:chOff x="11665529" y="13900159"/>
            <a:chExt cx="2545715" cy="817244"/>
          </a:xfrm>
        </p:grpSpPr>
        <p:sp>
          <p:nvSpPr>
            <p:cNvPr id="6" name="object 6"/>
            <p:cNvSpPr/>
            <p:nvPr/>
          </p:nvSpPr>
          <p:spPr>
            <a:xfrm>
              <a:off x="11665529" y="13900159"/>
              <a:ext cx="2545715" cy="817244"/>
            </a:xfrm>
            <a:custGeom>
              <a:avLst/>
              <a:gdLst/>
              <a:ahLst/>
              <a:cxnLst/>
              <a:rect l="l" t="t" r="r" b="b"/>
              <a:pathLst>
                <a:path w="2545715" h="817244">
                  <a:moveTo>
                    <a:pt x="2545206" y="0"/>
                  </a:moveTo>
                  <a:lnTo>
                    <a:pt x="0" y="0"/>
                  </a:lnTo>
                  <a:lnTo>
                    <a:pt x="0" y="816991"/>
                  </a:lnTo>
                  <a:lnTo>
                    <a:pt x="2545206" y="816991"/>
                  </a:lnTo>
                  <a:lnTo>
                    <a:pt x="2545206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2085" y="13996576"/>
              <a:ext cx="1881333" cy="54464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60495" y="15170111"/>
            <a:ext cx="1737486" cy="5446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47865" y="295425"/>
            <a:ext cx="1855879" cy="16816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28130" y="8284040"/>
            <a:ext cx="10596748" cy="42935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7632" y="8771287"/>
            <a:ext cx="2347525" cy="225094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45303" y="3946585"/>
            <a:ext cx="5605145" cy="643255"/>
            <a:chOff x="1545303" y="3946585"/>
            <a:chExt cx="5605145" cy="643255"/>
          </a:xfrm>
        </p:grpSpPr>
        <p:sp>
          <p:nvSpPr>
            <p:cNvPr id="13" name="object 13"/>
            <p:cNvSpPr/>
            <p:nvPr/>
          </p:nvSpPr>
          <p:spPr>
            <a:xfrm>
              <a:off x="1545303" y="3946585"/>
              <a:ext cx="495934" cy="643255"/>
            </a:xfrm>
            <a:custGeom>
              <a:avLst/>
              <a:gdLst/>
              <a:ahLst/>
              <a:cxnLst/>
              <a:rect l="l" t="t" r="r" b="b"/>
              <a:pathLst>
                <a:path w="495935" h="643254">
                  <a:moveTo>
                    <a:pt x="0" y="0"/>
                  </a:moveTo>
                  <a:lnTo>
                    <a:pt x="5447" y="642794"/>
                  </a:lnTo>
                  <a:lnTo>
                    <a:pt x="495819" y="317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4175" y="4168805"/>
              <a:ext cx="5205961" cy="4162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4474" y="4168805"/>
              <a:ext cx="5145361" cy="3556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507038" y="18376996"/>
            <a:ext cx="3939540" cy="916940"/>
            <a:chOff x="5507038" y="18376996"/>
            <a:chExt cx="3939540" cy="916940"/>
          </a:xfrm>
        </p:grpSpPr>
        <p:sp>
          <p:nvSpPr>
            <p:cNvPr id="17" name="object 17"/>
            <p:cNvSpPr/>
            <p:nvPr/>
          </p:nvSpPr>
          <p:spPr>
            <a:xfrm>
              <a:off x="5507038" y="18376996"/>
              <a:ext cx="3939540" cy="916940"/>
            </a:xfrm>
            <a:custGeom>
              <a:avLst/>
              <a:gdLst/>
              <a:ahLst/>
              <a:cxnLst/>
              <a:rect l="l" t="t" r="r" b="b"/>
              <a:pathLst>
                <a:path w="3939540" h="916940">
                  <a:moveTo>
                    <a:pt x="3939009" y="0"/>
                  </a:moveTo>
                  <a:lnTo>
                    <a:pt x="0" y="0"/>
                  </a:lnTo>
                  <a:lnTo>
                    <a:pt x="0" y="916577"/>
                  </a:lnTo>
                  <a:lnTo>
                    <a:pt x="3939009" y="916577"/>
                  </a:lnTo>
                  <a:lnTo>
                    <a:pt x="3939009" y="0"/>
                  </a:lnTo>
                  <a:close/>
                </a:path>
              </a:pathLst>
            </a:custGeom>
            <a:solidFill>
              <a:srgbClr val="69C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28131" y="18746657"/>
              <a:ext cx="1256665" cy="291465"/>
            </a:xfrm>
            <a:custGeom>
              <a:avLst/>
              <a:gdLst/>
              <a:ahLst/>
              <a:cxnLst/>
              <a:rect l="l" t="t" r="r" b="b"/>
              <a:pathLst>
                <a:path w="1256665" h="291465">
                  <a:moveTo>
                    <a:pt x="29997" y="9696"/>
                  </a:moveTo>
                  <a:lnTo>
                    <a:pt x="0" y="9696"/>
                  </a:lnTo>
                  <a:lnTo>
                    <a:pt x="87264" y="221190"/>
                  </a:lnTo>
                  <a:lnTo>
                    <a:pt x="119988" y="221190"/>
                  </a:lnTo>
                  <a:lnTo>
                    <a:pt x="131615" y="193011"/>
                  </a:lnTo>
                  <a:lnTo>
                    <a:pt x="103020" y="193011"/>
                  </a:lnTo>
                  <a:lnTo>
                    <a:pt x="29997" y="9696"/>
                  </a:lnTo>
                  <a:close/>
                </a:path>
                <a:path w="1256665" h="291465">
                  <a:moveTo>
                    <a:pt x="207252" y="9696"/>
                  </a:moveTo>
                  <a:lnTo>
                    <a:pt x="177558" y="9696"/>
                  </a:lnTo>
                  <a:lnTo>
                    <a:pt x="104232" y="193011"/>
                  </a:lnTo>
                  <a:lnTo>
                    <a:pt x="131615" y="193011"/>
                  </a:lnTo>
                  <a:lnTo>
                    <a:pt x="207252" y="9696"/>
                  </a:lnTo>
                  <a:close/>
                </a:path>
                <a:path w="1256665" h="291465">
                  <a:moveTo>
                    <a:pt x="300678" y="63630"/>
                  </a:moveTo>
                  <a:lnTo>
                    <a:pt x="256080" y="76072"/>
                  </a:lnTo>
                  <a:lnTo>
                    <a:pt x="228715" y="111352"/>
                  </a:lnTo>
                  <a:lnTo>
                    <a:pt x="223413" y="143925"/>
                  </a:lnTo>
                  <a:lnTo>
                    <a:pt x="224738" y="161082"/>
                  </a:lnTo>
                  <a:lnTo>
                    <a:pt x="244623" y="202101"/>
                  </a:lnTo>
                  <a:lnTo>
                    <a:pt x="284108" y="222838"/>
                  </a:lnTo>
                  <a:lnTo>
                    <a:pt x="300678" y="224220"/>
                  </a:lnTo>
                  <a:lnTo>
                    <a:pt x="317381" y="222838"/>
                  </a:lnTo>
                  <a:lnTo>
                    <a:pt x="332342" y="218690"/>
                  </a:lnTo>
                  <a:lnTo>
                    <a:pt x="345560" y="211778"/>
                  </a:lnTo>
                  <a:lnTo>
                    <a:pt x="357036" y="202101"/>
                  </a:lnTo>
                  <a:lnTo>
                    <a:pt x="359427" y="199071"/>
                  </a:lnTo>
                  <a:lnTo>
                    <a:pt x="300981" y="199071"/>
                  </a:lnTo>
                  <a:lnTo>
                    <a:pt x="291285" y="198219"/>
                  </a:lnTo>
                  <a:lnTo>
                    <a:pt x="254698" y="168089"/>
                  </a:lnTo>
                  <a:lnTo>
                    <a:pt x="250986" y="143925"/>
                  </a:lnTo>
                  <a:lnTo>
                    <a:pt x="251914" y="130877"/>
                  </a:lnTo>
                  <a:lnTo>
                    <a:pt x="273711" y="96448"/>
                  </a:lnTo>
                  <a:lnTo>
                    <a:pt x="300981" y="88779"/>
                  </a:lnTo>
                  <a:lnTo>
                    <a:pt x="359427" y="88779"/>
                  </a:lnTo>
                  <a:lnTo>
                    <a:pt x="357036" y="85749"/>
                  </a:lnTo>
                  <a:lnTo>
                    <a:pt x="345560" y="76072"/>
                  </a:lnTo>
                  <a:lnTo>
                    <a:pt x="332342" y="69159"/>
                  </a:lnTo>
                  <a:lnTo>
                    <a:pt x="317381" y="65012"/>
                  </a:lnTo>
                  <a:lnTo>
                    <a:pt x="300678" y="63630"/>
                  </a:lnTo>
                  <a:close/>
                </a:path>
                <a:path w="1256665" h="291465">
                  <a:moveTo>
                    <a:pt x="359427" y="88779"/>
                  </a:moveTo>
                  <a:lnTo>
                    <a:pt x="300981" y="88779"/>
                  </a:lnTo>
                  <a:lnTo>
                    <a:pt x="310658" y="89631"/>
                  </a:lnTo>
                  <a:lnTo>
                    <a:pt x="319691" y="92187"/>
                  </a:lnTo>
                  <a:lnTo>
                    <a:pt x="347189" y="119609"/>
                  </a:lnTo>
                  <a:lnTo>
                    <a:pt x="350976" y="143925"/>
                  </a:lnTo>
                  <a:lnTo>
                    <a:pt x="350029" y="156859"/>
                  </a:lnTo>
                  <a:lnTo>
                    <a:pt x="328081" y="191401"/>
                  </a:lnTo>
                  <a:lnTo>
                    <a:pt x="300981" y="199071"/>
                  </a:lnTo>
                  <a:lnTo>
                    <a:pt x="359427" y="199071"/>
                  </a:lnTo>
                  <a:lnTo>
                    <a:pt x="366448" y="190170"/>
                  </a:lnTo>
                  <a:lnTo>
                    <a:pt x="373171" y="176497"/>
                  </a:lnTo>
                  <a:lnTo>
                    <a:pt x="377205" y="161082"/>
                  </a:lnTo>
                  <a:lnTo>
                    <a:pt x="378549" y="143925"/>
                  </a:lnTo>
                  <a:lnTo>
                    <a:pt x="377205" y="126767"/>
                  </a:lnTo>
                  <a:lnTo>
                    <a:pt x="373171" y="111352"/>
                  </a:lnTo>
                  <a:lnTo>
                    <a:pt x="366448" y="97679"/>
                  </a:lnTo>
                  <a:lnTo>
                    <a:pt x="359427" y="88779"/>
                  </a:lnTo>
                  <a:close/>
                </a:path>
                <a:path w="1256665" h="291465">
                  <a:moveTo>
                    <a:pt x="445936" y="66660"/>
                  </a:moveTo>
                  <a:lnTo>
                    <a:pt x="418363" y="66660"/>
                  </a:lnTo>
                  <a:lnTo>
                    <a:pt x="418363" y="221190"/>
                  </a:lnTo>
                  <a:lnTo>
                    <a:pt x="445936" y="221190"/>
                  </a:lnTo>
                  <a:lnTo>
                    <a:pt x="445936" y="66660"/>
                  </a:lnTo>
                  <a:close/>
                </a:path>
                <a:path w="1256665" h="291465">
                  <a:moveTo>
                    <a:pt x="447148" y="4242"/>
                  </a:moveTo>
                  <a:lnTo>
                    <a:pt x="417454" y="4242"/>
                  </a:lnTo>
                  <a:lnTo>
                    <a:pt x="417454" y="33936"/>
                  </a:lnTo>
                  <a:lnTo>
                    <a:pt x="447148" y="33936"/>
                  </a:lnTo>
                  <a:lnTo>
                    <a:pt x="447148" y="4242"/>
                  </a:lnTo>
                  <a:close/>
                </a:path>
                <a:path w="1256665" h="291465">
                  <a:moveTo>
                    <a:pt x="519213" y="66660"/>
                  </a:moveTo>
                  <a:lnTo>
                    <a:pt x="494973" y="66660"/>
                  </a:lnTo>
                  <a:lnTo>
                    <a:pt x="494973" y="221190"/>
                  </a:lnTo>
                  <a:lnTo>
                    <a:pt x="522546" y="221190"/>
                  </a:lnTo>
                  <a:lnTo>
                    <a:pt x="522546" y="116352"/>
                  </a:lnTo>
                  <a:lnTo>
                    <a:pt x="527356" y="110481"/>
                  </a:lnTo>
                  <a:lnTo>
                    <a:pt x="562845" y="91733"/>
                  </a:lnTo>
                  <a:lnTo>
                    <a:pt x="570222" y="90597"/>
                  </a:lnTo>
                  <a:lnTo>
                    <a:pt x="522546" y="90597"/>
                  </a:lnTo>
                  <a:lnTo>
                    <a:pt x="522546" y="86052"/>
                  </a:lnTo>
                  <a:lnTo>
                    <a:pt x="519213" y="66660"/>
                  </a:lnTo>
                  <a:close/>
                </a:path>
                <a:path w="1256665" h="291465">
                  <a:moveTo>
                    <a:pt x="582540" y="63630"/>
                  </a:moveTo>
                  <a:lnTo>
                    <a:pt x="580116" y="63630"/>
                  </a:lnTo>
                  <a:lnTo>
                    <a:pt x="563375" y="65315"/>
                  </a:lnTo>
                  <a:lnTo>
                    <a:pt x="548301" y="70371"/>
                  </a:lnTo>
                  <a:lnTo>
                    <a:pt x="534893" y="78799"/>
                  </a:lnTo>
                  <a:lnTo>
                    <a:pt x="523152" y="90597"/>
                  </a:lnTo>
                  <a:lnTo>
                    <a:pt x="570222" y="90597"/>
                  </a:lnTo>
                  <a:lnTo>
                    <a:pt x="571329" y="90426"/>
                  </a:lnTo>
                  <a:lnTo>
                    <a:pt x="580116" y="89991"/>
                  </a:lnTo>
                  <a:lnTo>
                    <a:pt x="582540" y="89991"/>
                  </a:lnTo>
                  <a:lnTo>
                    <a:pt x="582540" y="63630"/>
                  </a:lnTo>
                  <a:close/>
                </a:path>
                <a:path w="1256665" h="291465">
                  <a:moveTo>
                    <a:pt x="715098" y="66660"/>
                  </a:moveTo>
                  <a:lnTo>
                    <a:pt x="690858" y="66660"/>
                  </a:lnTo>
                  <a:lnTo>
                    <a:pt x="690858" y="290880"/>
                  </a:lnTo>
                  <a:lnTo>
                    <a:pt x="718431" y="290880"/>
                  </a:lnTo>
                  <a:lnTo>
                    <a:pt x="718431" y="201798"/>
                  </a:lnTo>
                  <a:lnTo>
                    <a:pt x="821947" y="201798"/>
                  </a:lnTo>
                  <a:lnTo>
                    <a:pt x="824672" y="198465"/>
                  </a:lnTo>
                  <a:lnTo>
                    <a:pt x="766305" y="198465"/>
                  </a:lnTo>
                  <a:lnTo>
                    <a:pt x="753087" y="197045"/>
                  </a:lnTo>
                  <a:lnTo>
                    <a:pt x="740701" y="192784"/>
                  </a:lnTo>
                  <a:lnTo>
                    <a:pt x="729150" y="185682"/>
                  </a:lnTo>
                  <a:lnTo>
                    <a:pt x="718431" y="175740"/>
                  </a:lnTo>
                  <a:lnTo>
                    <a:pt x="718431" y="112110"/>
                  </a:lnTo>
                  <a:lnTo>
                    <a:pt x="729150" y="102168"/>
                  </a:lnTo>
                  <a:lnTo>
                    <a:pt x="740701" y="95066"/>
                  </a:lnTo>
                  <a:lnTo>
                    <a:pt x="753087" y="90805"/>
                  </a:lnTo>
                  <a:lnTo>
                    <a:pt x="766305" y="89385"/>
                  </a:lnTo>
                  <a:lnTo>
                    <a:pt x="824672" y="89385"/>
                  </a:lnTo>
                  <a:lnTo>
                    <a:pt x="821947" y="86052"/>
                  </a:lnTo>
                  <a:lnTo>
                    <a:pt x="718431" y="86052"/>
                  </a:lnTo>
                  <a:lnTo>
                    <a:pt x="715098" y="66660"/>
                  </a:lnTo>
                  <a:close/>
                </a:path>
                <a:path w="1256665" h="291465">
                  <a:moveTo>
                    <a:pt x="821947" y="201798"/>
                  </a:moveTo>
                  <a:lnTo>
                    <a:pt x="719340" y="201798"/>
                  </a:lnTo>
                  <a:lnTo>
                    <a:pt x="730589" y="211608"/>
                  </a:lnTo>
                  <a:lnTo>
                    <a:pt x="742822" y="218615"/>
                  </a:lnTo>
                  <a:lnTo>
                    <a:pt x="756041" y="222819"/>
                  </a:lnTo>
                  <a:lnTo>
                    <a:pt x="770244" y="224220"/>
                  </a:lnTo>
                  <a:lnTo>
                    <a:pt x="784466" y="222857"/>
                  </a:lnTo>
                  <a:lnTo>
                    <a:pt x="797741" y="218766"/>
                  </a:lnTo>
                  <a:lnTo>
                    <a:pt x="810070" y="211949"/>
                  </a:lnTo>
                  <a:lnTo>
                    <a:pt x="821451" y="202404"/>
                  </a:lnTo>
                  <a:lnTo>
                    <a:pt x="821947" y="201798"/>
                  </a:lnTo>
                  <a:close/>
                </a:path>
                <a:path w="1256665" h="291465">
                  <a:moveTo>
                    <a:pt x="824672" y="89385"/>
                  </a:moveTo>
                  <a:lnTo>
                    <a:pt x="766305" y="89385"/>
                  </a:lnTo>
                  <a:lnTo>
                    <a:pt x="776967" y="90275"/>
                  </a:lnTo>
                  <a:lnTo>
                    <a:pt x="786530" y="92945"/>
                  </a:lnTo>
                  <a:lnTo>
                    <a:pt x="812588" y="120821"/>
                  </a:lnTo>
                  <a:lnTo>
                    <a:pt x="815997" y="143925"/>
                  </a:lnTo>
                  <a:lnTo>
                    <a:pt x="815145" y="156215"/>
                  </a:lnTo>
                  <a:lnTo>
                    <a:pt x="794995" y="190454"/>
                  </a:lnTo>
                  <a:lnTo>
                    <a:pt x="766305" y="198465"/>
                  </a:lnTo>
                  <a:lnTo>
                    <a:pt x="824672" y="198465"/>
                  </a:lnTo>
                  <a:lnTo>
                    <a:pt x="831128" y="190568"/>
                  </a:lnTo>
                  <a:lnTo>
                    <a:pt x="838040" y="176876"/>
                  </a:lnTo>
                  <a:lnTo>
                    <a:pt x="842188" y="161328"/>
                  </a:lnTo>
                  <a:lnTo>
                    <a:pt x="843570" y="143925"/>
                  </a:lnTo>
                  <a:lnTo>
                    <a:pt x="842188" y="126521"/>
                  </a:lnTo>
                  <a:lnTo>
                    <a:pt x="838040" y="110974"/>
                  </a:lnTo>
                  <a:lnTo>
                    <a:pt x="831128" y="97282"/>
                  </a:lnTo>
                  <a:lnTo>
                    <a:pt x="824672" y="89385"/>
                  </a:lnTo>
                  <a:close/>
                </a:path>
                <a:path w="1256665" h="291465">
                  <a:moveTo>
                    <a:pt x="770244" y="63630"/>
                  </a:moveTo>
                  <a:lnTo>
                    <a:pt x="756041" y="65031"/>
                  </a:lnTo>
                  <a:lnTo>
                    <a:pt x="742822" y="69235"/>
                  </a:lnTo>
                  <a:lnTo>
                    <a:pt x="730589" y="76242"/>
                  </a:lnTo>
                  <a:lnTo>
                    <a:pt x="719340" y="86052"/>
                  </a:lnTo>
                  <a:lnTo>
                    <a:pt x="821947" y="86052"/>
                  </a:lnTo>
                  <a:lnTo>
                    <a:pt x="784466" y="64993"/>
                  </a:lnTo>
                  <a:lnTo>
                    <a:pt x="770244" y="63630"/>
                  </a:lnTo>
                  <a:close/>
                </a:path>
                <a:path w="1256665" h="291465">
                  <a:moveTo>
                    <a:pt x="912006" y="0"/>
                  </a:moveTo>
                  <a:lnTo>
                    <a:pt x="884433" y="0"/>
                  </a:lnTo>
                  <a:lnTo>
                    <a:pt x="884433" y="221190"/>
                  </a:lnTo>
                  <a:lnTo>
                    <a:pt x="912006" y="221190"/>
                  </a:lnTo>
                  <a:lnTo>
                    <a:pt x="912006" y="0"/>
                  </a:lnTo>
                  <a:close/>
                </a:path>
                <a:path w="1256665" h="291465">
                  <a:moveTo>
                    <a:pt x="988558" y="66660"/>
                  </a:moveTo>
                  <a:lnTo>
                    <a:pt x="960985" y="66660"/>
                  </a:lnTo>
                  <a:lnTo>
                    <a:pt x="960985" y="164832"/>
                  </a:lnTo>
                  <a:lnTo>
                    <a:pt x="975529" y="207252"/>
                  </a:lnTo>
                  <a:lnTo>
                    <a:pt x="1015222" y="224220"/>
                  </a:lnTo>
                  <a:lnTo>
                    <a:pt x="1030410" y="222535"/>
                  </a:lnTo>
                  <a:lnTo>
                    <a:pt x="1044765" y="217478"/>
                  </a:lnTo>
                  <a:lnTo>
                    <a:pt x="1058286" y="209051"/>
                  </a:lnTo>
                  <a:lnTo>
                    <a:pt x="1069345" y="198768"/>
                  </a:lnTo>
                  <a:lnTo>
                    <a:pt x="1021889" y="198768"/>
                  </a:lnTo>
                  <a:lnTo>
                    <a:pt x="1007307" y="196458"/>
                  </a:lnTo>
                  <a:lnTo>
                    <a:pt x="996891" y="189526"/>
                  </a:lnTo>
                  <a:lnTo>
                    <a:pt x="990642" y="177975"/>
                  </a:lnTo>
                  <a:lnTo>
                    <a:pt x="988558" y="161802"/>
                  </a:lnTo>
                  <a:lnTo>
                    <a:pt x="988558" y="66660"/>
                  </a:lnTo>
                  <a:close/>
                </a:path>
                <a:path w="1256665" h="291465">
                  <a:moveTo>
                    <a:pt x="1099154" y="197253"/>
                  </a:moveTo>
                  <a:lnTo>
                    <a:pt x="1071581" y="197253"/>
                  </a:lnTo>
                  <a:lnTo>
                    <a:pt x="1071581" y="201798"/>
                  </a:lnTo>
                  <a:lnTo>
                    <a:pt x="1074914" y="221190"/>
                  </a:lnTo>
                  <a:lnTo>
                    <a:pt x="1099154" y="221190"/>
                  </a:lnTo>
                  <a:lnTo>
                    <a:pt x="1099154" y="197253"/>
                  </a:lnTo>
                  <a:close/>
                </a:path>
                <a:path w="1256665" h="291465">
                  <a:moveTo>
                    <a:pt x="1099154" y="66660"/>
                  </a:moveTo>
                  <a:lnTo>
                    <a:pt x="1071581" y="66660"/>
                  </a:lnTo>
                  <a:lnTo>
                    <a:pt x="1071581" y="169680"/>
                  </a:lnTo>
                  <a:lnTo>
                    <a:pt x="1059726" y="182406"/>
                  </a:lnTo>
                  <a:lnTo>
                    <a:pt x="1047492" y="191496"/>
                  </a:lnTo>
                  <a:lnTo>
                    <a:pt x="1034880" y="196950"/>
                  </a:lnTo>
                  <a:lnTo>
                    <a:pt x="1021889" y="198768"/>
                  </a:lnTo>
                  <a:lnTo>
                    <a:pt x="1069345" y="198768"/>
                  </a:lnTo>
                  <a:lnTo>
                    <a:pt x="1070975" y="197253"/>
                  </a:lnTo>
                  <a:lnTo>
                    <a:pt x="1099154" y="197253"/>
                  </a:lnTo>
                  <a:lnTo>
                    <a:pt x="1099154" y="66660"/>
                  </a:lnTo>
                  <a:close/>
                </a:path>
                <a:path w="1256665" h="291465">
                  <a:moveTo>
                    <a:pt x="1142286" y="184224"/>
                  </a:moveTo>
                  <a:lnTo>
                    <a:pt x="1140771" y="184224"/>
                  </a:lnTo>
                  <a:lnTo>
                    <a:pt x="1140771" y="210585"/>
                  </a:lnTo>
                  <a:lnTo>
                    <a:pt x="1153516" y="216550"/>
                  </a:lnTo>
                  <a:lnTo>
                    <a:pt x="1166905" y="220811"/>
                  </a:lnTo>
                  <a:lnTo>
                    <a:pt x="1180938" y="223368"/>
                  </a:lnTo>
                  <a:lnTo>
                    <a:pt x="1195614" y="224220"/>
                  </a:lnTo>
                  <a:lnTo>
                    <a:pt x="1209818" y="223425"/>
                  </a:lnTo>
                  <a:lnTo>
                    <a:pt x="1247825" y="204809"/>
                  </a:lnTo>
                  <a:lnTo>
                    <a:pt x="1251806" y="198768"/>
                  </a:lnTo>
                  <a:lnTo>
                    <a:pt x="1196220" y="198768"/>
                  </a:lnTo>
                  <a:lnTo>
                    <a:pt x="1181828" y="197859"/>
                  </a:lnTo>
                  <a:lnTo>
                    <a:pt x="1168041" y="195132"/>
                  </a:lnTo>
                  <a:lnTo>
                    <a:pt x="1154861" y="190587"/>
                  </a:lnTo>
                  <a:lnTo>
                    <a:pt x="1142286" y="184224"/>
                  </a:lnTo>
                  <a:close/>
                </a:path>
                <a:path w="1256665" h="291465">
                  <a:moveTo>
                    <a:pt x="1195917" y="63630"/>
                  </a:moveTo>
                  <a:lnTo>
                    <a:pt x="1154103" y="76962"/>
                  </a:lnTo>
                  <a:lnTo>
                    <a:pt x="1138953" y="111504"/>
                  </a:lnTo>
                  <a:lnTo>
                    <a:pt x="1139540" y="118889"/>
                  </a:lnTo>
                  <a:lnTo>
                    <a:pt x="1164652" y="148716"/>
                  </a:lnTo>
                  <a:lnTo>
                    <a:pt x="1206623" y="160489"/>
                  </a:lnTo>
                  <a:lnTo>
                    <a:pt x="1214199" y="163014"/>
                  </a:lnTo>
                  <a:lnTo>
                    <a:pt x="1220460" y="166044"/>
                  </a:lnTo>
                  <a:lnTo>
                    <a:pt x="1226723" y="168872"/>
                  </a:lnTo>
                  <a:lnTo>
                    <a:pt x="1229854" y="172609"/>
                  </a:lnTo>
                  <a:lnTo>
                    <a:pt x="1229854" y="177255"/>
                  </a:lnTo>
                  <a:lnTo>
                    <a:pt x="1227751" y="186667"/>
                  </a:lnTo>
                  <a:lnTo>
                    <a:pt x="1221445" y="193390"/>
                  </a:lnTo>
                  <a:lnTo>
                    <a:pt x="1210935" y="197423"/>
                  </a:lnTo>
                  <a:lnTo>
                    <a:pt x="1196220" y="198768"/>
                  </a:lnTo>
                  <a:lnTo>
                    <a:pt x="1251806" y="198768"/>
                  </a:lnTo>
                  <a:lnTo>
                    <a:pt x="1252654" y="197480"/>
                  </a:lnTo>
                  <a:lnTo>
                    <a:pt x="1255552" y="189508"/>
                  </a:lnTo>
                  <a:lnTo>
                    <a:pt x="1256518" y="180891"/>
                  </a:lnTo>
                  <a:lnTo>
                    <a:pt x="1255931" y="172426"/>
                  </a:lnTo>
                  <a:lnTo>
                    <a:pt x="1230819" y="140668"/>
                  </a:lnTo>
                  <a:lnTo>
                    <a:pt x="1197432" y="131199"/>
                  </a:lnTo>
                  <a:lnTo>
                    <a:pt x="1188544" y="129179"/>
                  </a:lnTo>
                  <a:lnTo>
                    <a:pt x="1180969" y="126553"/>
                  </a:lnTo>
                  <a:lnTo>
                    <a:pt x="1168445" y="120089"/>
                  </a:lnTo>
                  <a:lnTo>
                    <a:pt x="1165314" y="115544"/>
                  </a:lnTo>
                  <a:lnTo>
                    <a:pt x="1165314" y="103626"/>
                  </a:lnTo>
                  <a:lnTo>
                    <a:pt x="1203189" y="88779"/>
                  </a:lnTo>
                  <a:lnTo>
                    <a:pt x="1245004" y="88779"/>
                  </a:lnTo>
                  <a:lnTo>
                    <a:pt x="1245004" y="72114"/>
                  </a:lnTo>
                  <a:lnTo>
                    <a:pt x="1233414" y="68402"/>
                  </a:lnTo>
                  <a:lnTo>
                    <a:pt x="1221370" y="65751"/>
                  </a:lnTo>
                  <a:lnTo>
                    <a:pt x="1208871" y="64160"/>
                  </a:lnTo>
                  <a:lnTo>
                    <a:pt x="1195917" y="63630"/>
                  </a:lnTo>
                  <a:close/>
                </a:path>
                <a:path w="1256665" h="291465">
                  <a:moveTo>
                    <a:pt x="1245004" y="88779"/>
                  </a:moveTo>
                  <a:lnTo>
                    <a:pt x="1203189" y="88779"/>
                  </a:lnTo>
                  <a:lnTo>
                    <a:pt x="1212942" y="89309"/>
                  </a:lnTo>
                  <a:lnTo>
                    <a:pt x="1222809" y="90900"/>
                  </a:lnTo>
                  <a:lnTo>
                    <a:pt x="1232789" y="93551"/>
                  </a:lnTo>
                  <a:lnTo>
                    <a:pt x="1242883" y="97263"/>
                  </a:lnTo>
                  <a:lnTo>
                    <a:pt x="1245004" y="97263"/>
                  </a:lnTo>
                  <a:lnTo>
                    <a:pt x="1245004" y="88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280275" y="2711856"/>
            <a:ext cx="1050290" cy="260985"/>
            <a:chOff x="280275" y="2711856"/>
            <a:chExt cx="1050290" cy="260985"/>
          </a:xfrm>
        </p:grpSpPr>
        <p:sp>
          <p:nvSpPr>
            <p:cNvPr id="20" name="object 20"/>
            <p:cNvSpPr/>
            <p:nvPr/>
          </p:nvSpPr>
          <p:spPr>
            <a:xfrm>
              <a:off x="280275" y="2734582"/>
              <a:ext cx="197485" cy="238125"/>
            </a:xfrm>
            <a:custGeom>
              <a:avLst/>
              <a:gdLst/>
              <a:ahLst/>
              <a:cxnLst/>
              <a:rect l="l" t="t" r="r" b="b"/>
              <a:pathLst>
                <a:path w="197484" h="238125">
                  <a:moveTo>
                    <a:pt x="0" y="0"/>
                  </a:moveTo>
                  <a:lnTo>
                    <a:pt x="2166" y="238072"/>
                  </a:lnTo>
                  <a:lnTo>
                    <a:pt x="197143" y="117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7247" y="2711856"/>
              <a:ext cx="963294" cy="230504"/>
            </a:xfrm>
            <a:custGeom>
              <a:avLst/>
              <a:gdLst/>
              <a:ahLst/>
              <a:cxnLst/>
              <a:rect l="l" t="t" r="r" b="b"/>
              <a:pathLst>
                <a:path w="963294" h="230505">
                  <a:moveTo>
                    <a:pt x="107115" y="11835"/>
                  </a:moveTo>
                  <a:lnTo>
                    <a:pt x="82259" y="11835"/>
                  </a:lnTo>
                  <a:lnTo>
                    <a:pt x="0" y="227250"/>
                  </a:lnTo>
                  <a:lnTo>
                    <a:pt x="29294" y="227250"/>
                  </a:lnTo>
                  <a:lnTo>
                    <a:pt x="49563" y="171029"/>
                  </a:lnTo>
                  <a:lnTo>
                    <a:pt x="168015" y="171029"/>
                  </a:lnTo>
                  <a:lnTo>
                    <a:pt x="159073" y="147653"/>
                  </a:lnTo>
                  <a:lnTo>
                    <a:pt x="58144" y="147653"/>
                  </a:lnTo>
                  <a:lnTo>
                    <a:pt x="94687" y="46900"/>
                  </a:lnTo>
                  <a:lnTo>
                    <a:pt x="120529" y="46900"/>
                  </a:lnTo>
                  <a:lnTo>
                    <a:pt x="107115" y="11835"/>
                  </a:lnTo>
                  <a:close/>
                </a:path>
                <a:path w="963294" h="230505">
                  <a:moveTo>
                    <a:pt x="168015" y="171029"/>
                  </a:moveTo>
                  <a:lnTo>
                    <a:pt x="139812" y="171029"/>
                  </a:lnTo>
                  <a:lnTo>
                    <a:pt x="160377" y="227250"/>
                  </a:lnTo>
                  <a:lnTo>
                    <a:pt x="189523" y="227250"/>
                  </a:lnTo>
                  <a:lnTo>
                    <a:pt x="168015" y="171029"/>
                  </a:lnTo>
                  <a:close/>
                </a:path>
                <a:path w="963294" h="230505">
                  <a:moveTo>
                    <a:pt x="120529" y="46900"/>
                  </a:moveTo>
                  <a:lnTo>
                    <a:pt x="94687" y="46900"/>
                  </a:lnTo>
                  <a:lnTo>
                    <a:pt x="131379" y="147653"/>
                  </a:lnTo>
                  <a:lnTo>
                    <a:pt x="159073" y="147653"/>
                  </a:lnTo>
                  <a:lnTo>
                    <a:pt x="120529" y="46900"/>
                  </a:lnTo>
                  <a:close/>
                </a:path>
                <a:path w="963294" h="230505">
                  <a:moveTo>
                    <a:pt x="278293" y="64210"/>
                  </a:moveTo>
                  <a:lnTo>
                    <a:pt x="240270" y="74270"/>
                  </a:lnTo>
                  <a:lnTo>
                    <a:pt x="211956" y="111951"/>
                  </a:lnTo>
                  <a:lnTo>
                    <a:pt x="207129" y="144102"/>
                  </a:lnTo>
                  <a:lnTo>
                    <a:pt x="207238" y="150316"/>
                  </a:lnTo>
                  <a:lnTo>
                    <a:pt x="217948" y="196514"/>
                  </a:lnTo>
                  <a:lnTo>
                    <a:pt x="249073" y="224772"/>
                  </a:lnTo>
                  <a:lnTo>
                    <a:pt x="278441" y="230209"/>
                  </a:lnTo>
                  <a:lnTo>
                    <a:pt x="286467" y="229747"/>
                  </a:lnTo>
                  <a:lnTo>
                    <a:pt x="322382" y="214157"/>
                  </a:lnTo>
                  <a:lnTo>
                    <a:pt x="328672" y="207869"/>
                  </a:lnTo>
                  <a:lnTo>
                    <a:pt x="278441" y="207869"/>
                  </a:lnTo>
                  <a:lnTo>
                    <a:pt x="268473" y="206935"/>
                  </a:lnTo>
                  <a:lnTo>
                    <a:pt x="237348" y="174802"/>
                  </a:lnTo>
                  <a:lnTo>
                    <a:pt x="234500" y="150316"/>
                  </a:lnTo>
                  <a:lnTo>
                    <a:pt x="234555" y="144102"/>
                  </a:lnTo>
                  <a:lnTo>
                    <a:pt x="245892" y="101789"/>
                  </a:lnTo>
                  <a:lnTo>
                    <a:pt x="278293" y="86698"/>
                  </a:lnTo>
                  <a:lnTo>
                    <a:pt x="328779" y="86698"/>
                  </a:lnTo>
                  <a:lnTo>
                    <a:pt x="322973" y="80336"/>
                  </a:lnTo>
                  <a:lnTo>
                    <a:pt x="313523" y="73281"/>
                  </a:lnTo>
                  <a:lnTo>
                    <a:pt x="302926" y="68241"/>
                  </a:lnTo>
                  <a:lnTo>
                    <a:pt x="291183" y="65218"/>
                  </a:lnTo>
                  <a:lnTo>
                    <a:pt x="278293" y="64210"/>
                  </a:lnTo>
                  <a:close/>
                </a:path>
                <a:path w="963294" h="230505">
                  <a:moveTo>
                    <a:pt x="342059" y="176799"/>
                  </a:moveTo>
                  <a:lnTo>
                    <a:pt x="316168" y="176799"/>
                  </a:lnTo>
                  <a:lnTo>
                    <a:pt x="315379" y="185676"/>
                  </a:lnTo>
                  <a:lnTo>
                    <a:pt x="311335" y="193074"/>
                  </a:lnTo>
                  <a:lnTo>
                    <a:pt x="278441" y="207869"/>
                  </a:lnTo>
                  <a:lnTo>
                    <a:pt x="328672" y="207869"/>
                  </a:lnTo>
                  <a:lnTo>
                    <a:pt x="332590" y="202986"/>
                  </a:lnTo>
                  <a:lnTo>
                    <a:pt x="336455" y="196689"/>
                  </a:lnTo>
                  <a:lnTo>
                    <a:pt x="339322" y="190226"/>
                  </a:lnTo>
                  <a:lnTo>
                    <a:pt x="341190" y="183596"/>
                  </a:lnTo>
                  <a:lnTo>
                    <a:pt x="342059" y="176799"/>
                  </a:lnTo>
                  <a:close/>
                </a:path>
                <a:path w="963294" h="230505">
                  <a:moveTo>
                    <a:pt x="328779" y="86698"/>
                  </a:moveTo>
                  <a:lnTo>
                    <a:pt x="278293" y="86698"/>
                  </a:lnTo>
                  <a:lnTo>
                    <a:pt x="285746" y="87327"/>
                  </a:lnTo>
                  <a:lnTo>
                    <a:pt x="292570" y="89213"/>
                  </a:lnTo>
                  <a:lnTo>
                    <a:pt x="316168" y="122206"/>
                  </a:lnTo>
                  <a:lnTo>
                    <a:pt x="342059" y="122206"/>
                  </a:lnTo>
                  <a:lnTo>
                    <a:pt x="340422" y="109935"/>
                  </a:lnTo>
                  <a:lnTo>
                    <a:pt x="336696" y="98867"/>
                  </a:lnTo>
                  <a:lnTo>
                    <a:pt x="330879" y="89000"/>
                  </a:lnTo>
                  <a:lnTo>
                    <a:pt x="328779" y="86698"/>
                  </a:lnTo>
                  <a:close/>
                </a:path>
                <a:path w="963294" h="230505">
                  <a:moveTo>
                    <a:pt x="436895" y="64210"/>
                  </a:moveTo>
                  <a:lnTo>
                    <a:pt x="398872" y="74270"/>
                  </a:lnTo>
                  <a:lnTo>
                    <a:pt x="370558" y="111951"/>
                  </a:lnTo>
                  <a:lnTo>
                    <a:pt x="365731" y="144102"/>
                  </a:lnTo>
                  <a:lnTo>
                    <a:pt x="365840" y="150316"/>
                  </a:lnTo>
                  <a:lnTo>
                    <a:pt x="376550" y="196514"/>
                  </a:lnTo>
                  <a:lnTo>
                    <a:pt x="407675" y="224772"/>
                  </a:lnTo>
                  <a:lnTo>
                    <a:pt x="437043" y="230209"/>
                  </a:lnTo>
                  <a:lnTo>
                    <a:pt x="445069" y="229747"/>
                  </a:lnTo>
                  <a:lnTo>
                    <a:pt x="480984" y="214157"/>
                  </a:lnTo>
                  <a:lnTo>
                    <a:pt x="487274" y="207869"/>
                  </a:lnTo>
                  <a:lnTo>
                    <a:pt x="437043" y="207869"/>
                  </a:lnTo>
                  <a:lnTo>
                    <a:pt x="427074" y="206935"/>
                  </a:lnTo>
                  <a:lnTo>
                    <a:pt x="395950" y="174802"/>
                  </a:lnTo>
                  <a:lnTo>
                    <a:pt x="393102" y="150316"/>
                  </a:lnTo>
                  <a:lnTo>
                    <a:pt x="393157" y="144102"/>
                  </a:lnTo>
                  <a:lnTo>
                    <a:pt x="404494" y="101789"/>
                  </a:lnTo>
                  <a:lnTo>
                    <a:pt x="436895" y="86698"/>
                  </a:lnTo>
                  <a:lnTo>
                    <a:pt x="487381" y="86698"/>
                  </a:lnTo>
                  <a:lnTo>
                    <a:pt x="481575" y="80336"/>
                  </a:lnTo>
                  <a:lnTo>
                    <a:pt x="472125" y="73281"/>
                  </a:lnTo>
                  <a:lnTo>
                    <a:pt x="461528" y="68241"/>
                  </a:lnTo>
                  <a:lnTo>
                    <a:pt x="449785" y="65218"/>
                  </a:lnTo>
                  <a:lnTo>
                    <a:pt x="436895" y="64210"/>
                  </a:lnTo>
                  <a:close/>
                </a:path>
                <a:path w="963294" h="230505">
                  <a:moveTo>
                    <a:pt x="500661" y="176799"/>
                  </a:moveTo>
                  <a:lnTo>
                    <a:pt x="474770" y="176799"/>
                  </a:lnTo>
                  <a:lnTo>
                    <a:pt x="473981" y="185676"/>
                  </a:lnTo>
                  <a:lnTo>
                    <a:pt x="469937" y="193074"/>
                  </a:lnTo>
                  <a:lnTo>
                    <a:pt x="437043" y="207869"/>
                  </a:lnTo>
                  <a:lnTo>
                    <a:pt x="487274" y="207869"/>
                  </a:lnTo>
                  <a:lnTo>
                    <a:pt x="491192" y="202986"/>
                  </a:lnTo>
                  <a:lnTo>
                    <a:pt x="495057" y="196689"/>
                  </a:lnTo>
                  <a:lnTo>
                    <a:pt x="497924" y="190226"/>
                  </a:lnTo>
                  <a:lnTo>
                    <a:pt x="499792" y="183596"/>
                  </a:lnTo>
                  <a:lnTo>
                    <a:pt x="500661" y="176799"/>
                  </a:lnTo>
                  <a:close/>
                </a:path>
                <a:path w="963294" h="230505">
                  <a:moveTo>
                    <a:pt x="487381" y="86698"/>
                  </a:moveTo>
                  <a:lnTo>
                    <a:pt x="436895" y="86698"/>
                  </a:lnTo>
                  <a:lnTo>
                    <a:pt x="444348" y="87327"/>
                  </a:lnTo>
                  <a:lnTo>
                    <a:pt x="451172" y="89213"/>
                  </a:lnTo>
                  <a:lnTo>
                    <a:pt x="474770" y="122206"/>
                  </a:lnTo>
                  <a:lnTo>
                    <a:pt x="500661" y="122206"/>
                  </a:lnTo>
                  <a:lnTo>
                    <a:pt x="499024" y="109935"/>
                  </a:lnTo>
                  <a:lnTo>
                    <a:pt x="495298" y="98867"/>
                  </a:lnTo>
                  <a:lnTo>
                    <a:pt x="489481" y="89000"/>
                  </a:lnTo>
                  <a:lnTo>
                    <a:pt x="487381" y="86698"/>
                  </a:lnTo>
                  <a:close/>
                </a:path>
                <a:path w="963294" h="230505">
                  <a:moveTo>
                    <a:pt x="558213" y="67169"/>
                  </a:moveTo>
                  <a:lnTo>
                    <a:pt x="530843" y="67169"/>
                  </a:lnTo>
                  <a:lnTo>
                    <a:pt x="530843" y="171325"/>
                  </a:lnTo>
                  <a:lnTo>
                    <a:pt x="544306" y="215414"/>
                  </a:lnTo>
                  <a:lnTo>
                    <a:pt x="583365" y="230209"/>
                  </a:lnTo>
                  <a:lnTo>
                    <a:pt x="597892" y="229035"/>
                  </a:lnTo>
                  <a:lnTo>
                    <a:pt x="610550" y="225512"/>
                  </a:lnTo>
                  <a:lnTo>
                    <a:pt x="621342" y="219640"/>
                  </a:lnTo>
                  <a:lnTo>
                    <a:pt x="630265" y="211419"/>
                  </a:lnTo>
                  <a:lnTo>
                    <a:pt x="656896" y="211419"/>
                  </a:lnTo>
                  <a:lnTo>
                    <a:pt x="656896" y="206981"/>
                  </a:lnTo>
                  <a:lnTo>
                    <a:pt x="587803" y="206981"/>
                  </a:lnTo>
                  <a:lnTo>
                    <a:pt x="574858" y="204706"/>
                  </a:lnTo>
                  <a:lnTo>
                    <a:pt x="565611" y="197882"/>
                  </a:lnTo>
                  <a:lnTo>
                    <a:pt x="560063" y="186508"/>
                  </a:lnTo>
                  <a:lnTo>
                    <a:pt x="558299" y="171325"/>
                  </a:lnTo>
                  <a:lnTo>
                    <a:pt x="558213" y="67169"/>
                  </a:lnTo>
                  <a:close/>
                </a:path>
                <a:path w="963294" h="230505">
                  <a:moveTo>
                    <a:pt x="656896" y="211419"/>
                  </a:moveTo>
                  <a:lnTo>
                    <a:pt x="630265" y="211419"/>
                  </a:lnTo>
                  <a:lnTo>
                    <a:pt x="630857" y="227250"/>
                  </a:lnTo>
                  <a:lnTo>
                    <a:pt x="656896" y="227250"/>
                  </a:lnTo>
                  <a:lnTo>
                    <a:pt x="656896" y="211419"/>
                  </a:lnTo>
                  <a:close/>
                </a:path>
                <a:path w="963294" h="230505">
                  <a:moveTo>
                    <a:pt x="656896" y="67169"/>
                  </a:moveTo>
                  <a:lnTo>
                    <a:pt x="629525" y="67169"/>
                  </a:lnTo>
                  <a:lnTo>
                    <a:pt x="629525" y="183605"/>
                  </a:lnTo>
                  <a:lnTo>
                    <a:pt x="623034" y="193832"/>
                  </a:lnTo>
                  <a:lnTo>
                    <a:pt x="613916" y="201137"/>
                  </a:lnTo>
                  <a:lnTo>
                    <a:pt x="602173" y="205520"/>
                  </a:lnTo>
                  <a:lnTo>
                    <a:pt x="587803" y="206981"/>
                  </a:lnTo>
                  <a:lnTo>
                    <a:pt x="656896" y="206981"/>
                  </a:lnTo>
                  <a:lnTo>
                    <a:pt x="656896" y="67169"/>
                  </a:lnTo>
                  <a:close/>
                </a:path>
                <a:path w="963294" h="230505">
                  <a:moveTo>
                    <a:pt x="761644" y="64210"/>
                  </a:moveTo>
                  <a:lnTo>
                    <a:pt x="718443" y="80632"/>
                  </a:lnTo>
                  <a:lnTo>
                    <a:pt x="696740" y="113800"/>
                  </a:lnTo>
                  <a:lnTo>
                    <a:pt x="691664" y="146618"/>
                  </a:lnTo>
                  <a:lnTo>
                    <a:pt x="691664" y="151648"/>
                  </a:lnTo>
                  <a:lnTo>
                    <a:pt x="703148" y="197281"/>
                  </a:lnTo>
                  <a:lnTo>
                    <a:pt x="735531" y="224883"/>
                  </a:lnTo>
                  <a:lnTo>
                    <a:pt x="765047" y="230209"/>
                  </a:lnTo>
                  <a:lnTo>
                    <a:pt x="783910" y="228276"/>
                  </a:lnTo>
                  <a:lnTo>
                    <a:pt x="800259" y="222479"/>
                  </a:lnTo>
                  <a:lnTo>
                    <a:pt x="814092" y="212816"/>
                  </a:lnTo>
                  <a:lnTo>
                    <a:pt x="818231" y="207869"/>
                  </a:lnTo>
                  <a:lnTo>
                    <a:pt x="766526" y="207869"/>
                  </a:lnTo>
                  <a:lnTo>
                    <a:pt x="756762" y="206962"/>
                  </a:lnTo>
                  <a:lnTo>
                    <a:pt x="722770" y="176466"/>
                  </a:lnTo>
                  <a:lnTo>
                    <a:pt x="719034" y="155051"/>
                  </a:lnTo>
                  <a:lnTo>
                    <a:pt x="827482" y="155051"/>
                  </a:lnTo>
                  <a:lnTo>
                    <a:pt x="827482" y="143659"/>
                  </a:lnTo>
                  <a:lnTo>
                    <a:pt x="826816" y="132562"/>
                  </a:lnTo>
                  <a:lnTo>
                    <a:pt x="719922" y="132562"/>
                  </a:lnTo>
                  <a:lnTo>
                    <a:pt x="721790" y="122298"/>
                  </a:lnTo>
                  <a:lnTo>
                    <a:pt x="746405" y="89731"/>
                  </a:lnTo>
                  <a:lnTo>
                    <a:pt x="761644" y="86698"/>
                  </a:lnTo>
                  <a:lnTo>
                    <a:pt x="811450" y="86698"/>
                  </a:lnTo>
                  <a:lnTo>
                    <a:pt x="810171" y="84775"/>
                  </a:lnTo>
                  <a:lnTo>
                    <a:pt x="800647" y="75777"/>
                  </a:lnTo>
                  <a:lnTo>
                    <a:pt x="789385" y="69351"/>
                  </a:lnTo>
                  <a:lnTo>
                    <a:pt x="776383" y="65495"/>
                  </a:lnTo>
                  <a:lnTo>
                    <a:pt x="761644" y="64210"/>
                  </a:lnTo>
                  <a:close/>
                </a:path>
                <a:path w="963294" h="230505">
                  <a:moveTo>
                    <a:pt x="808692" y="186268"/>
                  </a:moveTo>
                  <a:lnTo>
                    <a:pt x="803662" y="192778"/>
                  </a:lnTo>
                  <a:lnTo>
                    <a:pt x="797793" y="198005"/>
                  </a:lnTo>
                  <a:lnTo>
                    <a:pt x="784379" y="205896"/>
                  </a:lnTo>
                  <a:lnTo>
                    <a:pt x="776192" y="207869"/>
                  </a:lnTo>
                  <a:lnTo>
                    <a:pt x="818231" y="207869"/>
                  </a:lnTo>
                  <a:lnTo>
                    <a:pt x="825410" y="199288"/>
                  </a:lnTo>
                  <a:lnTo>
                    <a:pt x="808692" y="186268"/>
                  </a:lnTo>
                  <a:close/>
                </a:path>
                <a:path w="963294" h="230505">
                  <a:moveTo>
                    <a:pt x="811450" y="86698"/>
                  </a:moveTo>
                  <a:lnTo>
                    <a:pt x="761644" y="86698"/>
                  </a:lnTo>
                  <a:lnTo>
                    <a:pt x="769781" y="87419"/>
                  </a:lnTo>
                  <a:lnTo>
                    <a:pt x="777031" y="89583"/>
                  </a:lnTo>
                  <a:lnTo>
                    <a:pt x="800111" y="130491"/>
                  </a:lnTo>
                  <a:lnTo>
                    <a:pt x="800111" y="132562"/>
                  </a:lnTo>
                  <a:lnTo>
                    <a:pt x="826816" y="132562"/>
                  </a:lnTo>
                  <a:lnTo>
                    <a:pt x="826400" y="125609"/>
                  </a:lnTo>
                  <a:lnTo>
                    <a:pt x="823154" y="109778"/>
                  </a:lnTo>
                  <a:lnTo>
                    <a:pt x="817745" y="96167"/>
                  </a:lnTo>
                  <a:lnTo>
                    <a:pt x="811450" y="86698"/>
                  </a:lnTo>
                  <a:close/>
                </a:path>
                <a:path w="963294" h="230505">
                  <a:moveTo>
                    <a:pt x="889029" y="67169"/>
                  </a:moveTo>
                  <a:lnTo>
                    <a:pt x="861658" y="67169"/>
                  </a:lnTo>
                  <a:lnTo>
                    <a:pt x="861658" y="227250"/>
                  </a:lnTo>
                  <a:lnTo>
                    <a:pt x="889029" y="227250"/>
                  </a:lnTo>
                  <a:lnTo>
                    <a:pt x="889029" y="67169"/>
                  </a:lnTo>
                  <a:close/>
                </a:path>
                <a:path w="963294" h="230505">
                  <a:moveTo>
                    <a:pt x="880891" y="8876"/>
                  </a:moveTo>
                  <a:lnTo>
                    <a:pt x="870239" y="8876"/>
                  </a:lnTo>
                  <a:lnTo>
                    <a:pt x="866195" y="10405"/>
                  </a:lnTo>
                  <a:lnTo>
                    <a:pt x="863433" y="13463"/>
                  </a:lnTo>
                  <a:lnTo>
                    <a:pt x="860770" y="16521"/>
                  </a:lnTo>
                  <a:lnTo>
                    <a:pt x="859439" y="20269"/>
                  </a:lnTo>
                  <a:lnTo>
                    <a:pt x="859439" y="29146"/>
                  </a:lnTo>
                  <a:lnTo>
                    <a:pt x="860770" y="32844"/>
                  </a:lnTo>
                  <a:lnTo>
                    <a:pt x="863433" y="35803"/>
                  </a:lnTo>
                  <a:lnTo>
                    <a:pt x="866195" y="38762"/>
                  </a:lnTo>
                  <a:lnTo>
                    <a:pt x="870239" y="40242"/>
                  </a:lnTo>
                  <a:lnTo>
                    <a:pt x="880891" y="40242"/>
                  </a:lnTo>
                  <a:lnTo>
                    <a:pt x="884935" y="38762"/>
                  </a:lnTo>
                  <a:lnTo>
                    <a:pt x="890459" y="32844"/>
                  </a:lnTo>
                  <a:lnTo>
                    <a:pt x="891840" y="29146"/>
                  </a:lnTo>
                  <a:lnTo>
                    <a:pt x="891840" y="20269"/>
                  </a:lnTo>
                  <a:lnTo>
                    <a:pt x="890459" y="16521"/>
                  </a:lnTo>
                  <a:lnTo>
                    <a:pt x="884935" y="10405"/>
                  </a:lnTo>
                  <a:lnTo>
                    <a:pt x="880891" y="8876"/>
                  </a:lnTo>
                  <a:close/>
                </a:path>
                <a:path w="963294" h="230505">
                  <a:moveTo>
                    <a:pt x="962707" y="0"/>
                  </a:moveTo>
                  <a:lnTo>
                    <a:pt x="935337" y="0"/>
                  </a:lnTo>
                  <a:lnTo>
                    <a:pt x="935337" y="227250"/>
                  </a:lnTo>
                  <a:lnTo>
                    <a:pt x="962707" y="227250"/>
                  </a:lnTo>
                  <a:lnTo>
                    <a:pt x="9627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90481" y="2720733"/>
            <a:ext cx="2207829" cy="27992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23481" y="2715921"/>
            <a:ext cx="2626156" cy="288797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7989736" y="2711856"/>
            <a:ext cx="668020" cy="290830"/>
            <a:chOff x="7989736" y="2711856"/>
            <a:chExt cx="668020" cy="290830"/>
          </a:xfrm>
        </p:grpSpPr>
        <p:sp>
          <p:nvSpPr>
            <p:cNvPr id="25" name="object 25"/>
            <p:cNvSpPr/>
            <p:nvPr/>
          </p:nvSpPr>
          <p:spPr>
            <a:xfrm>
              <a:off x="7989736" y="2734582"/>
              <a:ext cx="197485" cy="238125"/>
            </a:xfrm>
            <a:custGeom>
              <a:avLst/>
              <a:gdLst/>
              <a:ahLst/>
              <a:cxnLst/>
              <a:rect l="l" t="t" r="r" b="b"/>
              <a:pathLst>
                <a:path w="197484" h="238125">
                  <a:moveTo>
                    <a:pt x="0" y="0"/>
                  </a:moveTo>
                  <a:lnTo>
                    <a:pt x="2166" y="238072"/>
                  </a:lnTo>
                  <a:lnTo>
                    <a:pt x="197143" y="117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097569" y="2711856"/>
              <a:ext cx="560070" cy="290830"/>
            </a:xfrm>
            <a:custGeom>
              <a:avLst/>
              <a:gdLst/>
              <a:ahLst/>
              <a:cxnLst/>
              <a:rect l="l" t="t" r="r" b="b"/>
              <a:pathLst>
                <a:path w="560070" h="290830">
                  <a:moveTo>
                    <a:pt x="70424" y="11835"/>
                  </a:moveTo>
                  <a:lnTo>
                    <a:pt x="0" y="11835"/>
                  </a:lnTo>
                  <a:lnTo>
                    <a:pt x="0" y="227250"/>
                  </a:lnTo>
                  <a:lnTo>
                    <a:pt x="74714" y="227250"/>
                  </a:lnTo>
                  <a:lnTo>
                    <a:pt x="90905" y="226214"/>
                  </a:lnTo>
                  <a:lnTo>
                    <a:pt x="105155" y="223107"/>
                  </a:lnTo>
                  <a:lnTo>
                    <a:pt x="117462" y="217929"/>
                  </a:lnTo>
                  <a:lnTo>
                    <a:pt x="127828" y="210680"/>
                  </a:lnTo>
                  <a:lnTo>
                    <a:pt x="133867" y="204022"/>
                  </a:lnTo>
                  <a:lnTo>
                    <a:pt x="28406" y="204022"/>
                  </a:lnTo>
                  <a:lnTo>
                    <a:pt x="28406" y="126496"/>
                  </a:lnTo>
                  <a:lnTo>
                    <a:pt x="131141" y="126496"/>
                  </a:lnTo>
                  <a:lnTo>
                    <a:pt x="130916" y="126237"/>
                  </a:lnTo>
                  <a:lnTo>
                    <a:pt x="124499" y="121022"/>
                  </a:lnTo>
                  <a:lnTo>
                    <a:pt x="117157" y="116917"/>
                  </a:lnTo>
                  <a:lnTo>
                    <a:pt x="108890" y="113921"/>
                  </a:lnTo>
                  <a:lnTo>
                    <a:pt x="115900" y="110416"/>
                  </a:lnTo>
                  <a:lnTo>
                    <a:pt x="122132" y="106264"/>
                  </a:lnTo>
                  <a:lnTo>
                    <a:pt x="125033" y="103712"/>
                  </a:lnTo>
                  <a:lnTo>
                    <a:pt x="28406" y="103712"/>
                  </a:lnTo>
                  <a:lnTo>
                    <a:pt x="28406" y="35211"/>
                  </a:lnTo>
                  <a:lnTo>
                    <a:pt x="131288" y="35211"/>
                  </a:lnTo>
                  <a:lnTo>
                    <a:pt x="130861" y="34453"/>
                  </a:lnTo>
                  <a:lnTo>
                    <a:pt x="123094" y="26335"/>
                  </a:lnTo>
                  <a:lnTo>
                    <a:pt x="113199" y="19991"/>
                  </a:lnTo>
                  <a:lnTo>
                    <a:pt x="101123" y="15460"/>
                  </a:lnTo>
                  <a:lnTo>
                    <a:pt x="86864" y="12742"/>
                  </a:lnTo>
                  <a:lnTo>
                    <a:pt x="70424" y="11835"/>
                  </a:lnTo>
                  <a:close/>
                </a:path>
                <a:path w="560070" h="290830">
                  <a:moveTo>
                    <a:pt x="131141" y="126496"/>
                  </a:moveTo>
                  <a:lnTo>
                    <a:pt x="75750" y="126496"/>
                  </a:lnTo>
                  <a:lnTo>
                    <a:pt x="94262" y="128928"/>
                  </a:lnTo>
                  <a:lnTo>
                    <a:pt x="107485" y="136224"/>
                  </a:lnTo>
                  <a:lnTo>
                    <a:pt x="115419" y="148384"/>
                  </a:lnTo>
                  <a:lnTo>
                    <a:pt x="118063" y="165407"/>
                  </a:lnTo>
                  <a:lnTo>
                    <a:pt x="117342" y="173951"/>
                  </a:lnTo>
                  <a:lnTo>
                    <a:pt x="84691" y="203384"/>
                  </a:lnTo>
                  <a:lnTo>
                    <a:pt x="75306" y="204022"/>
                  </a:lnTo>
                  <a:lnTo>
                    <a:pt x="133867" y="204022"/>
                  </a:lnTo>
                  <a:lnTo>
                    <a:pt x="136048" y="201618"/>
                  </a:lnTo>
                  <a:lnTo>
                    <a:pt x="141920" y="191002"/>
                  </a:lnTo>
                  <a:lnTo>
                    <a:pt x="145443" y="178834"/>
                  </a:lnTo>
                  <a:lnTo>
                    <a:pt x="146618" y="165111"/>
                  </a:lnTo>
                  <a:lnTo>
                    <a:pt x="145980" y="155975"/>
                  </a:lnTo>
                  <a:lnTo>
                    <a:pt x="144065" y="147505"/>
                  </a:lnTo>
                  <a:lnTo>
                    <a:pt x="140875" y="139701"/>
                  </a:lnTo>
                  <a:lnTo>
                    <a:pt x="136409" y="132562"/>
                  </a:lnTo>
                  <a:lnTo>
                    <a:pt x="131141" y="126496"/>
                  </a:lnTo>
                  <a:close/>
                </a:path>
                <a:path w="560070" h="290830">
                  <a:moveTo>
                    <a:pt x="131288" y="35211"/>
                  </a:moveTo>
                  <a:lnTo>
                    <a:pt x="70424" y="35211"/>
                  </a:lnTo>
                  <a:lnTo>
                    <a:pt x="80327" y="35720"/>
                  </a:lnTo>
                  <a:lnTo>
                    <a:pt x="88880" y="37246"/>
                  </a:lnTo>
                  <a:lnTo>
                    <a:pt x="112293" y="69092"/>
                  </a:lnTo>
                  <a:lnTo>
                    <a:pt x="111590" y="76665"/>
                  </a:lnTo>
                  <a:lnTo>
                    <a:pt x="80160" y="103130"/>
                  </a:lnTo>
                  <a:lnTo>
                    <a:pt x="71311" y="103712"/>
                  </a:lnTo>
                  <a:lnTo>
                    <a:pt x="125033" y="103712"/>
                  </a:lnTo>
                  <a:lnTo>
                    <a:pt x="140848" y="69240"/>
                  </a:lnTo>
                  <a:lnTo>
                    <a:pt x="139738" y="55906"/>
                  </a:lnTo>
                  <a:lnTo>
                    <a:pt x="136409" y="44310"/>
                  </a:lnTo>
                  <a:lnTo>
                    <a:pt x="131288" y="35211"/>
                  </a:lnTo>
                  <a:close/>
                </a:path>
                <a:path w="560070" h="290830">
                  <a:moveTo>
                    <a:pt x="214231" y="0"/>
                  </a:moveTo>
                  <a:lnTo>
                    <a:pt x="186860" y="0"/>
                  </a:lnTo>
                  <a:lnTo>
                    <a:pt x="186860" y="227250"/>
                  </a:lnTo>
                  <a:lnTo>
                    <a:pt x="214231" y="227250"/>
                  </a:lnTo>
                  <a:lnTo>
                    <a:pt x="214231" y="0"/>
                  </a:lnTo>
                  <a:close/>
                </a:path>
                <a:path w="560070" h="290830">
                  <a:moveTo>
                    <a:pt x="323565" y="64210"/>
                  </a:moveTo>
                  <a:lnTo>
                    <a:pt x="285838" y="74418"/>
                  </a:lnTo>
                  <a:lnTo>
                    <a:pt x="260095" y="103416"/>
                  </a:lnTo>
                  <a:lnTo>
                    <a:pt x="250922" y="145730"/>
                  </a:lnTo>
                  <a:lnTo>
                    <a:pt x="251016" y="148985"/>
                  </a:lnTo>
                  <a:lnTo>
                    <a:pt x="262240" y="195339"/>
                  </a:lnTo>
                  <a:lnTo>
                    <a:pt x="294382" y="224550"/>
                  </a:lnTo>
                  <a:lnTo>
                    <a:pt x="323861" y="230209"/>
                  </a:lnTo>
                  <a:lnTo>
                    <a:pt x="334347" y="229562"/>
                  </a:lnTo>
                  <a:lnTo>
                    <a:pt x="369901" y="214166"/>
                  </a:lnTo>
                  <a:lnTo>
                    <a:pt x="376372" y="207869"/>
                  </a:lnTo>
                  <a:lnTo>
                    <a:pt x="323861" y="207869"/>
                  </a:lnTo>
                  <a:lnTo>
                    <a:pt x="313996" y="206852"/>
                  </a:lnTo>
                  <a:lnTo>
                    <a:pt x="281511" y="172990"/>
                  </a:lnTo>
                  <a:lnTo>
                    <a:pt x="278441" y="148985"/>
                  </a:lnTo>
                  <a:lnTo>
                    <a:pt x="279217" y="134837"/>
                  </a:lnTo>
                  <a:lnTo>
                    <a:pt x="297572" y="95769"/>
                  </a:lnTo>
                  <a:lnTo>
                    <a:pt x="323565" y="86698"/>
                  </a:lnTo>
                  <a:lnTo>
                    <a:pt x="376221" y="86698"/>
                  </a:lnTo>
                  <a:lnTo>
                    <a:pt x="365537" y="76943"/>
                  </a:lnTo>
                  <a:lnTo>
                    <a:pt x="353118" y="69869"/>
                  </a:lnTo>
                  <a:lnTo>
                    <a:pt x="339128" y="65624"/>
                  </a:lnTo>
                  <a:lnTo>
                    <a:pt x="323565" y="64210"/>
                  </a:lnTo>
                  <a:close/>
                </a:path>
                <a:path w="560070" h="290830">
                  <a:moveTo>
                    <a:pt x="376221" y="86698"/>
                  </a:moveTo>
                  <a:lnTo>
                    <a:pt x="323565" y="86698"/>
                  </a:lnTo>
                  <a:lnTo>
                    <a:pt x="333404" y="87724"/>
                  </a:lnTo>
                  <a:lnTo>
                    <a:pt x="342207" y="90804"/>
                  </a:lnTo>
                  <a:lnTo>
                    <a:pt x="366138" y="121910"/>
                  </a:lnTo>
                  <a:lnTo>
                    <a:pt x="369282" y="145730"/>
                  </a:lnTo>
                  <a:lnTo>
                    <a:pt x="368514" y="159637"/>
                  </a:lnTo>
                  <a:lnTo>
                    <a:pt x="350326" y="198714"/>
                  </a:lnTo>
                  <a:lnTo>
                    <a:pt x="323861" y="207869"/>
                  </a:lnTo>
                  <a:lnTo>
                    <a:pt x="376372" y="207869"/>
                  </a:lnTo>
                  <a:lnTo>
                    <a:pt x="394396" y="171177"/>
                  </a:lnTo>
                  <a:lnTo>
                    <a:pt x="396652" y="148985"/>
                  </a:lnTo>
                  <a:lnTo>
                    <a:pt x="396558" y="145730"/>
                  </a:lnTo>
                  <a:lnTo>
                    <a:pt x="395386" y="129206"/>
                  </a:lnTo>
                  <a:lnTo>
                    <a:pt x="391585" y="113218"/>
                  </a:lnTo>
                  <a:lnTo>
                    <a:pt x="385251" y="99098"/>
                  </a:lnTo>
                  <a:lnTo>
                    <a:pt x="376383" y="86846"/>
                  </a:lnTo>
                  <a:lnTo>
                    <a:pt x="376221" y="86698"/>
                  </a:lnTo>
                  <a:close/>
                </a:path>
                <a:path w="560070" h="290830">
                  <a:moveTo>
                    <a:pt x="446807" y="246188"/>
                  </a:moveTo>
                  <a:lnTo>
                    <a:pt x="432604" y="262610"/>
                  </a:lnTo>
                  <a:lnTo>
                    <a:pt x="437459" y="268704"/>
                  </a:lnTo>
                  <a:lnTo>
                    <a:pt x="443293" y="274113"/>
                  </a:lnTo>
                  <a:lnTo>
                    <a:pt x="483175" y="289814"/>
                  </a:lnTo>
                  <a:lnTo>
                    <a:pt x="491784" y="290277"/>
                  </a:lnTo>
                  <a:lnTo>
                    <a:pt x="506523" y="289158"/>
                  </a:lnTo>
                  <a:lnTo>
                    <a:pt x="519672" y="285801"/>
                  </a:lnTo>
                  <a:lnTo>
                    <a:pt x="531231" y="280207"/>
                  </a:lnTo>
                  <a:lnTo>
                    <a:pt x="541199" y="272375"/>
                  </a:lnTo>
                  <a:lnTo>
                    <a:pt x="544873" y="267936"/>
                  </a:lnTo>
                  <a:lnTo>
                    <a:pt x="489861" y="267936"/>
                  </a:lnTo>
                  <a:lnTo>
                    <a:pt x="477627" y="266577"/>
                  </a:lnTo>
                  <a:lnTo>
                    <a:pt x="466374" y="262499"/>
                  </a:lnTo>
                  <a:lnTo>
                    <a:pt x="456100" y="255703"/>
                  </a:lnTo>
                  <a:lnTo>
                    <a:pt x="446807" y="246188"/>
                  </a:lnTo>
                  <a:close/>
                </a:path>
                <a:path w="560070" h="290830">
                  <a:moveTo>
                    <a:pt x="559693" y="211272"/>
                  </a:moveTo>
                  <a:lnTo>
                    <a:pt x="532174" y="211272"/>
                  </a:lnTo>
                  <a:lnTo>
                    <a:pt x="532142" y="225475"/>
                  </a:lnTo>
                  <a:lnTo>
                    <a:pt x="531471" y="234666"/>
                  </a:lnTo>
                  <a:lnTo>
                    <a:pt x="507615" y="265125"/>
                  </a:lnTo>
                  <a:lnTo>
                    <a:pt x="489861" y="267936"/>
                  </a:lnTo>
                  <a:lnTo>
                    <a:pt x="544873" y="267936"/>
                  </a:lnTo>
                  <a:lnTo>
                    <a:pt x="549282" y="262610"/>
                  </a:lnTo>
                  <a:lnTo>
                    <a:pt x="555069" y="251181"/>
                  </a:lnTo>
                  <a:lnTo>
                    <a:pt x="558537" y="238115"/>
                  </a:lnTo>
                  <a:lnTo>
                    <a:pt x="559603" y="224550"/>
                  </a:lnTo>
                  <a:lnTo>
                    <a:pt x="559693" y="211272"/>
                  </a:lnTo>
                  <a:close/>
                </a:path>
                <a:path w="560070" h="290830">
                  <a:moveTo>
                    <a:pt x="487641" y="64210"/>
                  </a:moveTo>
                  <a:lnTo>
                    <a:pt x="451135" y="76693"/>
                  </a:lnTo>
                  <a:lnTo>
                    <a:pt x="428794" y="112293"/>
                  </a:lnTo>
                  <a:lnTo>
                    <a:pt x="424467" y="145878"/>
                  </a:lnTo>
                  <a:lnTo>
                    <a:pt x="425549" y="164381"/>
                  </a:lnTo>
                  <a:lnTo>
                    <a:pt x="441777" y="207573"/>
                  </a:lnTo>
                  <a:lnTo>
                    <a:pt x="473956" y="228794"/>
                  </a:lnTo>
                  <a:lnTo>
                    <a:pt x="487345" y="230209"/>
                  </a:lnTo>
                  <a:lnTo>
                    <a:pt x="500800" y="229025"/>
                  </a:lnTo>
                  <a:lnTo>
                    <a:pt x="512756" y="225475"/>
                  </a:lnTo>
                  <a:lnTo>
                    <a:pt x="523214" y="219557"/>
                  </a:lnTo>
                  <a:lnTo>
                    <a:pt x="532174" y="211272"/>
                  </a:lnTo>
                  <a:lnTo>
                    <a:pt x="559693" y="211272"/>
                  </a:lnTo>
                  <a:lnTo>
                    <a:pt x="559693" y="206981"/>
                  </a:lnTo>
                  <a:lnTo>
                    <a:pt x="494151" y="206981"/>
                  </a:lnTo>
                  <a:lnTo>
                    <a:pt x="484719" y="206019"/>
                  </a:lnTo>
                  <a:lnTo>
                    <a:pt x="454760" y="173174"/>
                  </a:lnTo>
                  <a:lnTo>
                    <a:pt x="451985" y="148985"/>
                  </a:lnTo>
                  <a:lnTo>
                    <a:pt x="452688" y="134680"/>
                  </a:lnTo>
                  <a:lnTo>
                    <a:pt x="469397" y="96176"/>
                  </a:lnTo>
                  <a:lnTo>
                    <a:pt x="494447" y="87438"/>
                  </a:lnTo>
                  <a:lnTo>
                    <a:pt x="559693" y="87438"/>
                  </a:lnTo>
                  <a:lnTo>
                    <a:pt x="559693" y="84923"/>
                  </a:lnTo>
                  <a:lnTo>
                    <a:pt x="533358" y="84923"/>
                  </a:lnTo>
                  <a:lnTo>
                    <a:pt x="524342" y="75861"/>
                  </a:lnTo>
                  <a:lnTo>
                    <a:pt x="513717" y="69388"/>
                  </a:lnTo>
                  <a:lnTo>
                    <a:pt x="501484" y="65504"/>
                  </a:lnTo>
                  <a:lnTo>
                    <a:pt x="487641" y="64210"/>
                  </a:lnTo>
                  <a:close/>
                </a:path>
                <a:path w="560070" h="290830">
                  <a:moveTo>
                    <a:pt x="559693" y="87438"/>
                  </a:moveTo>
                  <a:lnTo>
                    <a:pt x="494447" y="87438"/>
                  </a:lnTo>
                  <a:lnTo>
                    <a:pt x="506237" y="88871"/>
                  </a:lnTo>
                  <a:lnTo>
                    <a:pt x="516455" y="93171"/>
                  </a:lnTo>
                  <a:lnTo>
                    <a:pt x="525100" y="100337"/>
                  </a:lnTo>
                  <a:lnTo>
                    <a:pt x="532174" y="110370"/>
                  </a:lnTo>
                  <a:lnTo>
                    <a:pt x="532174" y="183457"/>
                  </a:lnTo>
                  <a:lnTo>
                    <a:pt x="525248" y="193749"/>
                  </a:lnTo>
                  <a:lnTo>
                    <a:pt x="516602" y="201100"/>
                  </a:lnTo>
                  <a:lnTo>
                    <a:pt x="506237" y="205511"/>
                  </a:lnTo>
                  <a:lnTo>
                    <a:pt x="494151" y="206981"/>
                  </a:lnTo>
                  <a:lnTo>
                    <a:pt x="559693" y="206981"/>
                  </a:lnTo>
                  <a:lnTo>
                    <a:pt x="559693" y="87438"/>
                  </a:lnTo>
                  <a:close/>
                </a:path>
                <a:path w="560070" h="290830">
                  <a:moveTo>
                    <a:pt x="559693" y="67169"/>
                  </a:moveTo>
                  <a:lnTo>
                    <a:pt x="534689" y="67169"/>
                  </a:lnTo>
                  <a:lnTo>
                    <a:pt x="533358" y="84923"/>
                  </a:lnTo>
                  <a:lnTo>
                    <a:pt x="559693" y="84923"/>
                  </a:lnTo>
                  <a:lnTo>
                    <a:pt x="559693" y="671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93053" y="2665992"/>
            <a:ext cx="2427978" cy="334661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2260493" y="2723692"/>
            <a:ext cx="1703070" cy="280670"/>
            <a:chOff x="12260493" y="2723692"/>
            <a:chExt cx="1703070" cy="280670"/>
          </a:xfrm>
        </p:grpSpPr>
        <p:sp>
          <p:nvSpPr>
            <p:cNvPr id="29" name="object 29"/>
            <p:cNvSpPr/>
            <p:nvPr/>
          </p:nvSpPr>
          <p:spPr>
            <a:xfrm>
              <a:off x="12260493" y="2734582"/>
              <a:ext cx="197485" cy="238125"/>
            </a:xfrm>
            <a:custGeom>
              <a:avLst/>
              <a:gdLst/>
              <a:ahLst/>
              <a:cxnLst/>
              <a:rect l="l" t="t" r="r" b="b"/>
              <a:pathLst>
                <a:path w="197484" h="238125">
                  <a:moveTo>
                    <a:pt x="0" y="0"/>
                  </a:moveTo>
                  <a:lnTo>
                    <a:pt x="2166" y="238072"/>
                  </a:lnTo>
                  <a:lnTo>
                    <a:pt x="197143" y="117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368326" y="2723692"/>
              <a:ext cx="1595755" cy="280670"/>
            </a:xfrm>
            <a:custGeom>
              <a:avLst/>
              <a:gdLst/>
              <a:ahLst/>
              <a:cxnLst/>
              <a:rect l="l" t="t" r="r" b="b"/>
              <a:pathLst>
                <a:path w="1595755" h="280669">
                  <a:moveTo>
                    <a:pt x="36691" y="0"/>
                  </a:moveTo>
                  <a:lnTo>
                    <a:pt x="0" y="0"/>
                  </a:lnTo>
                  <a:lnTo>
                    <a:pt x="0" y="215414"/>
                  </a:lnTo>
                  <a:lnTo>
                    <a:pt x="28406" y="215414"/>
                  </a:lnTo>
                  <a:lnTo>
                    <a:pt x="28406" y="131527"/>
                  </a:lnTo>
                  <a:lnTo>
                    <a:pt x="25595" y="41425"/>
                  </a:lnTo>
                  <a:lnTo>
                    <a:pt x="53289" y="41425"/>
                  </a:lnTo>
                  <a:lnTo>
                    <a:pt x="36691" y="0"/>
                  </a:lnTo>
                  <a:close/>
                </a:path>
                <a:path w="1595755" h="280669">
                  <a:moveTo>
                    <a:pt x="53289" y="41425"/>
                  </a:moveTo>
                  <a:lnTo>
                    <a:pt x="25595" y="41425"/>
                  </a:lnTo>
                  <a:lnTo>
                    <a:pt x="96167" y="215414"/>
                  </a:lnTo>
                  <a:lnTo>
                    <a:pt x="117915" y="215414"/>
                  </a:lnTo>
                  <a:lnTo>
                    <a:pt x="133991" y="175764"/>
                  </a:lnTo>
                  <a:lnTo>
                    <a:pt x="107115" y="175764"/>
                  </a:lnTo>
                  <a:lnTo>
                    <a:pt x="53289" y="41425"/>
                  </a:lnTo>
                  <a:close/>
                </a:path>
                <a:path w="1595755" h="280669">
                  <a:moveTo>
                    <a:pt x="214378" y="40982"/>
                  </a:moveTo>
                  <a:lnTo>
                    <a:pt x="188635" y="40982"/>
                  </a:lnTo>
                  <a:lnTo>
                    <a:pt x="185972" y="131527"/>
                  </a:lnTo>
                  <a:lnTo>
                    <a:pt x="185972" y="215414"/>
                  </a:lnTo>
                  <a:lnTo>
                    <a:pt x="214378" y="215414"/>
                  </a:lnTo>
                  <a:lnTo>
                    <a:pt x="214378" y="40982"/>
                  </a:lnTo>
                  <a:close/>
                </a:path>
                <a:path w="1595755" h="280669">
                  <a:moveTo>
                    <a:pt x="214378" y="0"/>
                  </a:moveTo>
                  <a:lnTo>
                    <a:pt x="177539" y="0"/>
                  </a:lnTo>
                  <a:lnTo>
                    <a:pt x="107115" y="175764"/>
                  </a:lnTo>
                  <a:lnTo>
                    <a:pt x="133991" y="175764"/>
                  </a:lnTo>
                  <a:lnTo>
                    <a:pt x="188635" y="40982"/>
                  </a:lnTo>
                  <a:lnTo>
                    <a:pt x="214378" y="40982"/>
                  </a:lnTo>
                  <a:lnTo>
                    <a:pt x="214378" y="0"/>
                  </a:lnTo>
                  <a:close/>
                </a:path>
                <a:path w="1595755" h="280669">
                  <a:moveTo>
                    <a:pt x="325637" y="52374"/>
                  </a:moveTo>
                  <a:lnTo>
                    <a:pt x="287909" y="62582"/>
                  </a:lnTo>
                  <a:lnTo>
                    <a:pt x="262166" y="91580"/>
                  </a:lnTo>
                  <a:lnTo>
                    <a:pt x="252993" y="133894"/>
                  </a:lnTo>
                  <a:lnTo>
                    <a:pt x="253088" y="137149"/>
                  </a:lnTo>
                  <a:lnTo>
                    <a:pt x="264311" y="183503"/>
                  </a:lnTo>
                  <a:lnTo>
                    <a:pt x="296453" y="212714"/>
                  </a:lnTo>
                  <a:lnTo>
                    <a:pt x="325932" y="218373"/>
                  </a:lnTo>
                  <a:lnTo>
                    <a:pt x="336418" y="217726"/>
                  </a:lnTo>
                  <a:lnTo>
                    <a:pt x="371973" y="202330"/>
                  </a:lnTo>
                  <a:lnTo>
                    <a:pt x="378443" y="196033"/>
                  </a:lnTo>
                  <a:lnTo>
                    <a:pt x="325932" y="196033"/>
                  </a:lnTo>
                  <a:lnTo>
                    <a:pt x="316067" y="195016"/>
                  </a:lnTo>
                  <a:lnTo>
                    <a:pt x="283582" y="161154"/>
                  </a:lnTo>
                  <a:lnTo>
                    <a:pt x="280512" y="137149"/>
                  </a:lnTo>
                  <a:lnTo>
                    <a:pt x="281289" y="123001"/>
                  </a:lnTo>
                  <a:lnTo>
                    <a:pt x="299644" y="83933"/>
                  </a:lnTo>
                  <a:lnTo>
                    <a:pt x="325637" y="74862"/>
                  </a:lnTo>
                  <a:lnTo>
                    <a:pt x="378293" y="74862"/>
                  </a:lnTo>
                  <a:lnTo>
                    <a:pt x="367608" y="65107"/>
                  </a:lnTo>
                  <a:lnTo>
                    <a:pt x="355189" y="58033"/>
                  </a:lnTo>
                  <a:lnTo>
                    <a:pt x="341199" y="53788"/>
                  </a:lnTo>
                  <a:lnTo>
                    <a:pt x="325637" y="52374"/>
                  </a:lnTo>
                  <a:close/>
                </a:path>
                <a:path w="1595755" h="280669">
                  <a:moveTo>
                    <a:pt x="378293" y="74862"/>
                  </a:moveTo>
                  <a:lnTo>
                    <a:pt x="325637" y="74862"/>
                  </a:lnTo>
                  <a:lnTo>
                    <a:pt x="335475" y="75888"/>
                  </a:lnTo>
                  <a:lnTo>
                    <a:pt x="344278" y="78968"/>
                  </a:lnTo>
                  <a:lnTo>
                    <a:pt x="368209" y="110074"/>
                  </a:lnTo>
                  <a:lnTo>
                    <a:pt x="371353" y="133894"/>
                  </a:lnTo>
                  <a:lnTo>
                    <a:pt x="370585" y="147801"/>
                  </a:lnTo>
                  <a:lnTo>
                    <a:pt x="352397" y="186878"/>
                  </a:lnTo>
                  <a:lnTo>
                    <a:pt x="325932" y="196033"/>
                  </a:lnTo>
                  <a:lnTo>
                    <a:pt x="378443" y="196033"/>
                  </a:lnTo>
                  <a:lnTo>
                    <a:pt x="396467" y="159341"/>
                  </a:lnTo>
                  <a:lnTo>
                    <a:pt x="398724" y="137149"/>
                  </a:lnTo>
                  <a:lnTo>
                    <a:pt x="398629" y="133894"/>
                  </a:lnTo>
                  <a:lnTo>
                    <a:pt x="397457" y="117370"/>
                  </a:lnTo>
                  <a:lnTo>
                    <a:pt x="393656" y="101382"/>
                  </a:lnTo>
                  <a:lnTo>
                    <a:pt x="387322" y="87262"/>
                  </a:lnTo>
                  <a:lnTo>
                    <a:pt x="378455" y="75010"/>
                  </a:lnTo>
                  <a:lnTo>
                    <a:pt x="378293" y="74862"/>
                  </a:lnTo>
                  <a:close/>
                </a:path>
                <a:path w="1595755" h="280669">
                  <a:moveTo>
                    <a:pt x="458939" y="55333"/>
                  </a:moveTo>
                  <a:lnTo>
                    <a:pt x="433048" y="55333"/>
                  </a:lnTo>
                  <a:lnTo>
                    <a:pt x="433048" y="215414"/>
                  </a:lnTo>
                  <a:lnTo>
                    <a:pt x="460419" y="215414"/>
                  </a:lnTo>
                  <a:lnTo>
                    <a:pt x="460419" y="101345"/>
                  </a:lnTo>
                  <a:lnTo>
                    <a:pt x="464167" y="93652"/>
                  </a:lnTo>
                  <a:lnTo>
                    <a:pt x="469394" y="87438"/>
                  </a:lnTo>
                  <a:lnTo>
                    <a:pt x="482808" y="77969"/>
                  </a:lnTo>
                  <a:lnTo>
                    <a:pt x="490600" y="75602"/>
                  </a:lnTo>
                  <a:lnTo>
                    <a:pt x="550743" y="75602"/>
                  </a:lnTo>
                  <a:lnTo>
                    <a:pt x="550663" y="75454"/>
                  </a:lnTo>
                  <a:lnTo>
                    <a:pt x="459827" y="75454"/>
                  </a:lnTo>
                  <a:lnTo>
                    <a:pt x="458939" y="55333"/>
                  </a:lnTo>
                  <a:close/>
                </a:path>
                <a:path w="1595755" h="280669">
                  <a:moveTo>
                    <a:pt x="550743" y="75602"/>
                  </a:moveTo>
                  <a:lnTo>
                    <a:pt x="499477" y="75602"/>
                  </a:lnTo>
                  <a:lnTo>
                    <a:pt x="507143" y="76120"/>
                  </a:lnTo>
                  <a:lnTo>
                    <a:pt x="513717" y="77673"/>
                  </a:lnTo>
                  <a:lnTo>
                    <a:pt x="531582" y="109482"/>
                  </a:lnTo>
                  <a:lnTo>
                    <a:pt x="531582" y="215414"/>
                  </a:lnTo>
                  <a:lnTo>
                    <a:pt x="558953" y="215414"/>
                  </a:lnTo>
                  <a:lnTo>
                    <a:pt x="558933" y="109482"/>
                  </a:lnTo>
                  <a:lnTo>
                    <a:pt x="555587" y="84580"/>
                  </a:lnTo>
                  <a:lnTo>
                    <a:pt x="550743" y="75602"/>
                  </a:lnTo>
                  <a:close/>
                </a:path>
                <a:path w="1595755" h="280669">
                  <a:moveTo>
                    <a:pt x="507762" y="52374"/>
                  </a:moveTo>
                  <a:lnTo>
                    <a:pt x="493670" y="53816"/>
                  </a:lnTo>
                  <a:lnTo>
                    <a:pt x="480984" y="58144"/>
                  </a:lnTo>
                  <a:lnTo>
                    <a:pt x="469702" y="65356"/>
                  </a:lnTo>
                  <a:lnTo>
                    <a:pt x="459827" y="75454"/>
                  </a:lnTo>
                  <a:lnTo>
                    <a:pt x="550663" y="75454"/>
                  </a:lnTo>
                  <a:lnTo>
                    <a:pt x="545933" y="66688"/>
                  </a:lnTo>
                  <a:lnTo>
                    <a:pt x="529992" y="55952"/>
                  </a:lnTo>
                  <a:lnTo>
                    <a:pt x="507762" y="52374"/>
                  </a:lnTo>
                  <a:close/>
                </a:path>
                <a:path w="1595755" h="280669">
                  <a:moveTo>
                    <a:pt x="687521" y="55333"/>
                  </a:moveTo>
                  <a:lnTo>
                    <a:pt x="659559" y="55333"/>
                  </a:lnTo>
                  <a:lnTo>
                    <a:pt x="717555" y="215414"/>
                  </a:lnTo>
                  <a:lnTo>
                    <a:pt x="738416" y="215414"/>
                  </a:lnTo>
                  <a:lnTo>
                    <a:pt x="751732" y="178279"/>
                  </a:lnTo>
                  <a:lnTo>
                    <a:pt x="728207" y="178279"/>
                  </a:lnTo>
                  <a:lnTo>
                    <a:pt x="687521" y="55333"/>
                  </a:lnTo>
                  <a:close/>
                </a:path>
                <a:path w="1595755" h="280669">
                  <a:moveTo>
                    <a:pt x="795820" y="55333"/>
                  </a:moveTo>
                  <a:lnTo>
                    <a:pt x="767858" y="55333"/>
                  </a:lnTo>
                  <a:lnTo>
                    <a:pt x="728207" y="178279"/>
                  </a:lnTo>
                  <a:lnTo>
                    <a:pt x="751732" y="178279"/>
                  </a:lnTo>
                  <a:lnTo>
                    <a:pt x="795820" y="55333"/>
                  </a:lnTo>
                  <a:close/>
                </a:path>
                <a:path w="1595755" h="280669">
                  <a:moveTo>
                    <a:pt x="885182" y="52374"/>
                  </a:moveTo>
                  <a:lnTo>
                    <a:pt x="847455" y="62582"/>
                  </a:lnTo>
                  <a:lnTo>
                    <a:pt x="821712" y="91580"/>
                  </a:lnTo>
                  <a:lnTo>
                    <a:pt x="812539" y="133894"/>
                  </a:lnTo>
                  <a:lnTo>
                    <a:pt x="812633" y="137149"/>
                  </a:lnTo>
                  <a:lnTo>
                    <a:pt x="823857" y="183503"/>
                  </a:lnTo>
                  <a:lnTo>
                    <a:pt x="855999" y="212714"/>
                  </a:lnTo>
                  <a:lnTo>
                    <a:pt x="885478" y="218373"/>
                  </a:lnTo>
                  <a:lnTo>
                    <a:pt x="895964" y="217726"/>
                  </a:lnTo>
                  <a:lnTo>
                    <a:pt x="931518" y="202330"/>
                  </a:lnTo>
                  <a:lnTo>
                    <a:pt x="937989" y="196033"/>
                  </a:lnTo>
                  <a:lnTo>
                    <a:pt x="885478" y="196033"/>
                  </a:lnTo>
                  <a:lnTo>
                    <a:pt x="875612" y="195016"/>
                  </a:lnTo>
                  <a:lnTo>
                    <a:pt x="843127" y="161154"/>
                  </a:lnTo>
                  <a:lnTo>
                    <a:pt x="840057" y="137149"/>
                  </a:lnTo>
                  <a:lnTo>
                    <a:pt x="840834" y="123001"/>
                  </a:lnTo>
                  <a:lnTo>
                    <a:pt x="859189" y="83933"/>
                  </a:lnTo>
                  <a:lnTo>
                    <a:pt x="885182" y="74862"/>
                  </a:lnTo>
                  <a:lnTo>
                    <a:pt x="937838" y="74862"/>
                  </a:lnTo>
                  <a:lnTo>
                    <a:pt x="927153" y="65107"/>
                  </a:lnTo>
                  <a:lnTo>
                    <a:pt x="914735" y="58033"/>
                  </a:lnTo>
                  <a:lnTo>
                    <a:pt x="900744" y="53788"/>
                  </a:lnTo>
                  <a:lnTo>
                    <a:pt x="885182" y="52374"/>
                  </a:lnTo>
                  <a:close/>
                </a:path>
                <a:path w="1595755" h="280669">
                  <a:moveTo>
                    <a:pt x="937838" y="74862"/>
                  </a:moveTo>
                  <a:lnTo>
                    <a:pt x="885182" y="74862"/>
                  </a:lnTo>
                  <a:lnTo>
                    <a:pt x="895021" y="75888"/>
                  </a:lnTo>
                  <a:lnTo>
                    <a:pt x="903824" y="78968"/>
                  </a:lnTo>
                  <a:lnTo>
                    <a:pt x="927754" y="110074"/>
                  </a:lnTo>
                  <a:lnTo>
                    <a:pt x="930898" y="133894"/>
                  </a:lnTo>
                  <a:lnTo>
                    <a:pt x="930131" y="147801"/>
                  </a:lnTo>
                  <a:lnTo>
                    <a:pt x="911942" y="186878"/>
                  </a:lnTo>
                  <a:lnTo>
                    <a:pt x="885478" y="196033"/>
                  </a:lnTo>
                  <a:lnTo>
                    <a:pt x="937989" y="196033"/>
                  </a:lnTo>
                  <a:lnTo>
                    <a:pt x="956013" y="159341"/>
                  </a:lnTo>
                  <a:lnTo>
                    <a:pt x="958269" y="137149"/>
                  </a:lnTo>
                  <a:lnTo>
                    <a:pt x="958175" y="133894"/>
                  </a:lnTo>
                  <a:lnTo>
                    <a:pt x="957002" y="117370"/>
                  </a:lnTo>
                  <a:lnTo>
                    <a:pt x="953202" y="101382"/>
                  </a:lnTo>
                  <a:lnTo>
                    <a:pt x="946868" y="87262"/>
                  </a:lnTo>
                  <a:lnTo>
                    <a:pt x="938000" y="75010"/>
                  </a:lnTo>
                  <a:lnTo>
                    <a:pt x="937838" y="74862"/>
                  </a:lnTo>
                  <a:close/>
                </a:path>
                <a:path w="1595755" h="280669">
                  <a:moveTo>
                    <a:pt x="981941" y="255508"/>
                  </a:moveTo>
                  <a:lnTo>
                    <a:pt x="981941" y="277701"/>
                  </a:lnTo>
                  <a:lnTo>
                    <a:pt x="992149" y="279624"/>
                  </a:lnTo>
                  <a:lnTo>
                    <a:pt x="997328" y="280068"/>
                  </a:lnTo>
                  <a:lnTo>
                    <a:pt x="1012502" y="277571"/>
                  </a:lnTo>
                  <a:lnTo>
                    <a:pt x="1025475" y="270081"/>
                  </a:lnTo>
                  <a:lnTo>
                    <a:pt x="1036248" y="257598"/>
                  </a:lnTo>
                  <a:lnTo>
                    <a:pt x="1036982" y="256100"/>
                  </a:lnTo>
                  <a:lnTo>
                    <a:pt x="989338" y="256100"/>
                  </a:lnTo>
                  <a:lnTo>
                    <a:pt x="981941" y="255508"/>
                  </a:lnTo>
                  <a:close/>
                </a:path>
                <a:path w="1595755" h="280669">
                  <a:moveTo>
                    <a:pt x="1002654" y="55333"/>
                  </a:moveTo>
                  <a:lnTo>
                    <a:pt x="972768" y="55333"/>
                  </a:lnTo>
                  <a:lnTo>
                    <a:pt x="1029877" y="213639"/>
                  </a:lnTo>
                  <a:lnTo>
                    <a:pt x="1023811" y="229913"/>
                  </a:lnTo>
                  <a:lnTo>
                    <a:pt x="1020457" y="239875"/>
                  </a:lnTo>
                  <a:lnTo>
                    <a:pt x="1016167" y="246730"/>
                  </a:lnTo>
                  <a:lnTo>
                    <a:pt x="1010939" y="250478"/>
                  </a:lnTo>
                  <a:lnTo>
                    <a:pt x="1005810" y="254226"/>
                  </a:lnTo>
                  <a:lnTo>
                    <a:pt x="998610" y="256100"/>
                  </a:lnTo>
                  <a:lnTo>
                    <a:pt x="1036982" y="256100"/>
                  </a:lnTo>
                  <a:lnTo>
                    <a:pt x="1044819" y="240122"/>
                  </a:lnTo>
                  <a:lnTo>
                    <a:pt x="1067389" y="175320"/>
                  </a:lnTo>
                  <a:lnTo>
                    <a:pt x="1042600" y="175320"/>
                  </a:lnTo>
                  <a:lnTo>
                    <a:pt x="1002654" y="55333"/>
                  </a:lnTo>
                  <a:close/>
                </a:path>
                <a:path w="1595755" h="280669">
                  <a:moveTo>
                    <a:pt x="1109178" y="55333"/>
                  </a:moveTo>
                  <a:lnTo>
                    <a:pt x="1079884" y="55333"/>
                  </a:lnTo>
                  <a:lnTo>
                    <a:pt x="1042600" y="175320"/>
                  </a:lnTo>
                  <a:lnTo>
                    <a:pt x="1067389" y="175320"/>
                  </a:lnTo>
                  <a:lnTo>
                    <a:pt x="1109178" y="55333"/>
                  </a:lnTo>
                  <a:close/>
                </a:path>
                <a:path w="1595755" h="280669">
                  <a:moveTo>
                    <a:pt x="1244245" y="74418"/>
                  </a:moveTo>
                  <a:lnTo>
                    <a:pt x="1192029" y="74418"/>
                  </a:lnTo>
                  <a:lnTo>
                    <a:pt x="1199880" y="74954"/>
                  </a:lnTo>
                  <a:lnTo>
                    <a:pt x="1206713" y="76563"/>
                  </a:lnTo>
                  <a:lnTo>
                    <a:pt x="1212530" y="79245"/>
                  </a:lnTo>
                  <a:lnTo>
                    <a:pt x="1217329" y="82999"/>
                  </a:lnTo>
                  <a:lnTo>
                    <a:pt x="1223049" y="88621"/>
                  </a:lnTo>
                  <a:lnTo>
                    <a:pt x="1225910" y="96216"/>
                  </a:lnTo>
                  <a:lnTo>
                    <a:pt x="1225910" y="118359"/>
                  </a:lnTo>
                  <a:lnTo>
                    <a:pt x="1199279" y="118359"/>
                  </a:lnTo>
                  <a:lnTo>
                    <a:pt x="1183004" y="119228"/>
                  </a:lnTo>
                  <a:lnTo>
                    <a:pt x="1145721" y="132266"/>
                  </a:lnTo>
                  <a:lnTo>
                    <a:pt x="1126784" y="171029"/>
                  </a:lnTo>
                  <a:lnTo>
                    <a:pt x="1127727" y="180868"/>
                  </a:lnTo>
                  <a:lnTo>
                    <a:pt x="1159222" y="215044"/>
                  </a:lnTo>
                  <a:lnTo>
                    <a:pt x="1180785" y="218373"/>
                  </a:lnTo>
                  <a:lnTo>
                    <a:pt x="1193564" y="217134"/>
                  </a:lnTo>
                  <a:lnTo>
                    <a:pt x="1205419" y="213417"/>
                  </a:lnTo>
                  <a:lnTo>
                    <a:pt x="1216349" y="207221"/>
                  </a:lnTo>
                  <a:lnTo>
                    <a:pt x="1226354" y="198548"/>
                  </a:lnTo>
                  <a:lnTo>
                    <a:pt x="1254852" y="198548"/>
                  </a:lnTo>
                  <a:lnTo>
                    <a:pt x="1254686" y="197771"/>
                  </a:lnTo>
                  <a:lnTo>
                    <a:pt x="1254322" y="194553"/>
                  </a:lnTo>
                  <a:lnTo>
                    <a:pt x="1175804" y="194553"/>
                  </a:lnTo>
                  <a:lnTo>
                    <a:pt x="1168456" y="192137"/>
                  </a:lnTo>
                  <a:lnTo>
                    <a:pt x="1157015" y="182471"/>
                  </a:lnTo>
                  <a:lnTo>
                    <a:pt x="1154154" y="175764"/>
                  </a:lnTo>
                  <a:lnTo>
                    <a:pt x="1154154" y="167183"/>
                  </a:lnTo>
                  <a:lnTo>
                    <a:pt x="1157298" y="154302"/>
                  </a:lnTo>
                  <a:lnTo>
                    <a:pt x="1166730" y="145101"/>
                  </a:lnTo>
                  <a:lnTo>
                    <a:pt x="1182450" y="139581"/>
                  </a:lnTo>
                  <a:lnTo>
                    <a:pt x="1204457" y="137741"/>
                  </a:lnTo>
                  <a:lnTo>
                    <a:pt x="1253280" y="137741"/>
                  </a:lnTo>
                  <a:lnTo>
                    <a:pt x="1253280" y="104304"/>
                  </a:lnTo>
                  <a:lnTo>
                    <a:pt x="1252041" y="92829"/>
                  </a:lnTo>
                  <a:lnTo>
                    <a:pt x="1248916" y="82666"/>
                  </a:lnTo>
                  <a:lnTo>
                    <a:pt x="1244245" y="74418"/>
                  </a:lnTo>
                  <a:close/>
                </a:path>
                <a:path w="1595755" h="280669">
                  <a:moveTo>
                    <a:pt x="1254852" y="198548"/>
                  </a:moveTo>
                  <a:lnTo>
                    <a:pt x="1226354" y="198548"/>
                  </a:lnTo>
                  <a:lnTo>
                    <a:pt x="1227340" y="206636"/>
                  </a:lnTo>
                  <a:lnTo>
                    <a:pt x="1228622" y="212258"/>
                  </a:lnTo>
                  <a:lnTo>
                    <a:pt x="1230200" y="215414"/>
                  </a:lnTo>
                  <a:lnTo>
                    <a:pt x="1258903" y="215414"/>
                  </a:lnTo>
                  <a:lnTo>
                    <a:pt x="1258903" y="213047"/>
                  </a:lnTo>
                  <a:lnTo>
                    <a:pt x="1256443" y="205973"/>
                  </a:lnTo>
                  <a:lnTo>
                    <a:pt x="1254852" y="198548"/>
                  </a:lnTo>
                  <a:close/>
                </a:path>
                <a:path w="1595755" h="280669">
                  <a:moveTo>
                    <a:pt x="1253280" y="137741"/>
                  </a:moveTo>
                  <a:lnTo>
                    <a:pt x="1225910" y="137741"/>
                  </a:lnTo>
                  <a:lnTo>
                    <a:pt x="1225910" y="170585"/>
                  </a:lnTo>
                  <a:lnTo>
                    <a:pt x="1222458" y="177687"/>
                  </a:lnTo>
                  <a:lnTo>
                    <a:pt x="1216885" y="183457"/>
                  </a:lnTo>
                  <a:lnTo>
                    <a:pt x="1201498" y="192334"/>
                  </a:lnTo>
                  <a:lnTo>
                    <a:pt x="1193361" y="194553"/>
                  </a:lnTo>
                  <a:lnTo>
                    <a:pt x="1254322" y="194553"/>
                  </a:lnTo>
                  <a:lnTo>
                    <a:pt x="1253632" y="188441"/>
                  </a:lnTo>
                  <a:lnTo>
                    <a:pt x="1253377" y="180868"/>
                  </a:lnTo>
                  <a:lnTo>
                    <a:pt x="1253280" y="137741"/>
                  </a:lnTo>
                  <a:close/>
                </a:path>
                <a:path w="1595755" h="280669">
                  <a:moveTo>
                    <a:pt x="1193657" y="52374"/>
                  </a:moveTo>
                  <a:lnTo>
                    <a:pt x="1154672" y="62434"/>
                  </a:lnTo>
                  <a:lnTo>
                    <a:pt x="1130038" y="91728"/>
                  </a:lnTo>
                  <a:lnTo>
                    <a:pt x="1130038" y="99718"/>
                  </a:lnTo>
                  <a:lnTo>
                    <a:pt x="1157557" y="99718"/>
                  </a:lnTo>
                  <a:lnTo>
                    <a:pt x="1157557" y="92715"/>
                  </a:lnTo>
                  <a:lnTo>
                    <a:pt x="1160861" y="86747"/>
                  </a:lnTo>
                  <a:lnTo>
                    <a:pt x="1192029" y="74418"/>
                  </a:lnTo>
                  <a:lnTo>
                    <a:pt x="1244245" y="74418"/>
                  </a:lnTo>
                  <a:lnTo>
                    <a:pt x="1243904" y="73817"/>
                  </a:lnTo>
                  <a:lnTo>
                    <a:pt x="1237006" y="66281"/>
                  </a:lnTo>
                  <a:lnTo>
                    <a:pt x="1228416" y="60196"/>
                  </a:lnTo>
                  <a:lnTo>
                    <a:pt x="1218327" y="55850"/>
                  </a:lnTo>
                  <a:lnTo>
                    <a:pt x="1206741" y="53243"/>
                  </a:lnTo>
                  <a:lnTo>
                    <a:pt x="1193657" y="52374"/>
                  </a:lnTo>
                  <a:close/>
                </a:path>
                <a:path w="1595755" h="280669">
                  <a:moveTo>
                    <a:pt x="1312016" y="234352"/>
                  </a:moveTo>
                  <a:lnTo>
                    <a:pt x="1297813" y="250774"/>
                  </a:lnTo>
                  <a:lnTo>
                    <a:pt x="1302668" y="256868"/>
                  </a:lnTo>
                  <a:lnTo>
                    <a:pt x="1308503" y="262277"/>
                  </a:lnTo>
                  <a:lnTo>
                    <a:pt x="1348384" y="277978"/>
                  </a:lnTo>
                  <a:lnTo>
                    <a:pt x="1356993" y="278441"/>
                  </a:lnTo>
                  <a:lnTo>
                    <a:pt x="1371733" y="277322"/>
                  </a:lnTo>
                  <a:lnTo>
                    <a:pt x="1384882" y="273965"/>
                  </a:lnTo>
                  <a:lnTo>
                    <a:pt x="1396440" y="268371"/>
                  </a:lnTo>
                  <a:lnTo>
                    <a:pt x="1406408" y="260539"/>
                  </a:lnTo>
                  <a:lnTo>
                    <a:pt x="1410083" y="256100"/>
                  </a:lnTo>
                  <a:lnTo>
                    <a:pt x="1355070" y="256100"/>
                  </a:lnTo>
                  <a:lnTo>
                    <a:pt x="1342836" y="254741"/>
                  </a:lnTo>
                  <a:lnTo>
                    <a:pt x="1331583" y="250663"/>
                  </a:lnTo>
                  <a:lnTo>
                    <a:pt x="1321310" y="243867"/>
                  </a:lnTo>
                  <a:lnTo>
                    <a:pt x="1312016" y="234352"/>
                  </a:lnTo>
                  <a:close/>
                </a:path>
                <a:path w="1595755" h="280669">
                  <a:moveTo>
                    <a:pt x="1424902" y="199436"/>
                  </a:moveTo>
                  <a:lnTo>
                    <a:pt x="1397383" y="199436"/>
                  </a:lnTo>
                  <a:lnTo>
                    <a:pt x="1397351" y="213639"/>
                  </a:lnTo>
                  <a:lnTo>
                    <a:pt x="1396681" y="222830"/>
                  </a:lnTo>
                  <a:lnTo>
                    <a:pt x="1372824" y="253289"/>
                  </a:lnTo>
                  <a:lnTo>
                    <a:pt x="1355070" y="256100"/>
                  </a:lnTo>
                  <a:lnTo>
                    <a:pt x="1410083" y="256100"/>
                  </a:lnTo>
                  <a:lnTo>
                    <a:pt x="1414492" y="250774"/>
                  </a:lnTo>
                  <a:lnTo>
                    <a:pt x="1420279" y="239345"/>
                  </a:lnTo>
                  <a:lnTo>
                    <a:pt x="1423746" y="226279"/>
                  </a:lnTo>
                  <a:lnTo>
                    <a:pt x="1424812" y="212714"/>
                  </a:lnTo>
                  <a:lnTo>
                    <a:pt x="1424902" y="199436"/>
                  </a:lnTo>
                  <a:close/>
                </a:path>
                <a:path w="1595755" h="280669">
                  <a:moveTo>
                    <a:pt x="1352851" y="52374"/>
                  </a:moveTo>
                  <a:lnTo>
                    <a:pt x="1316344" y="64857"/>
                  </a:lnTo>
                  <a:lnTo>
                    <a:pt x="1294004" y="100457"/>
                  </a:lnTo>
                  <a:lnTo>
                    <a:pt x="1289676" y="134042"/>
                  </a:lnTo>
                  <a:lnTo>
                    <a:pt x="1290758" y="152545"/>
                  </a:lnTo>
                  <a:lnTo>
                    <a:pt x="1306986" y="195737"/>
                  </a:lnTo>
                  <a:lnTo>
                    <a:pt x="1339165" y="216958"/>
                  </a:lnTo>
                  <a:lnTo>
                    <a:pt x="1352555" y="218373"/>
                  </a:lnTo>
                  <a:lnTo>
                    <a:pt x="1366009" y="217189"/>
                  </a:lnTo>
                  <a:lnTo>
                    <a:pt x="1377965" y="213639"/>
                  </a:lnTo>
                  <a:lnTo>
                    <a:pt x="1388423" y="207721"/>
                  </a:lnTo>
                  <a:lnTo>
                    <a:pt x="1397383" y="199436"/>
                  </a:lnTo>
                  <a:lnTo>
                    <a:pt x="1424902" y="199436"/>
                  </a:lnTo>
                  <a:lnTo>
                    <a:pt x="1424902" y="195145"/>
                  </a:lnTo>
                  <a:lnTo>
                    <a:pt x="1359360" y="195145"/>
                  </a:lnTo>
                  <a:lnTo>
                    <a:pt x="1349929" y="194183"/>
                  </a:lnTo>
                  <a:lnTo>
                    <a:pt x="1319969" y="161339"/>
                  </a:lnTo>
                  <a:lnTo>
                    <a:pt x="1317195" y="137149"/>
                  </a:lnTo>
                  <a:lnTo>
                    <a:pt x="1317897" y="122844"/>
                  </a:lnTo>
                  <a:lnTo>
                    <a:pt x="1334606" y="84340"/>
                  </a:lnTo>
                  <a:lnTo>
                    <a:pt x="1359656" y="75602"/>
                  </a:lnTo>
                  <a:lnTo>
                    <a:pt x="1424902" y="75602"/>
                  </a:lnTo>
                  <a:lnTo>
                    <a:pt x="1424902" y="73087"/>
                  </a:lnTo>
                  <a:lnTo>
                    <a:pt x="1398567" y="73087"/>
                  </a:lnTo>
                  <a:lnTo>
                    <a:pt x="1389551" y="64025"/>
                  </a:lnTo>
                  <a:lnTo>
                    <a:pt x="1378927" y="57552"/>
                  </a:lnTo>
                  <a:lnTo>
                    <a:pt x="1366693" y="53668"/>
                  </a:lnTo>
                  <a:lnTo>
                    <a:pt x="1352851" y="52374"/>
                  </a:lnTo>
                  <a:close/>
                </a:path>
                <a:path w="1595755" h="280669">
                  <a:moveTo>
                    <a:pt x="1424902" y="75602"/>
                  </a:moveTo>
                  <a:lnTo>
                    <a:pt x="1359656" y="75602"/>
                  </a:lnTo>
                  <a:lnTo>
                    <a:pt x="1371446" y="77035"/>
                  </a:lnTo>
                  <a:lnTo>
                    <a:pt x="1381664" y="81335"/>
                  </a:lnTo>
                  <a:lnTo>
                    <a:pt x="1390310" y="88501"/>
                  </a:lnTo>
                  <a:lnTo>
                    <a:pt x="1397383" y="98534"/>
                  </a:lnTo>
                  <a:lnTo>
                    <a:pt x="1397383" y="171621"/>
                  </a:lnTo>
                  <a:lnTo>
                    <a:pt x="1390457" y="181913"/>
                  </a:lnTo>
                  <a:lnTo>
                    <a:pt x="1381812" y="189264"/>
                  </a:lnTo>
                  <a:lnTo>
                    <a:pt x="1371446" y="193675"/>
                  </a:lnTo>
                  <a:lnTo>
                    <a:pt x="1359360" y="195145"/>
                  </a:lnTo>
                  <a:lnTo>
                    <a:pt x="1424902" y="195145"/>
                  </a:lnTo>
                  <a:lnTo>
                    <a:pt x="1424902" y="75602"/>
                  </a:lnTo>
                  <a:close/>
                </a:path>
                <a:path w="1595755" h="280669">
                  <a:moveTo>
                    <a:pt x="1424902" y="55333"/>
                  </a:moveTo>
                  <a:lnTo>
                    <a:pt x="1399899" y="55333"/>
                  </a:lnTo>
                  <a:lnTo>
                    <a:pt x="1398567" y="73087"/>
                  </a:lnTo>
                  <a:lnTo>
                    <a:pt x="1424902" y="73087"/>
                  </a:lnTo>
                  <a:lnTo>
                    <a:pt x="1424902" y="55333"/>
                  </a:lnTo>
                  <a:close/>
                </a:path>
                <a:path w="1595755" h="280669">
                  <a:moveTo>
                    <a:pt x="1529354" y="52374"/>
                  </a:moveTo>
                  <a:lnTo>
                    <a:pt x="1486153" y="68796"/>
                  </a:lnTo>
                  <a:lnTo>
                    <a:pt x="1464451" y="101965"/>
                  </a:lnTo>
                  <a:lnTo>
                    <a:pt x="1459374" y="134782"/>
                  </a:lnTo>
                  <a:lnTo>
                    <a:pt x="1459374" y="139812"/>
                  </a:lnTo>
                  <a:lnTo>
                    <a:pt x="1470859" y="185445"/>
                  </a:lnTo>
                  <a:lnTo>
                    <a:pt x="1503241" y="213047"/>
                  </a:lnTo>
                  <a:lnTo>
                    <a:pt x="1532757" y="218373"/>
                  </a:lnTo>
                  <a:lnTo>
                    <a:pt x="1551621" y="216441"/>
                  </a:lnTo>
                  <a:lnTo>
                    <a:pt x="1567969" y="210643"/>
                  </a:lnTo>
                  <a:lnTo>
                    <a:pt x="1581803" y="200980"/>
                  </a:lnTo>
                  <a:lnTo>
                    <a:pt x="1585941" y="196033"/>
                  </a:lnTo>
                  <a:lnTo>
                    <a:pt x="1534237" y="196033"/>
                  </a:lnTo>
                  <a:lnTo>
                    <a:pt x="1524472" y="195127"/>
                  </a:lnTo>
                  <a:lnTo>
                    <a:pt x="1490481" y="164630"/>
                  </a:lnTo>
                  <a:lnTo>
                    <a:pt x="1486745" y="143215"/>
                  </a:lnTo>
                  <a:lnTo>
                    <a:pt x="1595192" y="143215"/>
                  </a:lnTo>
                  <a:lnTo>
                    <a:pt x="1595192" y="131823"/>
                  </a:lnTo>
                  <a:lnTo>
                    <a:pt x="1594527" y="120726"/>
                  </a:lnTo>
                  <a:lnTo>
                    <a:pt x="1487633" y="120726"/>
                  </a:lnTo>
                  <a:lnTo>
                    <a:pt x="1489500" y="110462"/>
                  </a:lnTo>
                  <a:lnTo>
                    <a:pt x="1514116" y="77895"/>
                  </a:lnTo>
                  <a:lnTo>
                    <a:pt x="1529354" y="74862"/>
                  </a:lnTo>
                  <a:lnTo>
                    <a:pt x="1579160" y="74862"/>
                  </a:lnTo>
                  <a:lnTo>
                    <a:pt x="1577882" y="72939"/>
                  </a:lnTo>
                  <a:lnTo>
                    <a:pt x="1568358" y="63941"/>
                  </a:lnTo>
                  <a:lnTo>
                    <a:pt x="1557095" y="57515"/>
                  </a:lnTo>
                  <a:lnTo>
                    <a:pt x="1544094" y="53659"/>
                  </a:lnTo>
                  <a:lnTo>
                    <a:pt x="1529354" y="52374"/>
                  </a:lnTo>
                  <a:close/>
                </a:path>
                <a:path w="1595755" h="280669">
                  <a:moveTo>
                    <a:pt x="1576402" y="174432"/>
                  </a:moveTo>
                  <a:lnTo>
                    <a:pt x="1571372" y="180942"/>
                  </a:lnTo>
                  <a:lnTo>
                    <a:pt x="1565503" y="186169"/>
                  </a:lnTo>
                  <a:lnTo>
                    <a:pt x="1552089" y="194060"/>
                  </a:lnTo>
                  <a:lnTo>
                    <a:pt x="1543903" y="196033"/>
                  </a:lnTo>
                  <a:lnTo>
                    <a:pt x="1585941" y="196033"/>
                  </a:lnTo>
                  <a:lnTo>
                    <a:pt x="1593121" y="187452"/>
                  </a:lnTo>
                  <a:lnTo>
                    <a:pt x="1576402" y="174432"/>
                  </a:lnTo>
                  <a:close/>
                </a:path>
                <a:path w="1595755" h="280669">
                  <a:moveTo>
                    <a:pt x="1579160" y="74862"/>
                  </a:moveTo>
                  <a:lnTo>
                    <a:pt x="1529354" y="74862"/>
                  </a:lnTo>
                  <a:lnTo>
                    <a:pt x="1537492" y="75583"/>
                  </a:lnTo>
                  <a:lnTo>
                    <a:pt x="1544741" y="77747"/>
                  </a:lnTo>
                  <a:lnTo>
                    <a:pt x="1567821" y="118655"/>
                  </a:lnTo>
                  <a:lnTo>
                    <a:pt x="1567821" y="120726"/>
                  </a:lnTo>
                  <a:lnTo>
                    <a:pt x="1594527" y="120726"/>
                  </a:lnTo>
                  <a:lnTo>
                    <a:pt x="1594110" y="113773"/>
                  </a:lnTo>
                  <a:lnTo>
                    <a:pt x="1590864" y="97942"/>
                  </a:lnTo>
                  <a:lnTo>
                    <a:pt x="1585455" y="84331"/>
                  </a:lnTo>
                  <a:lnTo>
                    <a:pt x="1579160" y="74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045289" y="2758621"/>
            <a:ext cx="193099" cy="15644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998831" y="13468384"/>
            <a:ext cx="1207135" cy="230504"/>
          </a:xfrm>
          <a:custGeom>
            <a:avLst/>
            <a:gdLst/>
            <a:ahLst/>
            <a:cxnLst/>
            <a:rect l="l" t="t" r="r" b="b"/>
            <a:pathLst>
              <a:path w="1207135" h="230505">
                <a:moveTo>
                  <a:pt x="44384" y="11835"/>
                </a:moveTo>
                <a:lnTo>
                  <a:pt x="0" y="11835"/>
                </a:lnTo>
                <a:lnTo>
                  <a:pt x="0" y="227250"/>
                </a:lnTo>
                <a:lnTo>
                  <a:pt x="44384" y="227250"/>
                </a:lnTo>
                <a:lnTo>
                  <a:pt x="44384" y="11835"/>
                </a:lnTo>
                <a:close/>
              </a:path>
              <a:path w="1207135" h="230505">
                <a:moveTo>
                  <a:pt x="127976" y="0"/>
                </a:moveTo>
                <a:lnTo>
                  <a:pt x="85071" y="0"/>
                </a:lnTo>
                <a:lnTo>
                  <a:pt x="85071" y="227250"/>
                </a:lnTo>
                <a:lnTo>
                  <a:pt x="127976" y="227250"/>
                </a:lnTo>
                <a:lnTo>
                  <a:pt x="127976" y="0"/>
                </a:lnTo>
                <a:close/>
              </a:path>
              <a:path w="1207135" h="230505">
                <a:moveTo>
                  <a:pt x="232280" y="64210"/>
                </a:moveTo>
                <a:lnTo>
                  <a:pt x="193222" y="74566"/>
                </a:lnTo>
                <a:lnTo>
                  <a:pt x="166887" y="103860"/>
                </a:lnTo>
                <a:lnTo>
                  <a:pt x="157566" y="146913"/>
                </a:lnTo>
                <a:lnTo>
                  <a:pt x="157566" y="151056"/>
                </a:lnTo>
                <a:lnTo>
                  <a:pt x="169966" y="196911"/>
                </a:lnTo>
                <a:lnTo>
                  <a:pt x="205058" y="224809"/>
                </a:lnTo>
                <a:lnTo>
                  <a:pt x="237015" y="230209"/>
                </a:lnTo>
                <a:lnTo>
                  <a:pt x="246779" y="229737"/>
                </a:lnTo>
                <a:lnTo>
                  <a:pt x="288131" y="213491"/>
                </a:lnTo>
                <a:lnTo>
                  <a:pt x="299449" y="201359"/>
                </a:lnTo>
                <a:lnTo>
                  <a:pt x="294428" y="195737"/>
                </a:lnTo>
                <a:lnTo>
                  <a:pt x="239826" y="195737"/>
                </a:lnTo>
                <a:lnTo>
                  <a:pt x="232179" y="195145"/>
                </a:lnTo>
                <a:lnTo>
                  <a:pt x="202469" y="168570"/>
                </a:lnTo>
                <a:lnTo>
                  <a:pt x="200915" y="161117"/>
                </a:lnTo>
                <a:lnTo>
                  <a:pt x="302852" y="161117"/>
                </a:lnTo>
                <a:lnTo>
                  <a:pt x="302852" y="143659"/>
                </a:lnTo>
                <a:lnTo>
                  <a:pt x="302081" y="131971"/>
                </a:lnTo>
                <a:lnTo>
                  <a:pt x="201359" y="131971"/>
                </a:lnTo>
                <a:lnTo>
                  <a:pt x="202820" y="124444"/>
                </a:lnTo>
                <a:lnTo>
                  <a:pt x="223650" y="98830"/>
                </a:lnTo>
                <a:lnTo>
                  <a:pt x="293274" y="98830"/>
                </a:lnTo>
                <a:lnTo>
                  <a:pt x="292200" y="96361"/>
                </a:lnTo>
                <a:lnTo>
                  <a:pt x="283915" y="84923"/>
                </a:lnTo>
                <a:lnTo>
                  <a:pt x="273642" y="75861"/>
                </a:lnTo>
                <a:lnTo>
                  <a:pt x="261611" y="69388"/>
                </a:lnTo>
                <a:lnTo>
                  <a:pt x="247824" y="65504"/>
                </a:lnTo>
                <a:lnTo>
                  <a:pt x="232280" y="64210"/>
                </a:lnTo>
                <a:close/>
              </a:path>
              <a:path w="1207135" h="230505">
                <a:moveTo>
                  <a:pt x="278441" y="177835"/>
                </a:moveTo>
                <a:lnTo>
                  <a:pt x="270812" y="185667"/>
                </a:lnTo>
                <a:lnTo>
                  <a:pt x="261833" y="191261"/>
                </a:lnTo>
                <a:lnTo>
                  <a:pt x="251505" y="194618"/>
                </a:lnTo>
                <a:lnTo>
                  <a:pt x="239826" y="195737"/>
                </a:lnTo>
                <a:lnTo>
                  <a:pt x="294428" y="195737"/>
                </a:lnTo>
                <a:lnTo>
                  <a:pt x="278441" y="177835"/>
                </a:lnTo>
                <a:close/>
              </a:path>
              <a:path w="1207135" h="230505">
                <a:moveTo>
                  <a:pt x="293274" y="98830"/>
                </a:moveTo>
                <a:lnTo>
                  <a:pt x="241207" y="98830"/>
                </a:lnTo>
                <a:lnTo>
                  <a:pt x="248210" y="101444"/>
                </a:lnTo>
                <a:lnTo>
                  <a:pt x="253141" y="106671"/>
                </a:lnTo>
                <a:lnTo>
                  <a:pt x="258073" y="111800"/>
                </a:lnTo>
                <a:lnTo>
                  <a:pt x="260637" y="119099"/>
                </a:lnTo>
                <a:lnTo>
                  <a:pt x="260741" y="124092"/>
                </a:lnTo>
                <a:lnTo>
                  <a:pt x="260835" y="131971"/>
                </a:lnTo>
                <a:lnTo>
                  <a:pt x="302081" y="131971"/>
                </a:lnTo>
                <a:lnTo>
                  <a:pt x="301669" y="125729"/>
                </a:lnTo>
                <a:lnTo>
                  <a:pt x="298118" y="109963"/>
                </a:lnTo>
                <a:lnTo>
                  <a:pt x="293274" y="98830"/>
                </a:lnTo>
                <a:close/>
              </a:path>
              <a:path w="1207135" h="230505">
                <a:moveTo>
                  <a:pt x="458791" y="64210"/>
                </a:moveTo>
                <a:lnTo>
                  <a:pt x="421979" y="76693"/>
                </a:lnTo>
                <a:lnTo>
                  <a:pt x="400240" y="112404"/>
                </a:lnTo>
                <a:lnTo>
                  <a:pt x="396061" y="146026"/>
                </a:lnTo>
                <a:lnTo>
                  <a:pt x="397124" y="164769"/>
                </a:lnTo>
                <a:lnTo>
                  <a:pt x="413075" y="208017"/>
                </a:lnTo>
                <a:lnTo>
                  <a:pt x="445060" y="228822"/>
                </a:lnTo>
                <a:lnTo>
                  <a:pt x="458495" y="230209"/>
                </a:lnTo>
                <a:lnTo>
                  <a:pt x="470498" y="228961"/>
                </a:lnTo>
                <a:lnTo>
                  <a:pt x="481353" y="225216"/>
                </a:lnTo>
                <a:lnTo>
                  <a:pt x="491063" y="218974"/>
                </a:lnTo>
                <a:lnTo>
                  <a:pt x="499625" y="210236"/>
                </a:lnTo>
                <a:lnTo>
                  <a:pt x="540311" y="210236"/>
                </a:lnTo>
                <a:lnTo>
                  <a:pt x="540311" y="195589"/>
                </a:lnTo>
                <a:lnTo>
                  <a:pt x="469444" y="195589"/>
                </a:lnTo>
                <a:lnTo>
                  <a:pt x="462416" y="194840"/>
                </a:lnTo>
                <a:lnTo>
                  <a:pt x="439308" y="159720"/>
                </a:lnTo>
                <a:lnTo>
                  <a:pt x="438818" y="149133"/>
                </a:lnTo>
                <a:lnTo>
                  <a:pt x="440751" y="127190"/>
                </a:lnTo>
                <a:lnTo>
                  <a:pt x="446548" y="111516"/>
                </a:lnTo>
                <a:lnTo>
                  <a:pt x="456211" y="102112"/>
                </a:lnTo>
                <a:lnTo>
                  <a:pt x="469739" y="98978"/>
                </a:lnTo>
                <a:lnTo>
                  <a:pt x="540311" y="98978"/>
                </a:lnTo>
                <a:lnTo>
                  <a:pt x="540311" y="81668"/>
                </a:lnTo>
                <a:lnTo>
                  <a:pt x="497406" y="81668"/>
                </a:lnTo>
                <a:lnTo>
                  <a:pt x="489278" y="74030"/>
                </a:lnTo>
                <a:lnTo>
                  <a:pt x="480133" y="68574"/>
                </a:lnTo>
                <a:lnTo>
                  <a:pt x="469971" y="65301"/>
                </a:lnTo>
                <a:lnTo>
                  <a:pt x="458791" y="64210"/>
                </a:lnTo>
                <a:close/>
              </a:path>
              <a:path w="1207135" h="230505">
                <a:moveTo>
                  <a:pt x="540311" y="210236"/>
                </a:moveTo>
                <a:lnTo>
                  <a:pt x="499625" y="210236"/>
                </a:lnTo>
                <a:lnTo>
                  <a:pt x="501697" y="227250"/>
                </a:lnTo>
                <a:lnTo>
                  <a:pt x="540311" y="227250"/>
                </a:lnTo>
                <a:lnTo>
                  <a:pt x="540311" y="210236"/>
                </a:lnTo>
                <a:close/>
              </a:path>
              <a:path w="1207135" h="230505">
                <a:moveTo>
                  <a:pt x="540311" y="98978"/>
                </a:moveTo>
                <a:lnTo>
                  <a:pt x="469739" y="98978"/>
                </a:lnTo>
                <a:lnTo>
                  <a:pt x="478848" y="100023"/>
                </a:lnTo>
                <a:lnTo>
                  <a:pt x="486495" y="103157"/>
                </a:lnTo>
                <a:lnTo>
                  <a:pt x="492681" y="108382"/>
                </a:lnTo>
                <a:lnTo>
                  <a:pt x="497406" y="115696"/>
                </a:lnTo>
                <a:lnTo>
                  <a:pt x="497406" y="178871"/>
                </a:lnTo>
                <a:lnTo>
                  <a:pt x="492607" y="186185"/>
                </a:lnTo>
                <a:lnTo>
                  <a:pt x="486347" y="191409"/>
                </a:lnTo>
                <a:lnTo>
                  <a:pt x="478626" y="194544"/>
                </a:lnTo>
                <a:lnTo>
                  <a:pt x="469444" y="195589"/>
                </a:lnTo>
                <a:lnTo>
                  <a:pt x="540311" y="195589"/>
                </a:lnTo>
                <a:lnTo>
                  <a:pt x="540311" y="98978"/>
                </a:lnTo>
                <a:close/>
              </a:path>
              <a:path w="1207135" h="230505">
                <a:moveTo>
                  <a:pt x="540311" y="0"/>
                </a:moveTo>
                <a:lnTo>
                  <a:pt x="497406" y="0"/>
                </a:lnTo>
                <a:lnTo>
                  <a:pt x="497406" y="81668"/>
                </a:lnTo>
                <a:lnTo>
                  <a:pt x="540311" y="81668"/>
                </a:lnTo>
                <a:lnTo>
                  <a:pt x="540311" y="0"/>
                </a:lnTo>
                <a:close/>
              </a:path>
              <a:path w="1207135" h="230505">
                <a:moveTo>
                  <a:pt x="642397" y="64210"/>
                </a:moveTo>
                <a:lnTo>
                  <a:pt x="603338" y="74566"/>
                </a:lnTo>
                <a:lnTo>
                  <a:pt x="577003" y="103860"/>
                </a:lnTo>
                <a:lnTo>
                  <a:pt x="567682" y="146913"/>
                </a:lnTo>
                <a:lnTo>
                  <a:pt x="567682" y="151056"/>
                </a:lnTo>
                <a:lnTo>
                  <a:pt x="580082" y="196911"/>
                </a:lnTo>
                <a:lnTo>
                  <a:pt x="615174" y="224809"/>
                </a:lnTo>
                <a:lnTo>
                  <a:pt x="647131" y="230209"/>
                </a:lnTo>
                <a:lnTo>
                  <a:pt x="656896" y="229737"/>
                </a:lnTo>
                <a:lnTo>
                  <a:pt x="698248" y="213491"/>
                </a:lnTo>
                <a:lnTo>
                  <a:pt x="709566" y="201359"/>
                </a:lnTo>
                <a:lnTo>
                  <a:pt x="704545" y="195737"/>
                </a:lnTo>
                <a:lnTo>
                  <a:pt x="649942" y="195737"/>
                </a:lnTo>
                <a:lnTo>
                  <a:pt x="642295" y="195145"/>
                </a:lnTo>
                <a:lnTo>
                  <a:pt x="612585" y="168570"/>
                </a:lnTo>
                <a:lnTo>
                  <a:pt x="611031" y="161117"/>
                </a:lnTo>
                <a:lnTo>
                  <a:pt x="712969" y="161117"/>
                </a:lnTo>
                <a:lnTo>
                  <a:pt x="712969" y="143659"/>
                </a:lnTo>
                <a:lnTo>
                  <a:pt x="712197" y="131971"/>
                </a:lnTo>
                <a:lnTo>
                  <a:pt x="611475" y="131971"/>
                </a:lnTo>
                <a:lnTo>
                  <a:pt x="612936" y="124444"/>
                </a:lnTo>
                <a:lnTo>
                  <a:pt x="633766" y="98830"/>
                </a:lnTo>
                <a:lnTo>
                  <a:pt x="703390" y="98830"/>
                </a:lnTo>
                <a:lnTo>
                  <a:pt x="702316" y="96361"/>
                </a:lnTo>
                <a:lnTo>
                  <a:pt x="694031" y="84923"/>
                </a:lnTo>
                <a:lnTo>
                  <a:pt x="683758" y="75861"/>
                </a:lnTo>
                <a:lnTo>
                  <a:pt x="671728" y="69388"/>
                </a:lnTo>
                <a:lnTo>
                  <a:pt x="657941" y="65504"/>
                </a:lnTo>
                <a:lnTo>
                  <a:pt x="642397" y="64210"/>
                </a:lnTo>
                <a:close/>
              </a:path>
              <a:path w="1207135" h="230505">
                <a:moveTo>
                  <a:pt x="688557" y="177835"/>
                </a:moveTo>
                <a:lnTo>
                  <a:pt x="680928" y="185667"/>
                </a:lnTo>
                <a:lnTo>
                  <a:pt x="671950" y="191261"/>
                </a:lnTo>
                <a:lnTo>
                  <a:pt x="661621" y="194618"/>
                </a:lnTo>
                <a:lnTo>
                  <a:pt x="649942" y="195737"/>
                </a:lnTo>
                <a:lnTo>
                  <a:pt x="704545" y="195737"/>
                </a:lnTo>
                <a:lnTo>
                  <a:pt x="688557" y="177835"/>
                </a:lnTo>
                <a:close/>
              </a:path>
              <a:path w="1207135" h="230505">
                <a:moveTo>
                  <a:pt x="703390" y="98830"/>
                </a:moveTo>
                <a:lnTo>
                  <a:pt x="651323" y="98830"/>
                </a:lnTo>
                <a:lnTo>
                  <a:pt x="658326" y="101444"/>
                </a:lnTo>
                <a:lnTo>
                  <a:pt x="663258" y="106671"/>
                </a:lnTo>
                <a:lnTo>
                  <a:pt x="668189" y="111800"/>
                </a:lnTo>
                <a:lnTo>
                  <a:pt x="670754" y="119099"/>
                </a:lnTo>
                <a:lnTo>
                  <a:pt x="670858" y="124092"/>
                </a:lnTo>
                <a:lnTo>
                  <a:pt x="670951" y="131971"/>
                </a:lnTo>
                <a:lnTo>
                  <a:pt x="712197" y="131971"/>
                </a:lnTo>
                <a:lnTo>
                  <a:pt x="711785" y="125729"/>
                </a:lnTo>
                <a:lnTo>
                  <a:pt x="708234" y="109963"/>
                </a:lnTo>
                <a:lnTo>
                  <a:pt x="703390" y="98830"/>
                </a:lnTo>
                <a:close/>
              </a:path>
              <a:path w="1207135" h="230505">
                <a:moveTo>
                  <a:pt x="851153" y="159489"/>
                </a:moveTo>
                <a:lnTo>
                  <a:pt x="806621" y="159489"/>
                </a:lnTo>
                <a:lnTo>
                  <a:pt x="807286" y="169605"/>
                </a:lnTo>
                <a:lnTo>
                  <a:pt x="830478" y="210347"/>
                </a:lnTo>
                <a:lnTo>
                  <a:pt x="870017" y="227953"/>
                </a:lnTo>
                <a:lnTo>
                  <a:pt x="893763" y="230209"/>
                </a:lnTo>
                <a:lnTo>
                  <a:pt x="910749" y="229220"/>
                </a:lnTo>
                <a:lnTo>
                  <a:pt x="950724" y="214378"/>
                </a:lnTo>
                <a:lnTo>
                  <a:pt x="966679" y="195145"/>
                </a:lnTo>
                <a:lnTo>
                  <a:pt x="893763" y="195145"/>
                </a:lnTo>
                <a:lnTo>
                  <a:pt x="875121" y="192917"/>
                </a:lnTo>
                <a:lnTo>
                  <a:pt x="861806" y="186231"/>
                </a:lnTo>
                <a:lnTo>
                  <a:pt x="853817" y="175089"/>
                </a:lnTo>
                <a:lnTo>
                  <a:pt x="851153" y="159489"/>
                </a:lnTo>
                <a:close/>
              </a:path>
              <a:path w="1207135" h="230505">
                <a:moveTo>
                  <a:pt x="892727" y="8876"/>
                </a:moveTo>
                <a:lnTo>
                  <a:pt x="851301" y="16570"/>
                </a:lnTo>
                <a:lnTo>
                  <a:pt x="818771" y="45069"/>
                </a:lnTo>
                <a:lnTo>
                  <a:pt x="813278" y="69092"/>
                </a:lnTo>
                <a:lnTo>
                  <a:pt x="815572" y="85024"/>
                </a:lnTo>
                <a:lnTo>
                  <a:pt x="849970" y="122502"/>
                </a:lnTo>
                <a:lnTo>
                  <a:pt x="897166" y="140958"/>
                </a:lnTo>
                <a:lnTo>
                  <a:pt x="906043" y="144546"/>
                </a:lnTo>
                <a:lnTo>
                  <a:pt x="913144" y="148060"/>
                </a:lnTo>
                <a:lnTo>
                  <a:pt x="918471" y="151500"/>
                </a:lnTo>
                <a:lnTo>
                  <a:pt x="924389" y="155938"/>
                </a:lnTo>
                <a:lnTo>
                  <a:pt x="927348" y="162350"/>
                </a:lnTo>
                <a:lnTo>
                  <a:pt x="927348" y="178427"/>
                </a:lnTo>
                <a:lnTo>
                  <a:pt x="893763" y="195145"/>
                </a:lnTo>
                <a:lnTo>
                  <a:pt x="966679" y="195145"/>
                </a:lnTo>
                <a:lnTo>
                  <a:pt x="970558" y="183670"/>
                </a:lnTo>
                <a:lnTo>
                  <a:pt x="971851" y="170733"/>
                </a:lnTo>
                <a:lnTo>
                  <a:pt x="971806" y="169605"/>
                </a:lnTo>
                <a:lnTo>
                  <a:pt x="954570" y="128420"/>
                </a:lnTo>
                <a:lnTo>
                  <a:pt x="917037" y="106200"/>
                </a:lnTo>
                <a:lnTo>
                  <a:pt x="889722" y="96999"/>
                </a:lnTo>
                <a:lnTo>
                  <a:pt x="881298" y="93726"/>
                </a:lnTo>
                <a:lnTo>
                  <a:pt x="874113" y="90341"/>
                </a:lnTo>
                <a:lnTo>
                  <a:pt x="868168" y="86846"/>
                </a:lnTo>
                <a:lnTo>
                  <a:pt x="861165" y="82112"/>
                </a:lnTo>
                <a:lnTo>
                  <a:pt x="857663" y="76243"/>
                </a:lnTo>
                <a:lnTo>
                  <a:pt x="857663" y="61744"/>
                </a:lnTo>
                <a:lnTo>
                  <a:pt x="891988" y="44236"/>
                </a:lnTo>
                <a:lnTo>
                  <a:pt x="963721" y="44236"/>
                </a:lnTo>
                <a:lnTo>
                  <a:pt x="961820" y="40834"/>
                </a:lnTo>
                <a:lnTo>
                  <a:pt x="924518" y="13620"/>
                </a:lnTo>
                <a:lnTo>
                  <a:pt x="903953" y="9404"/>
                </a:lnTo>
                <a:lnTo>
                  <a:pt x="892727" y="8876"/>
                </a:lnTo>
                <a:close/>
              </a:path>
              <a:path w="1207135" h="230505">
                <a:moveTo>
                  <a:pt x="963721" y="44236"/>
                </a:moveTo>
                <a:lnTo>
                  <a:pt x="891988" y="44236"/>
                </a:lnTo>
                <a:lnTo>
                  <a:pt x="899949" y="44754"/>
                </a:lnTo>
                <a:lnTo>
                  <a:pt x="906967" y="46308"/>
                </a:lnTo>
                <a:lnTo>
                  <a:pt x="913043" y="48897"/>
                </a:lnTo>
                <a:lnTo>
                  <a:pt x="918259" y="52596"/>
                </a:lnTo>
                <a:lnTo>
                  <a:pt x="924389" y="57946"/>
                </a:lnTo>
                <a:lnTo>
                  <a:pt x="927495" y="65590"/>
                </a:lnTo>
                <a:lnTo>
                  <a:pt x="927495" y="75454"/>
                </a:lnTo>
                <a:lnTo>
                  <a:pt x="971880" y="75454"/>
                </a:lnTo>
                <a:lnTo>
                  <a:pt x="971252" y="66022"/>
                </a:lnTo>
                <a:lnTo>
                  <a:pt x="969365" y="57108"/>
                </a:lnTo>
                <a:lnTo>
                  <a:pt x="966221" y="48712"/>
                </a:lnTo>
                <a:lnTo>
                  <a:pt x="963721" y="44236"/>
                </a:lnTo>
                <a:close/>
              </a:path>
              <a:path w="1207135" h="230505">
                <a:moveTo>
                  <a:pt x="1123864" y="95871"/>
                </a:moveTo>
                <a:lnTo>
                  <a:pt x="1070464" y="95871"/>
                </a:lnTo>
                <a:lnTo>
                  <a:pt x="1076431" y="98090"/>
                </a:lnTo>
                <a:lnTo>
                  <a:pt x="1080179" y="102529"/>
                </a:lnTo>
                <a:lnTo>
                  <a:pt x="1084026" y="106967"/>
                </a:lnTo>
                <a:lnTo>
                  <a:pt x="1085949" y="112885"/>
                </a:lnTo>
                <a:lnTo>
                  <a:pt x="1085949" y="129455"/>
                </a:lnTo>
                <a:lnTo>
                  <a:pt x="1066272" y="129455"/>
                </a:lnTo>
                <a:lnTo>
                  <a:pt x="1049489" y="130371"/>
                </a:lnTo>
                <a:lnTo>
                  <a:pt x="1011679" y="143215"/>
                </a:lnTo>
                <a:lnTo>
                  <a:pt x="992889" y="182273"/>
                </a:lnTo>
                <a:lnTo>
                  <a:pt x="993851" y="192186"/>
                </a:lnTo>
                <a:lnTo>
                  <a:pt x="1025808" y="226806"/>
                </a:lnTo>
                <a:lnTo>
                  <a:pt x="1047335" y="230209"/>
                </a:lnTo>
                <a:lnTo>
                  <a:pt x="1059180" y="229127"/>
                </a:lnTo>
                <a:lnTo>
                  <a:pt x="1069860" y="225882"/>
                </a:lnTo>
                <a:lnTo>
                  <a:pt x="1079375" y="220472"/>
                </a:lnTo>
                <a:lnTo>
                  <a:pt x="1087725" y="212899"/>
                </a:lnTo>
                <a:lnTo>
                  <a:pt x="1131172" y="212899"/>
                </a:lnTo>
                <a:lnTo>
                  <a:pt x="1130519" y="210273"/>
                </a:lnTo>
                <a:lnTo>
                  <a:pt x="1129308" y="200961"/>
                </a:lnTo>
                <a:lnTo>
                  <a:pt x="1129162" y="197512"/>
                </a:lnTo>
                <a:lnTo>
                  <a:pt x="1050146" y="197512"/>
                </a:lnTo>
                <a:lnTo>
                  <a:pt x="1045017" y="195786"/>
                </a:lnTo>
                <a:lnTo>
                  <a:pt x="1037521" y="188882"/>
                </a:lnTo>
                <a:lnTo>
                  <a:pt x="1035647" y="184493"/>
                </a:lnTo>
                <a:lnTo>
                  <a:pt x="1035647" y="179166"/>
                </a:lnTo>
                <a:lnTo>
                  <a:pt x="1069971" y="154459"/>
                </a:lnTo>
                <a:lnTo>
                  <a:pt x="1128855" y="154459"/>
                </a:lnTo>
                <a:lnTo>
                  <a:pt x="1128855" y="120874"/>
                </a:lnTo>
                <a:lnTo>
                  <a:pt x="1127764" y="108169"/>
                </a:lnTo>
                <a:lnTo>
                  <a:pt x="1124490" y="96980"/>
                </a:lnTo>
                <a:lnTo>
                  <a:pt x="1123864" y="95871"/>
                </a:lnTo>
                <a:close/>
              </a:path>
              <a:path w="1207135" h="230505">
                <a:moveTo>
                  <a:pt x="1131172" y="212899"/>
                </a:moveTo>
                <a:lnTo>
                  <a:pt x="1087725" y="212899"/>
                </a:lnTo>
                <a:lnTo>
                  <a:pt x="1088613" y="218620"/>
                </a:lnTo>
                <a:lnTo>
                  <a:pt x="1090043" y="223403"/>
                </a:lnTo>
                <a:lnTo>
                  <a:pt x="1092015" y="227250"/>
                </a:lnTo>
                <a:lnTo>
                  <a:pt x="1135217" y="227250"/>
                </a:lnTo>
                <a:lnTo>
                  <a:pt x="1135217" y="224735"/>
                </a:lnTo>
                <a:lnTo>
                  <a:pt x="1132489" y="218197"/>
                </a:lnTo>
                <a:lnTo>
                  <a:pt x="1131172" y="212899"/>
                </a:lnTo>
                <a:close/>
              </a:path>
              <a:path w="1207135" h="230505">
                <a:moveTo>
                  <a:pt x="1128855" y="154459"/>
                </a:moveTo>
                <a:lnTo>
                  <a:pt x="1085949" y="154459"/>
                </a:lnTo>
                <a:lnTo>
                  <a:pt x="1085949" y="181977"/>
                </a:lnTo>
                <a:lnTo>
                  <a:pt x="1083385" y="186712"/>
                </a:lnTo>
                <a:lnTo>
                  <a:pt x="1079440" y="190509"/>
                </a:lnTo>
                <a:lnTo>
                  <a:pt x="1074114" y="193370"/>
                </a:lnTo>
                <a:lnTo>
                  <a:pt x="1068787" y="196131"/>
                </a:lnTo>
                <a:lnTo>
                  <a:pt x="1062968" y="197512"/>
                </a:lnTo>
                <a:lnTo>
                  <a:pt x="1129162" y="197512"/>
                </a:lnTo>
                <a:lnTo>
                  <a:pt x="1128865" y="190509"/>
                </a:lnTo>
                <a:lnTo>
                  <a:pt x="1128855" y="154459"/>
                </a:lnTo>
                <a:close/>
              </a:path>
              <a:path w="1207135" h="230505">
                <a:moveTo>
                  <a:pt x="1064497" y="64210"/>
                </a:moveTo>
                <a:lnTo>
                  <a:pt x="1021887" y="74668"/>
                </a:lnTo>
                <a:lnTo>
                  <a:pt x="997040" y="108169"/>
                </a:lnTo>
                <a:lnTo>
                  <a:pt x="996440" y="115252"/>
                </a:lnTo>
                <a:lnTo>
                  <a:pt x="1039197" y="115252"/>
                </a:lnTo>
                <a:lnTo>
                  <a:pt x="1039197" y="109236"/>
                </a:lnTo>
                <a:lnTo>
                  <a:pt x="1041219" y="104501"/>
                </a:lnTo>
                <a:lnTo>
                  <a:pt x="1045263" y="101049"/>
                </a:lnTo>
                <a:lnTo>
                  <a:pt x="1049406" y="97597"/>
                </a:lnTo>
                <a:lnTo>
                  <a:pt x="1055077" y="95871"/>
                </a:lnTo>
                <a:lnTo>
                  <a:pt x="1123864" y="95871"/>
                </a:lnTo>
                <a:lnTo>
                  <a:pt x="1119035" y="87308"/>
                </a:lnTo>
                <a:lnTo>
                  <a:pt x="1111397" y="79153"/>
                </a:lnTo>
                <a:lnTo>
                  <a:pt x="1101974" y="72615"/>
                </a:lnTo>
                <a:lnTo>
                  <a:pt x="1091017" y="67945"/>
                </a:lnTo>
                <a:lnTo>
                  <a:pt x="1078524" y="65144"/>
                </a:lnTo>
                <a:lnTo>
                  <a:pt x="1064497" y="64210"/>
                </a:lnTo>
                <a:close/>
              </a:path>
              <a:path w="1207135" h="230505">
                <a:moveTo>
                  <a:pt x="1206824" y="0"/>
                </a:moveTo>
                <a:lnTo>
                  <a:pt x="1163919" y="0"/>
                </a:lnTo>
                <a:lnTo>
                  <a:pt x="1163919" y="227250"/>
                </a:lnTo>
                <a:lnTo>
                  <a:pt x="1206824" y="227250"/>
                </a:lnTo>
                <a:lnTo>
                  <a:pt x="1206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3575408" y="5257062"/>
            <a:ext cx="7022465" cy="1863725"/>
            <a:chOff x="3575408" y="5257062"/>
            <a:chExt cx="7022465" cy="1863725"/>
          </a:xfrm>
        </p:grpSpPr>
        <p:sp>
          <p:nvSpPr>
            <p:cNvPr id="34" name="object 34"/>
            <p:cNvSpPr/>
            <p:nvPr/>
          </p:nvSpPr>
          <p:spPr>
            <a:xfrm>
              <a:off x="3575408" y="5257062"/>
              <a:ext cx="7022465" cy="1863725"/>
            </a:xfrm>
            <a:custGeom>
              <a:avLst/>
              <a:gdLst/>
              <a:ahLst/>
              <a:cxnLst/>
              <a:rect l="l" t="t" r="r" b="b"/>
              <a:pathLst>
                <a:path w="7022465" h="1863725">
                  <a:moveTo>
                    <a:pt x="7022042" y="0"/>
                  </a:moveTo>
                  <a:lnTo>
                    <a:pt x="0" y="0"/>
                  </a:lnTo>
                  <a:lnTo>
                    <a:pt x="0" y="1863454"/>
                  </a:lnTo>
                  <a:lnTo>
                    <a:pt x="7022042" y="1863454"/>
                  </a:lnTo>
                  <a:lnTo>
                    <a:pt x="7022042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741961" y="6158490"/>
              <a:ext cx="4697095" cy="409575"/>
            </a:xfrm>
            <a:custGeom>
              <a:avLst/>
              <a:gdLst/>
              <a:ahLst/>
              <a:cxnLst/>
              <a:rect l="l" t="t" r="r" b="b"/>
              <a:pathLst>
                <a:path w="4697095" h="409575">
                  <a:moveTo>
                    <a:pt x="4696511" y="0"/>
                  </a:moveTo>
                  <a:lnTo>
                    <a:pt x="0" y="0"/>
                  </a:lnTo>
                  <a:lnTo>
                    <a:pt x="0" y="409051"/>
                  </a:lnTo>
                  <a:lnTo>
                    <a:pt x="4696511" y="409051"/>
                  </a:lnTo>
                  <a:lnTo>
                    <a:pt x="4696511" y="0"/>
                  </a:lnTo>
                  <a:close/>
                </a:path>
              </a:pathLst>
            </a:custGeom>
            <a:solidFill>
              <a:srgbClr val="ACA9A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29562" y="5528780"/>
              <a:ext cx="2775713" cy="1977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74405" y="6324029"/>
              <a:ext cx="217028" cy="1399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13914" y="6265865"/>
              <a:ext cx="1329276" cy="21077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218700" y="6840241"/>
              <a:ext cx="379095" cy="280670"/>
            </a:xfrm>
            <a:custGeom>
              <a:avLst/>
              <a:gdLst/>
              <a:ahLst/>
              <a:cxnLst/>
              <a:rect l="l" t="t" r="r" b="b"/>
              <a:pathLst>
                <a:path w="379095" h="280670">
                  <a:moveTo>
                    <a:pt x="378750" y="0"/>
                  </a:moveTo>
                  <a:lnTo>
                    <a:pt x="0" y="0"/>
                  </a:lnTo>
                  <a:lnTo>
                    <a:pt x="0" y="280275"/>
                  </a:lnTo>
                  <a:lnTo>
                    <a:pt x="378750" y="280275"/>
                  </a:lnTo>
                  <a:lnTo>
                    <a:pt x="378750" y="0"/>
                  </a:lnTo>
                  <a:close/>
                </a:path>
              </a:pathLst>
            </a:custGeom>
            <a:solidFill>
              <a:srgbClr val="ACA9A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24750" y="6900841"/>
              <a:ext cx="156861" cy="156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5255" y="10052050"/>
            <a:ext cx="14377035" cy="8397875"/>
            <a:chOff x="2785255" y="10052050"/>
            <a:chExt cx="14377035" cy="8397875"/>
          </a:xfrm>
        </p:grpSpPr>
        <p:sp>
          <p:nvSpPr>
            <p:cNvPr id="3" name="object 3"/>
            <p:cNvSpPr/>
            <p:nvPr/>
          </p:nvSpPr>
          <p:spPr>
            <a:xfrm>
              <a:off x="2785255" y="10052050"/>
              <a:ext cx="14377035" cy="8397875"/>
            </a:xfrm>
            <a:custGeom>
              <a:avLst/>
              <a:gdLst/>
              <a:ahLst/>
              <a:cxnLst/>
              <a:rect l="l" t="t" r="r" b="b"/>
              <a:pathLst>
                <a:path w="14377035" h="8397875">
                  <a:moveTo>
                    <a:pt x="14376525" y="0"/>
                  </a:moveTo>
                  <a:lnTo>
                    <a:pt x="0" y="0"/>
                  </a:lnTo>
                  <a:lnTo>
                    <a:pt x="0" y="8397650"/>
                  </a:lnTo>
                  <a:lnTo>
                    <a:pt x="14376525" y="8397650"/>
                  </a:lnTo>
                  <a:lnTo>
                    <a:pt x="14376525" y="0"/>
                  </a:lnTo>
                  <a:close/>
                </a:path>
              </a:pathLst>
            </a:custGeom>
            <a:solidFill>
              <a:srgbClr val="C3C3C3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6916" y="10342780"/>
              <a:ext cx="3698809" cy="2784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1368" y="12125286"/>
              <a:ext cx="5995670" cy="1185545"/>
            </a:xfrm>
            <a:custGeom>
              <a:avLst/>
              <a:gdLst/>
              <a:ahLst/>
              <a:cxnLst/>
              <a:rect l="l" t="t" r="r" b="b"/>
              <a:pathLst>
                <a:path w="5995670" h="1185544">
                  <a:moveTo>
                    <a:pt x="2718054" y="25260"/>
                  </a:moveTo>
                  <a:lnTo>
                    <a:pt x="3835" y="10477"/>
                  </a:lnTo>
                  <a:lnTo>
                    <a:pt x="0" y="1170393"/>
                  </a:lnTo>
                  <a:lnTo>
                    <a:pt x="2714218" y="1185176"/>
                  </a:lnTo>
                  <a:lnTo>
                    <a:pt x="2718054" y="25260"/>
                  </a:lnTo>
                  <a:close/>
                </a:path>
                <a:path w="5995670" h="1185544">
                  <a:moveTo>
                    <a:pt x="5995441" y="14782"/>
                  </a:moveTo>
                  <a:lnTo>
                    <a:pt x="3281222" y="0"/>
                  </a:lnTo>
                  <a:lnTo>
                    <a:pt x="3277387" y="1159916"/>
                  </a:lnTo>
                  <a:lnTo>
                    <a:pt x="5991606" y="1174699"/>
                  </a:lnTo>
                  <a:lnTo>
                    <a:pt x="5995441" y="14782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487783" y="16243257"/>
              <a:ext cx="434340" cy="494030"/>
            </a:xfrm>
            <a:custGeom>
              <a:avLst/>
              <a:gdLst/>
              <a:ahLst/>
              <a:cxnLst/>
              <a:rect l="l" t="t" r="r" b="b"/>
              <a:pathLst>
                <a:path w="434340" h="494030">
                  <a:moveTo>
                    <a:pt x="434266" y="0"/>
                  </a:moveTo>
                  <a:lnTo>
                    <a:pt x="0" y="0"/>
                  </a:lnTo>
                  <a:lnTo>
                    <a:pt x="0" y="493979"/>
                  </a:lnTo>
                  <a:lnTo>
                    <a:pt x="434266" y="493979"/>
                  </a:lnTo>
                  <a:lnTo>
                    <a:pt x="434266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36544" y="12357290"/>
              <a:ext cx="13782675" cy="5862320"/>
            </a:xfrm>
            <a:custGeom>
              <a:avLst/>
              <a:gdLst/>
              <a:ahLst/>
              <a:cxnLst/>
              <a:rect l="l" t="t" r="r" b="b"/>
              <a:pathLst>
                <a:path w="13782675" h="5862319">
                  <a:moveTo>
                    <a:pt x="6331166" y="2176310"/>
                  </a:moveTo>
                  <a:lnTo>
                    <a:pt x="0" y="2176310"/>
                  </a:lnTo>
                  <a:lnTo>
                    <a:pt x="0" y="3164268"/>
                  </a:lnTo>
                  <a:lnTo>
                    <a:pt x="6331166" y="3164268"/>
                  </a:lnTo>
                  <a:lnTo>
                    <a:pt x="6331166" y="2176310"/>
                  </a:lnTo>
                  <a:close/>
                </a:path>
                <a:path w="13782675" h="5862319">
                  <a:moveTo>
                    <a:pt x="6331280" y="4379950"/>
                  </a:moveTo>
                  <a:lnTo>
                    <a:pt x="127" y="4379950"/>
                  </a:lnTo>
                  <a:lnTo>
                    <a:pt x="127" y="5400840"/>
                  </a:lnTo>
                  <a:lnTo>
                    <a:pt x="6331280" y="5400840"/>
                  </a:lnTo>
                  <a:lnTo>
                    <a:pt x="6331280" y="4379950"/>
                  </a:lnTo>
                  <a:close/>
                </a:path>
                <a:path w="13782675" h="5862319">
                  <a:moveTo>
                    <a:pt x="13782396" y="4873930"/>
                  </a:moveTo>
                  <a:lnTo>
                    <a:pt x="11176787" y="4873930"/>
                  </a:lnTo>
                  <a:lnTo>
                    <a:pt x="11176787" y="5861888"/>
                  </a:lnTo>
                  <a:lnTo>
                    <a:pt x="13782396" y="5861888"/>
                  </a:lnTo>
                  <a:lnTo>
                    <a:pt x="13782396" y="4873930"/>
                  </a:lnTo>
                  <a:close/>
                </a:path>
                <a:path w="13782675" h="5862319">
                  <a:moveTo>
                    <a:pt x="13782396" y="0"/>
                  </a:moveTo>
                  <a:lnTo>
                    <a:pt x="7451230" y="0"/>
                  </a:lnTo>
                  <a:lnTo>
                    <a:pt x="7451230" y="3523716"/>
                  </a:lnTo>
                  <a:lnTo>
                    <a:pt x="13782396" y="3523716"/>
                  </a:lnTo>
                  <a:lnTo>
                    <a:pt x="13782396" y="0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7019" y="17561466"/>
              <a:ext cx="1432742" cy="2294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73501" y="11556567"/>
              <a:ext cx="4576445" cy="242570"/>
            </a:xfrm>
            <a:custGeom>
              <a:avLst/>
              <a:gdLst/>
              <a:ahLst/>
              <a:cxnLst/>
              <a:rect l="l" t="t" r="r" b="b"/>
              <a:pathLst>
                <a:path w="4576445" h="242570">
                  <a:moveTo>
                    <a:pt x="172377" y="939"/>
                  </a:moveTo>
                  <a:lnTo>
                    <a:pt x="143078" y="774"/>
                  </a:lnTo>
                  <a:lnTo>
                    <a:pt x="142506" y="173634"/>
                  </a:lnTo>
                  <a:lnTo>
                    <a:pt x="63588" y="51574"/>
                  </a:lnTo>
                  <a:lnTo>
                    <a:pt x="30340" y="165"/>
                  </a:lnTo>
                  <a:lnTo>
                    <a:pt x="749" y="0"/>
                  </a:lnTo>
                  <a:lnTo>
                    <a:pt x="0" y="223329"/>
                  </a:lnTo>
                  <a:lnTo>
                    <a:pt x="29603" y="223481"/>
                  </a:lnTo>
                  <a:lnTo>
                    <a:pt x="30175" y="51396"/>
                  </a:lnTo>
                  <a:lnTo>
                    <a:pt x="142036" y="224091"/>
                  </a:lnTo>
                  <a:lnTo>
                    <a:pt x="171640" y="224256"/>
                  </a:lnTo>
                  <a:lnTo>
                    <a:pt x="171805" y="173799"/>
                  </a:lnTo>
                  <a:lnTo>
                    <a:pt x="172377" y="939"/>
                  </a:lnTo>
                  <a:close/>
                </a:path>
                <a:path w="4576445" h="242570">
                  <a:moveTo>
                    <a:pt x="363321" y="144157"/>
                  </a:moveTo>
                  <a:lnTo>
                    <a:pt x="351675" y="92379"/>
                  </a:lnTo>
                  <a:lnTo>
                    <a:pt x="334962" y="72669"/>
                  </a:lnTo>
                  <a:lnTo>
                    <a:pt x="334962" y="140627"/>
                  </a:lnTo>
                  <a:lnTo>
                    <a:pt x="334111" y="155041"/>
                  </a:lnTo>
                  <a:lnTo>
                    <a:pt x="315125" y="195453"/>
                  </a:lnTo>
                  <a:lnTo>
                    <a:pt x="287655" y="204800"/>
                  </a:lnTo>
                  <a:lnTo>
                    <a:pt x="277431" y="203682"/>
                  </a:lnTo>
                  <a:lnTo>
                    <a:pt x="247815" y="178816"/>
                  </a:lnTo>
                  <a:lnTo>
                    <a:pt x="240766" y="143497"/>
                  </a:lnTo>
                  <a:lnTo>
                    <a:pt x="241630" y="128828"/>
                  </a:lnTo>
                  <a:lnTo>
                    <a:pt x="260794" y="88430"/>
                  </a:lnTo>
                  <a:lnTo>
                    <a:pt x="287769" y="79171"/>
                  </a:lnTo>
                  <a:lnTo>
                    <a:pt x="297967" y="80289"/>
                  </a:lnTo>
                  <a:lnTo>
                    <a:pt x="327736" y="105511"/>
                  </a:lnTo>
                  <a:lnTo>
                    <a:pt x="334962" y="140627"/>
                  </a:lnTo>
                  <a:lnTo>
                    <a:pt x="334962" y="72669"/>
                  </a:lnTo>
                  <a:lnTo>
                    <a:pt x="331317" y="69303"/>
                  </a:lnTo>
                  <a:lnTo>
                    <a:pt x="318465" y="61899"/>
                  </a:lnTo>
                  <a:lnTo>
                    <a:pt x="303974" y="57416"/>
                  </a:lnTo>
                  <a:lnTo>
                    <a:pt x="287845" y="55867"/>
                  </a:lnTo>
                  <a:lnTo>
                    <a:pt x="277177" y="56464"/>
                  </a:lnTo>
                  <a:lnTo>
                    <a:pt x="240626" y="72034"/>
                  </a:lnTo>
                  <a:lnTo>
                    <a:pt x="217716" y="106172"/>
                  </a:lnTo>
                  <a:lnTo>
                    <a:pt x="212255" y="139966"/>
                  </a:lnTo>
                  <a:lnTo>
                    <a:pt x="212344" y="143344"/>
                  </a:lnTo>
                  <a:lnTo>
                    <a:pt x="223824" y="191465"/>
                  </a:lnTo>
                  <a:lnTo>
                    <a:pt x="257035" y="221919"/>
                  </a:lnTo>
                  <a:lnTo>
                    <a:pt x="287578" y="227952"/>
                  </a:lnTo>
                  <a:lnTo>
                    <a:pt x="298450" y="227342"/>
                  </a:lnTo>
                  <a:lnTo>
                    <a:pt x="335368" y="211582"/>
                  </a:lnTo>
                  <a:lnTo>
                    <a:pt x="357949" y="177723"/>
                  </a:lnTo>
                  <a:lnTo>
                    <a:pt x="362699" y="155968"/>
                  </a:lnTo>
                  <a:lnTo>
                    <a:pt x="363321" y="144157"/>
                  </a:lnTo>
                  <a:close/>
                </a:path>
                <a:path w="4576445" h="242570">
                  <a:moveTo>
                    <a:pt x="631532" y="115557"/>
                  </a:moveTo>
                  <a:lnTo>
                    <a:pt x="617334" y="72110"/>
                  </a:lnTo>
                  <a:lnTo>
                    <a:pt x="576199" y="57429"/>
                  </a:lnTo>
                  <a:lnTo>
                    <a:pt x="567448" y="57848"/>
                  </a:lnTo>
                  <a:lnTo>
                    <a:pt x="527659" y="78168"/>
                  </a:lnTo>
                  <a:lnTo>
                    <a:pt x="523189" y="83832"/>
                  </a:lnTo>
                  <a:lnTo>
                    <a:pt x="521487" y="81216"/>
                  </a:lnTo>
                  <a:lnTo>
                    <a:pt x="475881" y="56883"/>
                  </a:lnTo>
                  <a:lnTo>
                    <a:pt x="461187" y="58153"/>
                  </a:lnTo>
                  <a:lnTo>
                    <a:pt x="448068" y="62103"/>
                  </a:lnTo>
                  <a:lnTo>
                    <a:pt x="436537" y="68745"/>
                  </a:lnTo>
                  <a:lnTo>
                    <a:pt x="426580" y="78092"/>
                  </a:lnTo>
                  <a:lnTo>
                    <a:pt x="425881" y="59677"/>
                  </a:lnTo>
                  <a:lnTo>
                    <a:pt x="399034" y="59537"/>
                  </a:lnTo>
                  <a:lnTo>
                    <a:pt x="398487" y="225488"/>
                  </a:lnTo>
                  <a:lnTo>
                    <a:pt x="426859" y="225653"/>
                  </a:lnTo>
                  <a:lnTo>
                    <a:pt x="427266" y="104482"/>
                  </a:lnTo>
                  <a:lnTo>
                    <a:pt x="433539" y="94107"/>
                  </a:lnTo>
                  <a:lnTo>
                    <a:pt x="442010" y="86728"/>
                  </a:lnTo>
                  <a:lnTo>
                    <a:pt x="452666" y="82321"/>
                  </a:lnTo>
                  <a:lnTo>
                    <a:pt x="465531" y="80911"/>
                  </a:lnTo>
                  <a:lnTo>
                    <a:pt x="481025" y="83261"/>
                  </a:lnTo>
                  <a:lnTo>
                    <a:pt x="492074" y="90106"/>
                  </a:lnTo>
                  <a:lnTo>
                    <a:pt x="498678" y="101447"/>
                  </a:lnTo>
                  <a:lnTo>
                    <a:pt x="500735" y="116535"/>
                  </a:lnTo>
                  <a:lnTo>
                    <a:pt x="500481" y="226047"/>
                  </a:lnTo>
                  <a:lnTo>
                    <a:pt x="529005" y="226199"/>
                  </a:lnTo>
                  <a:lnTo>
                    <a:pt x="529374" y="116078"/>
                  </a:lnTo>
                  <a:lnTo>
                    <a:pt x="552894" y="83997"/>
                  </a:lnTo>
                  <a:lnTo>
                    <a:pt x="553377" y="83769"/>
                  </a:lnTo>
                  <a:lnTo>
                    <a:pt x="560273" y="82016"/>
                  </a:lnTo>
                  <a:lnTo>
                    <a:pt x="567842" y="81470"/>
                  </a:lnTo>
                  <a:lnTo>
                    <a:pt x="576732" y="82067"/>
                  </a:lnTo>
                  <a:lnTo>
                    <a:pt x="603046" y="115404"/>
                  </a:lnTo>
                  <a:lnTo>
                    <a:pt x="602792" y="226606"/>
                  </a:lnTo>
                  <a:lnTo>
                    <a:pt x="631164" y="226758"/>
                  </a:lnTo>
                  <a:lnTo>
                    <a:pt x="631532" y="115557"/>
                  </a:lnTo>
                  <a:close/>
                </a:path>
                <a:path w="4576445" h="242570">
                  <a:moveTo>
                    <a:pt x="786447" y="207822"/>
                  </a:moveTo>
                  <a:lnTo>
                    <a:pt x="784923" y="203720"/>
                  </a:lnTo>
                  <a:lnTo>
                    <a:pt x="781875" y="200431"/>
                  </a:lnTo>
                  <a:lnTo>
                    <a:pt x="778916" y="197142"/>
                  </a:lnTo>
                  <a:lnTo>
                    <a:pt x="774522" y="195478"/>
                  </a:lnTo>
                  <a:lnTo>
                    <a:pt x="762863" y="195414"/>
                  </a:lnTo>
                  <a:lnTo>
                    <a:pt x="758469" y="197027"/>
                  </a:lnTo>
                  <a:lnTo>
                    <a:pt x="755484" y="200291"/>
                  </a:lnTo>
                  <a:lnTo>
                    <a:pt x="752614" y="203542"/>
                  </a:lnTo>
                  <a:lnTo>
                    <a:pt x="751166" y="207632"/>
                  </a:lnTo>
                  <a:lnTo>
                    <a:pt x="751141" y="217246"/>
                  </a:lnTo>
                  <a:lnTo>
                    <a:pt x="752563" y="221183"/>
                  </a:lnTo>
                  <a:lnTo>
                    <a:pt x="755408" y="224370"/>
                  </a:lnTo>
                  <a:lnTo>
                    <a:pt x="758367" y="227558"/>
                  </a:lnTo>
                  <a:lnTo>
                    <a:pt x="762762" y="229158"/>
                  </a:lnTo>
                  <a:lnTo>
                    <a:pt x="774407" y="229222"/>
                  </a:lnTo>
                  <a:lnTo>
                    <a:pt x="778814" y="227672"/>
                  </a:lnTo>
                  <a:lnTo>
                    <a:pt x="781786" y="224510"/>
                  </a:lnTo>
                  <a:lnTo>
                    <a:pt x="784872" y="221361"/>
                  </a:lnTo>
                  <a:lnTo>
                    <a:pt x="786422" y="217436"/>
                  </a:lnTo>
                  <a:lnTo>
                    <a:pt x="786447" y="207822"/>
                  </a:lnTo>
                  <a:close/>
                </a:path>
                <a:path w="4576445" h="242570">
                  <a:moveTo>
                    <a:pt x="787044" y="72390"/>
                  </a:moveTo>
                  <a:lnTo>
                    <a:pt x="785533" y="68287"/>
                  </a:lnTo>
                  <a:lnTo>
                    <a:pt x="782472" y="64998"/>
                  </a:lnTo>
                  <a:lnTo>
                    <a:pt x="779513" y="61709"/>
                  </a:lnTo>
                  <a:lnTo>
                    <a:pt x="775131" y="60045"/>
                  </a:lnTo>
                  <a:lnTo>
                    <a:pt x="763473" y="59982"/>
                  </a:lnTo>
                  <a:lnTo>
                    <a:pt x="759066" y="61595"/>
                  </a:lnTo>
                  <a:lnTo>
                    <a:pt x="756094" y="64858"/>
                  </a:lnTo>
                  <a:lnTo>
                    <a:pt x="753211" y="68110"/>
                  </a:lnTo>
                  <a:lnTo>
                    <a:pt x="751776" y="72199"/>
                  </a:lnTo>
                  <a:lnTo>
                    <a:pt x="751738" y="81800"/>
                  </a:lnTo>
                  <a:lnTo>
                    <a:pt x="753160" y="85750"/>
                  </a:lnTo>
                  <a:lnTo>
                    <a:pt x="756005" y="88938"/>
                  </a:lnTo>
                  <a:lnTo>
                    <a:pt x="758964" y="92125"/>
                  </a:lnTo>
                  <a:lnTo>
                    <a:pt x="763358" y="93726"/>
                  </a:lnTo>
                  <a:lnTo>
                    <a:pt x="775017" y="93789"/>
                  </a:lnTo>
                  <a:lnTo>
                    <a:pt x="779411" y="92227"/>
                  </a:lnTo>
                  <a:lnTo>
                    <a:pt x="782396" y="89077"/>
                  </a:lnTo>
                  <a:lnTo>
                    <a:pt x="785469" y="85928"/>
                  </a:lnTo>
                  <a:lnTo>
                    <a:pt x="787019" y="81991"/>
                  </a:lnTo>
                  <a:lnTo>
                    <a:pt x="787044" y="72390"/>
                  </a:lnTo>
                  <a:close/>
                </a:path>
                <a:path w="4576445" h="242570">
                  <a:moveTo>
                    <a:pt x="3532733" y="79603"/>
                  </a:moveTo>
                  <a:lnTo>
                    <a:pt x="3531476" y="64935"/>
                  </a:lnTo>
                  <a:lnTo>
                    <a:pt x="3527615" y="51765"/>
                  </a:lnTo>
                  <a:lnTo>
                    <a:pt x="3521138" y="40106"/>
                  </a:lnTo>
                  <a:lnTo>
                    <a:pt x="3516998" y="35496"/>
                  </a:lnTo>
                  <a:lnTo>
                    <a:pt x="3512045" y="29946"/>
                  </a:lnTo>
                  <a:lnTo>
                    <a:pt x="3503282" y="23571"/>
                  </a:lnTo>
                  <a:lnTo>
                    <a:pt x="3503282" y="79743"/>
                  </a:lnTo>
                  <a:lnTo>
                    <a:pt x="3502469" y="89636"/>
                  </a:lnTo>
                  <a:lnTo>
                    <a:pt x="3475240" y="120091"/>
                  </a:lnTo>
                  <a:lnTo>
                    <a:pt x="3454425" y="122732"/>
                  </a:lnTo>
                  <a:lnTo>
                    <a:pt x="3401453" y="122440"/>
                  </a:lnTo>
                  <a:lnTo>
                    <a:pt x="3401745" y="34861"/>
                  </a:lnTo>
                  <a:lnTo>
                    <a:pt x="3456343" y="35166"/>
                  </a:lnTo>
                  <a:lnTo>
                    <a:pt x="3496297" y="54279"/>
                  </a:lnTo>
                  <a:lnTo>
                    <a:pt x="3503282" y="79743"/>
                  </a:lnTo>
                  <a:lnTo>
                    <a:pt x="3503282" y="23571"/>
                  </a:lnTo>
                  <a:lnTo>
                    <a:pt x="3454743" y="10922"/>
                  </a:lnTo>
                  <a:lnTo>
                    <a:pt x="3372370" y="10477"/>
                  </a:lnTo>
                  <a:lnTo>
                    <a:pt x="3371634" y="233794"/>
                  </a:lnTo>
                  <a:lnTo>
                    <a:pt x="3401085" y="233959"/>
                  </a:lnTo>
                  <a:lnTo>
                    <a:pt x="3401377" y="146532"/>
                  </a:lnTo>
                  <a:lnTo>
                    <a:pt x="3453981" y="146812"/>
                  </a:lnTo>
                  <a:lnTo>
                    <a:pt x="3500920" y="137236"/>
                  </a:lnTo>
                  <a:lnTo>
                    <a:pt x="3518230" y="123075"/>
                  </a:lnTo>
                  <a:lnTo>
                    <a:pt x="3521125" y="119938"/>
                  </a:lnTo>
                  <a:lnTo>
                    <a:pt x="3527539" y="108369"/>
                  </a:lnTo>
                  <a:lnTo>
                    <a:pt x="3531412" y="94919"/>
                  </a:lnTo>
                  <a:lnTo>
                    <a:pt x="3532733" y="79603"/>
                  </a:lnTo>
                  <a:close/>
                </a:path>
                <a:path w="4576445" h="242570">
                  <a:moveTo>
                    <a:pt x="3646119" y="68402"/>
                  </a:moveTo>
                  <a:lnTo>
                    <a:pt x="3643261" y="66954"/>
                  </a:lnTo>
                  <a:lnTo>
                    <a:pt x="3639070" y="66217"/>
                  </a:lnTo>
                  <a:lnTo>
                    <a:pt x="3633546" y="66192"/>
                  </a:lnTo>
                  <a:lnTo>
                    <a:pt x="3621468" y="67513"/>
                  </a:lnTo>
                  <a:lnTo>
                    <a:pt x="3610838" y="71628"/>
                  </a:lnTo>
                  <a:lnTo>
                    <a:pt x="3601643" y="78524"/>
                  </a:lnTo>
                  <a:lnTo>
                    <a:pt x="3593909" y="88214"/>
                  </a:lnTo>
                  <a:lnTo>
                    <a:pt x="3593515" y="69037"/>
                  </a:lnTo>
                  <a:lnTo>
                    <a:pt x="3565906" y="68884"/>
                  </a:lnTo>
                  <a:lnTo>
                    <a:pt x="3565347" y="234848"/>
                  </a:lnTo>
                  <a:lnTo>
                    <a:pt x="3593731" y="235000"/>
                  </a:lnTo>
                  <a:lnTo>
                    <a:pt x="3594112" y="117208"/>
                  </a:lnTo>
                  <a:lnTo>
                    <a:pt x="3600259" y="106832"/>
                  </a:lnTo>
                  <a:lnTo>
                    <a:pt x="3608628" y="99453"/>
                  </a:lnTo>
                  <a:lnTo>
                    <a:pt x="3619246" y="95046"/>
                  </a:lnTo>
                  <a:lnTo>
                    <a:pt x="3632085" y="93637"/>
                  </a:lnTo>
                  <a:lnTo>
                    <a:pt x="3637102" y="93675"/>
                  </a:lnTo>
                  <a:lnTo>
                    <a:pt x="3641737" y="94043"/>
                  </a:lnTo>
                  <a:lnTo>
                    <a:pt x="3646030" y="94780"/>
                  </a:lnTo>
                  <a:lnTo>
                    <a:pt x="3646043" y="93713"/>
                  </a:lnTo>
                  <a:lnTo>
                    <a:pt x="3646055" y="88493"/>
                  </a:lnTo>
                  <a:lnTo>
                    <a:pt x="3646119" y="68402"/>
                  </a:lnTo>
                  <a:close/>
                </a:path>
                <a:path w="4576445" h="242570">
                  <a:moveTo>
                    <a:pt x="3783012" y="431"/>
                  </a:moveTo>
                  <a:lnTo>
                    <a:pt x="3748659" y="241"/>
                  </a:lnTo>
                  <a:lnTo>
                    <a:pt x="3718903" y="45173"/>
                  </a:lnTo>
                  <a:lnTo>
                    <a:pt x="3741750" y="45300"/>
                  </a:lnTo>
                  <a:lnTo>
                    <a:pt x="3783012" y="431"/>
                  </a:lnTo>
                  <a:close/>
                </a:path>
                <a:path w="4576445" h="242570">
                  <a:moveTo>
                    <a:pt x="3802608" y="149479"/>
                  </a:moveTo>
                  <a:lnTo>
                    <a:pt x="3801961" y="137972"/>
                  </a:lnTo>
                  <a:lnTo>
                    <a:pt x="3691140" y="137363"/>
                  </a:lnTo>
                  <a:lnTo>
                    <a:pt x="3693109" y="126733"/>
                  </a:lnTo>
                  <a:lnTo>
                    <a:pt x="3718737" y="93116"/>
                  </a:lnTo>
                  <a:lnTo>
                    <a:pt x="3734549" y="90055"/>
                  </a:lnTo>
                  <a:lnTo>
                    <a:pt x="3742982" y="90843"/>
                  </a:lnTo>
                  <a:lnTo>
                    <a:pt x="3773132" y="125463"/>
                  </a:lnTo>
                  <a:lnTo>
                    <a:pt x="3774275" y="135674"/>
                  </a:lnTo>
                  <a:lnTo>
                    <a:pt x="3774275" y="137820"/>
                  </a:lnTo>
                  <a:lnTo>
                    <a:pt x="3801961" y="137972"/>
                  </a:lnTo>
                  <a:lnTo>
                    <a:pt x="3801554" y="130759"/>
                  </a:lnTo>
                  <a:lnTo>
                    <a:pt x="3798239" y="114325"/>
                  </a:lnTo>
                  <a:lnTo>
                    <a:pt x="3792677" y="100190"/>
                  </a:lnTo>
                  <a:lnTo>
                    <a:pt x="3786187" y="90335"/>
                  </a:lnTo>
                  <a:lnTo>
                    <a:pt x="3784866" y="88328"/>
                  </a:lnTo>
                  <a:lnTo>
                    <a:pt x="3775024" y="78955"/>
                  </a:lnTo>
                  <a:lnTo>
                    <a:pt x="3763365" y="72224"/>
                  </a:lnTo>
                  <a:lnTo>
                    <a:pt x="3749903" y="68148"/>
                  </a:lnTo>
                  <a:lnTo>
                    <a:pt x="3734625" y="66738"/>
                  </a:lnTo>
                  <a:lnTo>
                    <a:pt x="3724910" y="67373"/>
                  </a:lnTo>
                  <a:lnTo>
                    <a:pt x="3689781" y="83515"/>
                  </a:lnTo>
                  <a:lnTo>
                    <a:pt x="3667175" y="117779"/>
                  </a:lnTo>
                  <a:lnTo>
                    <a:pt x="3661778" y="156997"/>
                  </a:lnTo>
                  <a:lnTo>
                    <a:pt x="3663048" y="174625"/>
                  </a:lnTo>
                  <a:lnTo>
                    <a:pt x="3682746" y="216471"/>
                  </a:lnTo>
                  <a:lnTo>
                    <a:pt x="3721506" y="237388"/>
                  </a:lnTo>
                  <a:lnTo>
                    <a:pt x="3737584" y="238848"/>
                  </a:lnTo>
                  <a:lnTo>
                    <a:pt x="3757155" y="236956"/>
                  </a:lnTo>
                  <a:lnTo>
                    <a:pt x="3774122" y="231038"/>
                  </a:lnTo>
                  <a:lnTo>
                    <a:pt x="3788486" y="221094"/>
                  </a:lnTo>
                  <a:lnTo>
                    <a:pt x="3792804" y="215988"/>
                  </a:lnTo>
                  <a:lnTo>
                    <a:pt x="3800271" y="207137"/>
                  </a:lnTo>
                  <a:lnTo>
                    <a:pt x="3782987" y="193548"/>
                  </a:lnTo>
                  <a:lnTo>
                    <a:pt x="3777742" y="200266"/>
                  </a:lnTo>
                  <a:lnTo>
                    <a:pt x="3771646" y="205651"/>
                  </a:lnTo>
                  <a:lnTo>
                    <a:pt x="3739197" y="215696"/>
                  </a:lnTo>
                  <a:lnTo>
                    <a:pt x="3729075" y="214706"/>
                  </a:lnTo>
                  <a:lnTo>
                    <a:pt x="3693947" y="182892"/>
                  </a:lnTo>
                  <a:lnTo>
                    <a:pt x="3690150" y="160667"/>
                  </a:lnTo>
                  <a:lnTo>
                    <a:pt x="3802570" y="161290"/>
                  </a:lnTo>
                  <a:lnTo>
                    <a:pt x="3802608" y="149479"/>
                  </a:lnTo>
                  <a:close/>
                </a:path>
                <a:path w="4576445" h="242570">
                  <a:moveTo>
                    <a:pt x="3966172" y="127203"/>
                  </a:moveTo>
                  <a:lnTo>
                    <a:pt x="3962781" y="101371"/>
                  </a:lnTo>
                  <a:lnTo>
                    <a:pt x="3957790" y="92036"/>
                  </a:lnTo>
                  <a:lnTo>
                    <a:pt x="3957713" y="91871"/>
                  </a:lnTo>
                  <a:lnTo>
                    <a:pt x="3952837" y="82765"/>
                  </a:lnTo>
                  <a:lnTo>
                    <a:pt x="3936352" y="71539"/>
                  </a:lnTo>
                  <a:lnTo>
                    <a:pt x="3913314" y="67703"/>
                  </a:lnTo>
                  <a:lnTo>
                    <a:pt x="3898696" y="69126"/>
                  </a:lnTo>
                  <a:lnTo>
                    <a:pt x="3885539" y="73545"/>
                  </a:lnTo>
                  <a:lnTo>
                    <a:pt x="3873817" y="80949"/>
                  </a:lnTo>
                  <a:lnTo>
                    <a:pt x="3863543" y="91363"/>
                  </a:lnTo>
                  <a:lnTo>
                    <a:pt x="3862692" y="70497"/>
                  </a:lnTo>
                  <a:lnTo>
                    <a:pt x="3835844" y="70358"/>
                  </a:lnTo>
                  <a:lnTo>
                    <a:pt x="3835298" y="236308"/>
                  </a:lnTo>
                  <a:lnTo>
                    <a:pt x="3863670" y="236474"/>
                  </a:lnTo>
                  <a:lnTo>
                    <a:pt x="3864064" y="118211"/>
                  </a:lnTo>
                  <a:lnTo>
                    <a:pt x="3867975" y="110261"/>
                  </a:lnTo>
                  <a:lnTo>
                    <a:pt x="3873423" y="103847"/>
                  </a:lnTo>
                  <a:lnTo>
                    <a:pt x="3887355" y="94107"/>
                  </a:lnTo>
                  <a:lnTo>
                    <a:pt x="3895445" y="91694"/>
                  </a:lnTo>
                  <a:lnTo>
                    <a:pt x="3904653" y="91744"/>
                  </a:lnTo>
                  <a:lnTo>
                    <a:pt x="3937266" y="118656"/>
                  </a:lnTo>
                  <a:lnTo>
                    <a:pt x="3937812" y="127050"/>
                  </a:lnTo>
                  <a:lnTo>
                    <a:pt x="3937457" y="236867"/>
                  </a:lnTo>
                  <a:lnTo>
                    <a:pt x="3965829" y="237020"/>
                  </a:lnTo>
                  <a:lnTo>
                    <a:pt x="3966172" y="127203"/>
                  </a:lnTo>
                  <a:close/>
                </a:path>
                <a:path w="4576445" h="242570">
                  <a:moveTo>
                    <a:pt x="4152455" y="156895"/>
                  </a:moveTo>
                  <a:lnTo>
                    <a:pt x="4140809" y="105117"/>
                  </a:lnTo>
                  <a:lnTo>
                    <a:pt x="4124083" y="85394"/>
                  </a:lnTo>
                  <a:lnTo>
                    <a:pt x="4124083" y="153365"/>
                  </a:lnTo>
                  <a:lnTo>
                    <a:pt x="4123245" y="167779"/>
                  </a:lnTo>
                  <a:lnTo>
                    <a:pt x="4104259" y="208191"/>
                  </a:lnTo>
                  <a:lnTo>
                    <a:pt x="4076789" y="217538"/>
                  </a:lnTo>
                  <a:lnTo>
                    <a:pt x="4066565" y="216420"/>
                  </a:lnTo>
                  <a:lnTo>
                    <a:pt x="4036949" y="191554"/>
                  </a:lnTo>
                  <a:lnTo>
                    <a:pt x="4029900" y="156235"/>
                  </a:lnTo>
                  <a:lnTo>
                    <a:pt x="4030751" y="141566"/>
                  </a:lnTo>
                  <a:lnTo>
                    <a:pt x="4049915" y="101168"/>
                  </a:lnTo>
                  <a:lnTo>
                    <a:pt x="4076890" y="91909"/>
                  </a:lnTo>
                  <a:lnTo>
                    <a:pt x="4087088" y="93027"/>
                  </a:lnTo>
                  <a:lnTo>
                    <a:pt x="4116870" y="118237"/>
                  </a:lnTo>
                  <a:lnTo>
                    <a:pt x="4124083" y="153365"/>
                  </a:lnTo>
                  <a:lnTo>
                    <a:pt x="4124083" y="85394"/>
                  </a:lnTo>
                  <a:lnTo>
                    <a:pt x="4120438" y="82029"/>
                  </a:lnTo>
                  <a:lnTo>
                    <a:pt x="4107586" y="74625"/>
                  </a:lnTo>
                  <a:lnTo>
                    <a:pt x="4093108" y="70154"/>
                  </a:lnTo>
                  <a:lnTo>
                    <a:pt x="4076979" y="68592"/>
                  </a:lnTo>
                  <a:lnTo>
                    <a:pt x="4066298" y="69202"/>
                  </a:lnTo>
                  <a:lnTo>
                    <a:pt x="4029760" y="84772"/>
                  </a:lnTo>
                  <a:lnTo>
                    <a:pt x="4006850" y="118910"/>
                  </a:lnTo>
                  <a:lnTo>
                    <a:pt x="4001389" y="152704"/>
                  </a:lnTo>
                  <a:lnTo>
                    <a:pt x="4001465" y="156083"/>
                  </a:lnTo>
                  <a:lnTo>
                    <a:pt x="4012946" y="204190"/>
                  </a:lnTo>
                  <a:lnTo>
                    <a:pt x="4046169" y="234657"/>
                  </a:lnTo>
                  <a:lnTo>
                    <a:pt x="4076712" y="240690"/>
                  </a:lnTo>
                  <a:lnTo>
                    <a:pt x="4087584" y="240080"/>
                  </a:lnTo>
                  <a:lnTo>
                    <a:pt x="4124490" y="224320"/>
                  </a:lnTo>
                  <a:lnTo>
                    <a:pt x="4131221" y="217830"/>
                  </a:lnTo>
                  <a:lnTo>
                    <a:pt x="4131665" y="217411"/>
                  </a:lnTo>
                  <a:lnTo>
                    <a:pt x="4150042" y="179895"/>
                  </a:lnTo>
                  <a:lnTo>
                    <a:pt x="4151833" y="168706"/>
                  </a:lnTo>
                  <a:lnTo>
                    <a:pt x="4152455" y="156895"/>
                  </a:lnTo>
                  <a:close/>
                </a:path>
                <a:path w="4576445" h="242570">
                  <a:moveTo>
                    <a:pt x="4420654" y="128295"/>
                  </a:moveTo>
                  <a:lnTo>
                    <a:pt x="4416933" y="102971"/>
                  </a:lnTo>
                  <a:lnTo>
                    <a:pt x="4412031" y="94500"/>
                  </a:lnTo>
                  <a:lnTo>
                    <a:pt x="4406468" y="84848"/>
                  </a:lnTo>
                  <a:lnTo>
                    <a:pt x="4389259" y="73914"/>
                  </a:lnTo>
                  <a:lnTo>
                    <a:pt x="4365333" y="70167"/>
                  </a:lnTo>
                  <a:lnTo>
                    <a:pt x="4356570" y="70573"/>
                  </a:lnTo>
                  <a:lnTo>
                    <a:pt x="4316793" y="90893"/>
                  </a:lnTo>
                  <a:lnTo>
                    <a:pt x="4312323" y="96570"/>
                  </a:lnTo>
                  <a:lnTo>
                    <a:pt x="4310621" y="93954"/>
                  </a:lnTo>
                  <a:lnTo>
                    <a:pt x="4308907" y="91338"/>
                  </a:lnTo>
                  <a:lnTo>
                    <a:pt x="4304677" y="84848"/>
                  </a:lnTo>
                  <a:lnTo>
                    <a:pt x="4294251" y="76454"/>
                  </a:lnTo>
                  <a:lnTo>
                    <a:pt x="4281030" y="71374"/>
                  </a:lnTo>
                  <a:lnTo>
                    <a:pt x="4265015" y="69621"/>
                  </a:lnTo>
                  <a:lnTo>
                    <a:pt x="4250321" y="70878"/>
                  </a:lnTo>
                  <a:lnTo>
                    <a:pt x="4237202" y="74841"/>
                  </a:lnTo>
                  <a:lnTo>
                    <a:pt x="4225658" y="81483"/>
                  </a:lnTo>
                  <a:lnTo>
                    <a:pt x="4215714" y="90830"/>
                  </a:lnTo>
                  <a:lnTo>
                    <a:pt x="4215003" y="72415"/>
                  </a:lnTo>
                  <a:lnTo>
                    <a:pt x="4188168" y="72275"/>
                  </a:lnTo>
                  <a:lnTo>
                    <a:pt x="4187609" y="238226"/>
                  </a:lnTo>
                  <a:lnTo>
                    <a:pt x="4215993" y="238379"/>
                  </a:lnTo>
                  <a:lnTo>
                    <a:pt x="4216387" y="117208"/>
                  </a:lnTo>
                  <a:lnTo>
                    <a:pt x="4222661" y="106845"/>
                  </a:lnTo>
                  <a:lnTo>
                    <a:pt x="4231132" y="99466"/>
                  </a:lnTo>
                  <a:lnTo>
                    <a:pt x="4241800" y="95059"/>
                  </a:lnTo>
                  <a:lnTo>
                    <a:pt x="4254665" y="93649"/>
                  </a:lnTo>
                  <a:lnTo>
                    <a:pt x="4270159" y="95986"/>
                  </a:lnTo>
                  <a:lnTo>
                    <a:pt x="4281208" y="102844"/>
                  </a:lnTo>
                  <a:lnTo>
                    <a:pt x="4287812" y="114185"/>
                  </a:lnTo>
                  <a:lnTo>
                    <a:pt x="4289869" y="129273"/>
                  </a:lnTo>
                  <a:lnTo>
                    <a:pt x="4289615" y="238785"/>
                  </a:lnTo>
                  <a:lnTo>
                    <a:pt x="4318139" y="238937"/>
                  </a:lnTo>
                  <a:lnTo>
                    <a:pt x="4318508" y="128816"/>
                  </a:lnTo>
                  <a:lnTo>
                    <a:pt x="4342015" y="96723"/>
                  </a:lnTo>
                  <a:lnTo>
                    <a:pt x="4342498" y="96494"/>
                  </a:lnTo>
                  <a:lnTo>
                    <a:pt x="4349394" y="94754"/>
                  </a:lnTo>
                  <a:lnTo>
                    <a:pt x="4356963" y="94195"/>
                  </a:lnTo>
                  <a:lnTo>
                    <a:pt x="4365853" y="94805"/>
                  </a:lnTo>
                  <a:lnTo>
                    <a:pt x="4392180" y="128143"/>
                  </a:lnTo>
                  <a:lnTo>
                    <a:pt x="4391914" y="239344"/>
                  </a:lnTo>
                  <a:lnTo>
                    <a:pt x="4420286" y="239496"/>
                  </a:lnTo>
                  <a:lnTo>
                    <a:pt x="4420654" y="128295"/>
                  </a:lnTo>
                  <a:close/>
                </a:path>
                <a:path w="4576445" h="242570">
                  <a:moveTo>
                    <a:pt x="4575581" y="220548"/>
                  </a:moveTo>
                  <a:lnTo>
                    <a:pt x="4574057" y="216446"/>
                  </a:lnTo>
                  <a:lnTo>
                    <a:pt x="4570996" y="213156"/>
                  </a:lnTo>
                  <a:lnTo>
                    <a:pt x="4568050" y="209880"/>
                  </a:lnTo>
                  <a:lnTo>
                    <a:pt x="4563656" y="208216"/>
                  </a:lnTo>
                  <a:lnTo>
                    <a:pt x="4551997" y="208153"/>
                  </a:lnTo>
                  <a:lnTo>
                    <a:pt x="4547590" y="209765"/>
                  </a:lnTo>
                  <a:lnTo>
                    <a:pt x="4544619" y="213017"/>
                  </a:lnTo>
                  <a:lnTo>
                    <a:pt x="4541748" y="216281"/>
                  </a:lnTo>
                  <a:lnTo>
                    <a:pt x="4540301" y="220357"/>
                  </a:lnTo>
                  <a:lnTo>
                    <a:pt x="4540262" y="229971"/>
                  </a:lnTo>
                  <a:lnTo>
                    <a:pt x="4541685" y="233921"/>
                  </a:lnTo>
                  <a:lnTo>
                    <a:pt x="4544542" y="237096"/>
                  </a:lnTo>
                  <a:lnTo>
                    <a:pt x="4547489" y="240284"/>
                  </a:lnTo>
                  <a:lnTo>
                    <a:pt x="4551883" y="241896"/>
                  </a:lnTo>
                  <a:lnTo>
                    <a:pt x="4563542" y="241960"/>
                  </a:lnTo>
                  <a:lnTo>
                    <a:pt x="4567948" y="240398"/>
                  </a:lnTo>
                  <a:lnTo>
                    <a:pt x="4570920" y="237248"/>
                  </a:lnTo>
                  <a:lnTo>
                    <a:pt x="4573994" y="234086"/>
                  </a:lnTo>
                  <a:lnTo>
                    <a:pt x="4575543" y="230162"/>
                  </a:lnTo>
                  <a:lnTo>
                    <a:pt x="4575581" y="220548"/>
                  </a:lnTo>
                  <a:close/>
                </a:path>
                <a:path w="4576445" h="242570">
                  <a:moveTo>
                    <a:pt x="4576178" y="85115"/>
                  </a:moveTo>
                  <a:lnTo>
                    <a:pt x="4574654" y="81013"/>
                  </a:lnTo>
                  <a:lnTo>
                    <a:pt x="4571606" y="77724"/>
                  </a:lnTo>
                  <a:lnTo>
                    <a:pt x="4568647" y="74434"/>
                  </a:lnTo>
                  <a:lnTo>
                    <a:pt x="4564253" y="72783"/>
                  </a:lnTo>
                  <a:lnTo>
                    <a:pt x="4552594" y="72720"/>
                  </a:lnTo>
                  <a:lnTo>
                    <a:pt x="4548200" y="74333"/>
                  </a:lnTo>
                  <a:lnTo>
                    <a:pt x="4545215" y="77584"/>
                  </a:lnTo>
                  <a:lnTo>
                    <a:pt x="4542345" y="80835"/>
                  </a:lnTo>
                  <a:lnTo>
                    <a:pt x="4540897" y="84924"/>
                  </a:lnTo>
                  <a:lnTo>
                    <a:pt x="4540872" y="94538"/>
                  </a:lnTo>
                  <a:lnTo>
                    <a:pt x="4542282" y="98475"/>
                  </a:lnTo>
                  <a:lnTo>
                    <a:pt x="4545139" y="101663"/>
                  </a:lnTo>
                  <a:lnTo>
                    <a:pt x="4548098" y="104851"/>
                  </a:lnTo>
                  <a:lnTo>
                    <a:pt x="4552493" y="106464"/>
                  </a:lnTo>
                  <a:lnTo>
                    <a:pt x="4564138" y="106527"/>
                  </a:lnTo>
                  <a:lnTo>
                    <a:pt x="4568545" y="104965"/>
                  </a:lnTo>
                  <a:lnTo>
                    <a:pt x="4571517" y="101803"/>
                  </a:lnTo>
                  <a:lnTo>
                    <a:pt x="4574603" y="98653"/>
                  </a:lnTo>
                  <a:lnTo>
                    <a:pt x="4576153" y="94729"/>
                  </a:lnTo>
                  <a:lnTo>
                    <a:pt x="4576178" y="851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0851" y="13973396"/>
              <a:ext cx="1949333" cy="23866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44063" y="11801449"/>
              <a:ext cx="8250555" cy="4597400"/>
            </a:xfrm>
            <a:custGeom>
              <a:avLst/>
              <a:gdLst/>
              <a:ahLst/>
              <a:cxnLst/>
              <a:rect l="l" t="t" r="r" b="b"/>
              <a:pathLst>
                <a:path w="8250555" h="4597400">
                  <a:moveTo>
                    <a:pt x="172707" y="4309808"/>
                  </a:moveTo>
                  <a:lnTo>
                    <a:pt x="0" y="4309808"/>
                  </a:lnTo>
                  <a:lnTo>
                    <a:pt x="0" y="4334053"/>
                  </a:lnTo>
                  <a:lnTo>
                    <a:pt x="71628" y="4334053"/>
                  </a:lnTo>
                  <a:lnTo>
                    <a:pt x="71628" y="4533138"/>
                  </a:lnTo>
                  <a:lnTo>
                    <a:pt x="100926" y="4533138"/>
                  </a:lnTo>
                  <a:lnTo>
                    <a:pt x="100926" y="4334053"/>
                  </a:lnTo>
                  <a:lnTo>
                    <a:pt x="172707" y="4334053"/>
                  </a:lnTo>
                  <a:lnTo>
                    <a:pt x="172707" y="4309808"/>
                  </a:lnTo>
                  <a:close/>
                </a:path>
                <a:path w="8250555" h="4597400">
                  <a:moveTo>
                    <a:pt x="299554" y="4297540"/>
                  </a:moveTo>
                  <a:lnTo>
                    <a:pt x="265201" y="4297540"/>
                  </a:lnTo>
                  <a:lnTo>
                    <a:pt x="235597" y="4342638"/>
                  </a:lnTo>
                  <a:lnTo>
                    <a:pt x="258457" y="4342638"/>
                  </a:lnTo>
                  <a:lnTo>
                    <a:pt x="299554" y="4297540"/>
                  </a:lnTo>
                  <a:close/>
                </a:path>
                <a:path w="8250555" h="4597400">
                  <a:moveTo>
                    <a:pt x="319646" y="4446473"/>
                  </a:moveTo>
                  <a:lnTo>
                    <a:pt x="309562" y="4397235"/>
                  </a:lnTo>
                  <a:lnTo>
                    <a:pt x="291274" y="4375785"/>
                  </a:lnTo>
                  <a:lnTo>
                    <a:pt x="291274" y="4432820"/>
                  </a:lnTo>
                  <a:lnTo>
                    <a:pt x="291274" y="4434979"/>
                  </a:lnTo>
                  <a:lnTo>
                    <a:pt x="208140" y="4434979"/>
                  </a:lnTo>
                  <a:lnTo>
                    <a:pt x="210083" y="4424337"/>
                  </a:lnTo>
                  <a:lnTo>
                    <a:pt x="235597" y="4390568"/>
                  </a:lnTo>
                  <a:lnTo>
                    <a:pt x="251396" y="4387431"/>
                  </a:lnTo>
                  <a:lnTo>
                    <a:pt x="259829" y="4388167"/>
                  </a:lnTo>
                  <a:lnTo>
                    <a:pt x="290093" y="4422622"/>
                  </a:lnTo>
                  <a:lnTo>
                    <a:pt x="291274" y="4432820"/>
                  </a:lnTo>
                  <a:lnTo>
                    <a:pt x="291274" y="4375785"/>
                  </a:lnTo>
                  <a:lnTo>
                    <a:pt x="280149" y="4369435"/>
                  </a:lnTo>
                  <a:lnTo>
                    <a:pt x="266674" y="4365447"/>
                  </a:lnTo>
                  <a:lnTo>
                    <a:pt x="251396" y="4364113"/>
                  </a:lnTo>
                  <a:lnTo>
                    <a:pt x="241681" y="4364799"/>
                  </a:lnTo>
                  <a:lnTo>
                    <a:pt x="206603" y="4381131"/>
                  </a:lnTo>
                  <a:lnTo>
                    <a:pt x="184111" y="4415523"/>
                  </a:lnTo>
                  <a:lnTo>
                    <a:pt x="178841" y="4449546"/>
                  </a:lnTo>
                  <a:lnTo>
                    <a:pt x="178841" y="4454753"/>
                  </a:lnTo>
                  <a:lnTo>
                    <a:pt x="190754" y="4502074"/>
                  </a:lnTo>
                  <a:lnTo>
                    <a:pt x="224320" y="4530687"/>
                  </a:lnTo>
                  <a:lnTo>
                    <a:pt x="254927" y="4536211"/>
                  </a:lnTo>
                  <a:lnTo>
                    <a:pt x="274485" y="4534205"/>
                  </a:lnTo>
                  <a:lnTo>
                    <a:pt x="291426" y="4528197"/>
                  </a:lnTo>
                  <a:lnTo>
                    <a:pt x="305765" y="4518177"/>
                  </a:lnTo>
                  <a:lnTo>
                    <a:pt x="310057" y="4513046"/>
                  </a:lnTo>
                  <a:lnTo>
                    <a:pt x="317500" y="4504144"/>
                  </a:lnTo>
                  <a:lnTo>
                    <a:pt x="300177" y="4490656"/>
                  </a:lnTo>
                  <a:lnTo>
                    <a:pt x="294957" y="4497400"/>
                  </a:lnTo>
                  <a:lnTo>
                    <a:pt x="288874" y="4502823"/>
                  </a:lnTo>
                  <a:lnTo>
                    <a:pt x="256463" y="4513046"/>
                  </a:lnTo>
                  <a:lnTo>
                    <a:pt x="246329" y="4512107"/>
                  </a:lnTo>
                  <a:lnTo>
                    <a:pt x="211099" y="4480484"/>
                  </a:lnTo>
                  <a:lnTo>
                    <a:pt x="207225" y="4458284"/>
                  </a:lnTo>
                  <a:lnTo>
                    <a:pt x="319646" y="4458284"/>
                  </a:lnTo>
                  <a:lnTo>
                    <a:pt x="319646" y="4446473"/>
                  </a:lnTo>
                  <a:close/>
                </a:path>
                <a:path w="8250555" h="4597400">
                  <a:moveTo>
                    <a:pt x="383463" y="4297540"/>
                  </a:moveTo>
                  <a:lnTo>
                    <a:pt x="355079" y="4297540"/>
                  </a:lnTo>
                  <a:lnTo>
                    <a:pt x="355079" y="4533138"/>
                  </a:lnTo>
                  <a:lnTo>
                    <a:pt x="383463" y="4533138"/>
                  </a:lnTo>
                  <a:lnTo>
                    <a:pt x="383463" y="4297540"/>
                  </a:lnTo>
                  <a:close/>
                </a:path>
                <a:path w="8250555" h="4597400">
                  <a:moveTo>
                    <a:pt x="542518" y="4297540"/>
                  </a:moveTo>
                  <a:lnTo>
                    <a:pt x="508152" y="4297540"/>
                  </a:lnTo>
                  <a:lnTo>
                    <a:pt x="478561" y="4342638"/>
                  </a:lnTo>
                  <a:lnTo>
                    <a:pt x="501408" y="4342638"/>
                  </a:lnTo>
                  <a:lnTo>
                    <a:pt x="542518" y="4297540"/>
                  </a:lnTo>
                  <a:close/>
                </a:path>
                <a:path w="8250555" h="4597400">
                  <a:moveTo>
                    <a:pt x="562610" y="4446473"/>
                  </a:moveTo>
                  <a:lnTo>
                    <a:pt x="552513" y="4397235"/>
                  </a:lnTo>
                  <a:lnTo>
                    <a:pt x="545985" y="4387431"/>
                  </a:lnTo>
                  <a:lnTo>
                    <a:pt x="544664" y="4385437"/>
                  </a:lnTo>
                  <a:lnTo>
                    <a:pt x="534784" y="4376102"/>
                  </a:lnTo>
                  <a:lnTo>
                    <a:pt x="534238" y="4375797"/>
                  </a:lnTo>
                  <a:lnTo>
                    <a:pt x="534238" y="4432820"/>
                  </a:lnTo>
                  <a:lnTo>
                    <a:pt x="534238" y="4434979"/>
                  </a:lnTo>
                  <a:lnTo>
                    <a:pt x="451104" y="4434979"/>
                  </a:lnTo>
                  <a:lnTo>
                    <a:pt x="453034" y="4424337"/>
                  </a:lnTo>
                  <a:lnTo>
                    <a:pt x="478561" y="4390568"/>
                  </a:lnTo>
                  <a:lnTo>
                    <a:pt x="494347" y="4387431"/>
                  </a:lnTo>
                  <a:lnTo>
                    <a:pt x="502793" y="4388167"/>
                  </a:lnTo>
                  <a:lnTo>
                    <a:pt x="533044" y="4422622"/>
                  </a:lnTo>
                  <a:lnTo>
                    <a:pt x="534238" y="4432820"/>
                  </a:lnTo>
                  <a:lnTo>
                    <a:pt x="534238" y="4375797"/>
                  </a:lnTo>
                  <a:lnTo>
                    <a:pt x="523113" y="4369435"/>
                  </a:lnTo>
                  <a:lnTo>
                    <a:pt x="509638" y="4365447"/>
                  </a:lnTo>
                  <a:lnTo>
                    <a:pt x="494347" y="4364113"/>
                  </a:lnTo>
                  <a:lnTo>
                    <a:pt x="484632" y="4364799"/>
                  </a:lnTo>
                  <a:lnTo>
                    <a:pt x="449567" y="4381131"/>
                  </a:lnTo>
                  <a:lnTo>
                    <a:pt x="427062" y="4415523"/>
                  </a:lnTo>
                  <a:lnTo>
                    <a:pt x="421805" y="4449546"/>
                  </a:lnTo>
                  <a:lnTo>
                    <a:pt x="421805" y="4454753"/>
                  </a:lnTo>
                  <a:lnTo>
                    <a:pt x="433705" y="4502074"/>
                  </a:lnTo>
                  <a:lnTo>
                    <a:pt x="467283" y="4530687"/>
                  </a:lnTo>
                  <a:lnTo>
                    <a:pt x="497878" y="4536211"/>
                  </a:lnTo>
                  <a:lnTo>
                    <a:pt x="517436" y="4534205"/>
                  </a:lnTo>
                  <a:lnTo>
                    <a:pt x="534390" y="4528197"/>
                  </a:lnTo>
                  <a:lnTo>
                    <a:pt x="548728" y="4518177"/>
                  </a:lnTo>
                  <a:lnTo>
                    <a:pt x="553021" y="4513046"/>
                  </a:lnTo>
                  <a:lnTo>
                    <a:pt x="560463" y="4504144"/>
                  </a:lnTo>
                  <a:lnTo>
                    <a:pt x="543128" y="4490656"/>
                  </a:lnTo>
                  <a:lnTo>
                    <a:pt x="537908" y="4497400"/>
                  </a:lnTo>
                  <a:lnTo>
                    <a:pt x="531825" y="4502823"/>
                  </a:lnTo>
                  <a:lnTo>
                    <a:pt x="499414" y="4513046"/>
                  </a:lnTo>
                  <a:lnTo>
                    <a:pt x="489292" y="4512107"/>
                  </a:lnTo>
                  <a:lnTo>
                    <a:pt x="454050" y="4480484"/>
                  </a:lnTo>
                  <a:lnTo>
                    <a:pt x="450176" y="4458284"/>
                  </a:lnTo>
                  <a:lnTo>
                    <a:pt x="562610" y="4458284"/>
                  </a:lnTo>
                  <a:lnTo>
                    <a:pt x="562610" y="4446473"/>
                  </a:lnTo>
                  <a:close/>
                </a:path>
                <a:path w="8250555" h="4597400">
                  <a:moveTo>
                    <a:pt x="735774" y="4451997"/>
                  </a:moveTo>
                  <a:lnTo>
                    <a:pt x="731405" y="4413618"/>
                  </a:lnTo>
                  <a:lnTo>
                    <a:pt x="717257" y="4385589"/>
                  </a:lnTo>
                  <a:lnTo>
                    <a:pt x="708837" y="4376788"/>
                  </a:lnTo>
                  <a:lnTo>
                    <a:pt x="707402" y="4375874"/>
                  </a:lnTo>
                  <a:lnTo>
                    <a:pt x="707402" y="4448772"/>
                  </a:lnTo>
                  <a:lnTo>
                    <a:pt x="706640" y="4463758"/>
                  </a:lnTo>
                  <a:lnTo>
                    <a:pt x="688771" y="4503991"/>
                  </a:lnTo>
                  <a:lnTo>
                    <a:pt x="662914" y="4513046"/>
                  </a:lnTo>
                  <a:lnTo>
                    <a:pt x="650646" y="4511624"/>
                  </a:lnTo>
                  <a:lnTo>
                    <a:pt x="640067" y="4507369"/>
                  </a:lnTo>
                  <a:lnTo>
                    <a:pt x="631164" y="4500270"/>
                  </a:lnTo>
                  <a:lnTo>
                    <a:pt x="623963" y="4490339"/>
                  </a:lnTo>
                  <a:lnTo>
                    <a:pt x="623963" y="4411040"/>
                  </a:lnTo>
                  <a:lnTo>
                    <a:pt x="631202" y="4401045"/>
                  </a:lnTo>
                  <a:lnTo>
                    <a:pt x="640067" y="4393908"/>
                  </a:lnTo>
                  <a:lnTo>
                    <a:pt x="650532" y="4389615"/>
                  </a:lnTo>
                  <a:lnTo>
                    <a:pt x="662609" y="4388193"/>
                  </a:lnTo>
                  <a:lnTo>
                    <a:pt x="672490" y="4389209"/>
                  </a:lnTo>
                  <a:lnTo>
                    <a:pt x="704405" y="4423664"/>
                  </a:lnTo>
                  <a:lnTo>
                    <a:pt x="707402" y="4448772"/>
                  </a:lnTo>
                  <a:lnTo>
                    <a:pt x="707402" y="4375874"/>
                  </a:lnTo>
                  <a:lnTo>
                    <a:pt x="697814" y="4369752"/>
                  </a:lnTo>
                  <a:lnTo>
                    <a:pt x="685215" y="4365523"/>
                  </a:lnTo>
                  <a:lnTo>
                    <a:pt x="671055" y="4364113"/>
                  </a:lnTo>
                  <a:lnTo>
                    <a:pt x="656475" y="4365447"/>
                  </a:lnTo>
                  <a:lnTo>
                    <a:pt x="643597" y="4369473"/>
                  </a:lnTo>
                  <a:lnTo>
                    <a:pt x="632396" y="4376191"/>
                  </a:lnTo>
                  <a:lnTo>
                    <a:pt x="622884" y="4385589"/>
                  </a:lnTo>
                  <a:lnTo>
                    <a:pt x="621512" y="4367174"/>
                  </a:lnTo>
                  <a:lnTo>
                    <a:pt x="595591" y="4367174"/>
                  </a:lnTo>
                  <a:lnTo>
                    <a:pt x="595591" y="4596943"/>
                  </a:lnTo>
                  <a:lnTo>
                    <a:pt x="623963" y="4596943"/>
                  </a:lnTo>
                  <a:lnTo>
                    <a:pt x="623963" y="4517034"/>
                  </a:lnTo>
                  <a:lnTo>
                    <a:pt x="633437" y="4525416"/>
                  </a:lnTo>
                  <a:lnTo>
                    <a:pt x="644512" y="4531411"/>
                  </a:lnTo>
                  <a:lnTo>
                    <a:pt x="657212" y="4535005"/>
                  </a:lnTo>
                  <a:lnTo>
                    <a:pt x="671512" y="4536211"/>
                  </a:lnTo>
                  <a:lnTo>
                    <a:pt x="685546" y="4534763"/>
                  </a:lnTo>
                  <a:lnTo>
                    <a:pt x="698042" y="4530420"/>
                  </a:lnTo>
                  <a:lnTo>
                    <a:pt x="709015" y="4523181"/>
                  </a:lnTo>
                  <a:lnTo>
                    <a:pt x="714730" y="4517034"/>
                  </a:lnTo>
                  <a:lnTo>
                    <a:pt x="718439" y="4513046"/>
                  </a:lnTo>
                  <a:lnTo>
                    <a:pt x="726033" y="4500550"/>
                  </a:lnTo>
                  <a:lnTo>
                    <a:pt x="731443" y="4486199"/>
                  </a:lnTo>
                  <a:lnTo>
                    <a:pt x="734695" y="4470019"/>
                  </a:lnTo>
                  <a:lnTo>
                    <a:pt x="735774" y="4451997"/>
                  </a:lnTo>
                  <a:close/>
                </a:path>
                <a:path w="8250555" h="4597400">
                  <a:moveTo>
                    <a:pt x="902500" y="4533138"/>
                  </a:moveTo>
                  <a:lnTo>
                    <a:pt x="902487" y="4423321"/>
                  </a:lnTo>
                  <a:lnTo>
                    <a:pt x="899020" y="4397502"/>
                  </a:lnTo>
                  <a:lnTo>
                    <a:pt x="893991" y="4388193"/>
                  </a:lnTo>
                  <a:lnTo>
                    <a:pt x="893495" y="4387266"/>
                  </a:lnTo>
                  <a:lnTo>
                    <a:pt x="889000" y="4378947"/>
                  </a:lnTo>
                  <a:lnTo>
                    <a:pt x="872477" y="4367822"/>
                  </a:lnTo>
                  <a:lnTo>
                    <a:pt x="849439" y="4364113"/>
                  </a:lnTo>
                  <a:lnTo>
                    <a:pt x="835037" y="4365561"/>
                  </a:lnTo>
                  <a:lnTo>
                    <a:pt x="822058" y="4369905"/>
                  </a:lnTo>
                  <a:lnTo>
                    <a:pt x="810488" y="4377144"/>
                  </a:lnTo>
                  <a:lnTo>
                    <a:pt x="800354" y="4387266"/>
                  </a:lnTo>
                  <a:lnTo>
                    <a:pt x="800354" y="4297540"/>
                  </a:lnTo>
                  <a:lnTo>
                    <a:pt x="771969" y="4297540"/>
                  </a:lnTo>
                  <a:lnTo>
                    <a:pt x="771969" y="4533138"/>
                  </a:lnTo>
                  <a:lnTo>
                    <a:pt x="800354" y="4533138"/>
                  </a:lnTo>
                  <a:lnTo>
                    <a:pt x="800354" y="4414875"/>
                  </a:lnTo>
                  <a:lnTo>
                    <a:pt x="804240" y="4406900"/>
                  </a:lnTo>
                  <a:lnTo>
                    <a:pt x="809650" y="4400461"/>
                  </a:lnTo>
                  <a:lnTo>
                    <a:pt x="823556" y="4390644"/>
                  </a:lnTo>
                  <a:lnTo>
                    <a:pt x="831646" y="4388193"/>
                  </a:lnTo>
                  <a:lnTo>
                    <a:pt x="840841" y="4388193"/>
                  </a:lnTo>
                  <a:lnTo>
                    <a:pt x="873556" y="4414926"/>
                  </a:lnTo>
                  <a:lnTo>
                    <a:pt x="874128" y="4423321"/>
                  </a:lnTo>
                  <a:lnTo>
                    <a:pt x="874128" y="4533138"/>
                  </a:lnTo>
                  <a:lnTo>
                    <a:pt x="902500" y="4533138"/>
                  </a:lnTo>
                  <a:close/>
                </a:path>
                <a:path w="8250555" h="4597400">
                  <a:moveTo>
                    <a:pt x="1088555" y="4451997"/>
                  </a:moveTo>
                  <a:lnTo>
                    <a:pt x="1076731" y="4400283"/>
                  </a:lnTo>
                  <a:lnTo>
                    <a:pt x="1060183" y="4380865"/>
                  </a:lnTo>
                  <a:lnTo>
                    <a:pt x="1060183" y="4448619"/>
                  </a:lnTo>
                  <a:lnTo>
                    <a:pt x="1059383" y="4463046"/>
                  </a:lnTo>
                  <a:lnTo>
                    <a:pt x="1040523" y="4503559"/>
                  </a:lnTo>
                  <a:lnTo>
                    <a:pt x="1013091" y="4513046"/>
                  </a:lnTo>
                  <a:lnTo>
                    <a:pt x="1002868" y="4511992"/>
                  </a:lnTo>
                  <a:lnTo>
                    <a:pt x="973162" y="4487291"/>
                  </a:lnTo>
                  <a:lnTo>
                    <a:pt x="966000" y="4451997"/>
                  </a:lnTo>
                  <a:lnTo>
                    <a:pt x="966812" y="4437329"/>
                  </a:lnTo>
                  <a:lnTo>
                    <a:pt x="985837" y="4396829"/>
                  </a:lnTo>
                  <a:lnTo>
                    <a:pt x="1012786" y="4387431"/>
                  </a:lnTo>
                  <a:lnTo>
                    <a:pt x="1022985" y="4388485"/>
                  </a:lnTo>
                  <a:lnTo>
                    <a:pt x="1052842" y="4413542"/>
                  </a:lnTo>
                  <a:lnTo>
                    <a:pt x="1060183" y="4448619"/>
                  </a:lnTo>
                  <a:lnTo>
                    <a:pt x="1060183" y="4380865"/>
                  </a:lnTo>
                  <a:lnTo>
                    <a:pt x="1056297" y="4377309"/>
                  </a:lnTo>
                  <a:lnTo>
                    <a:pt x="1043419" y="4369981"/>
                  </a:lnTo>
                  <a:lnTo>
                    <a:pt x="1028915" y="4365574"/>
                  </a:lnTo>
                  <a:lnTo>
                    <a:pt x="1012786" y="4364113"/>
                  </a:lnTo>
                  <a:lnTo>
                    <a:pt x="1002118" y="4364774"/>
                  </a:lnTo>
                  <a:lnTo>
                    <a:pt x="965619" y="4380547"/>
                  </a:lnTo>
                  <a:lnTo>
                    <a:pt x="942822" y="4414799"/>
                  </a:lnTo>
                  <a:lnTo>
                    <a:pt x="937475" y="4448619"/>
                  </a:lnTo>
                  <a:lnTo>
                    <a:pt x="937577" y="4451997"/>
                  </a:lnTo>
                  <a:lnTo>
                    <a:pt x="949210" y="4500054"/>
                  </a:lnTo>
                  <a:lnTo>
                    <a:pt x="982535" y="4530344"/>
                  </a:lnTo>
                  <a:lnTo>
                    <a:pt x="1013091" y="4536211"/>
                  </a:lnTo>
                  <a:lnTo>
                    <a:pt x="1023962" y="4535538"/>
                  </a:lnTo>
                  <a:lnTo>
                    <a:pt x="1060818" y="4519574"/>
                  </a:lnTo>
                  <a:lnTo>
                    <a:pt x="1067536" y="4513046"/>
                  </a:lnTo>
                  <a:lnTo>
                    <a:pt x="1067968" y="4512627"/>
                  </a:lnTo>
                  <a:lnTo>
                    <a:pt x="1086218" y="4475010"/>
                  </a:lnTo>
                  <a:lnTo>
                    <a:pt x="1087970" y="4463808"/>
                  </a:lnTo>
                  <a:lnTo>
                    <a:pt x="1088555" y="4451997"/>
                  </a:lnTo>
                  <a:close/>
                </a:path>
                <a:path w="8250555" h="4597400">
                  <a:moveTo>
                    <a:pt x="1254671" y="4533138"/>
                  </a:moveTo>
                  <a:lnTo>
                    <a:pt x="1254645" y="4423321"/>
                  </a:lnTo>
                  <a:lnTo>
                    <a:pt x="1251178" y="4397502"/>
                  </a:lnTo>
                  <a:lnTo>
                    <a:pt x="1246162" y="4388193"/>
                  </a:lnTo>
                  <a:lnTo>
                    <a:pt x="1246073" y="4388040"/>
                  </a:lnTo>
                  <a:lnTo>
                    <a:pt x="1241171" y="4378947"/>
                  </a:lnTo>
                  <a:lnTo>
                    <a:pt x="1224648" y="4367822"/>
                  </a:lnTo>
                  <a:lnTo>
                    <a:pt x="1201597" y="4364113"/>
                  </a:lnTo>
                  <a:lnTo>
                    <a:pt x="1186992" y="4365612"/>
                  </a:lnTo>
                  <a:lnTo>
                    <a:pt x="1173835" y="4370095"/>
                  </a:lnTo>
                  <a:lnTo>
                    <a:pt x="1162138" y="4377575"/>
                  </a:lnTo>
                  <a:lnTo>
                    <a:pt x="1151902" y="4388040"/>
                  </a:lnTo>
                  <a:lnTo>
                    <a:pt x="1150988" y="4367174"/>
                  </a:lnTo>
                  <a:lnTo>
                    <a:pt x="1124140" y="4367174"/>
                  </a:lnTo>
                  <a:lnTo>
                    <a:pt x="1124140" y="4533138"/>
                  </a:lnTo>
                  <a:lnTo>
                    <a:pt x="1152512" y="4533138"/>
                  </a:lnTo>
                  <a:lnTo>
                    <a:pt x="1152512" y="4414875"/>
                  </a:lnTo>
                  <a:lnTo>
                    <a:pt x="1156398" y="4406900"/>
                  </a:lnTo>
                  <a:lnTo>
                    <a:pt x="1161821" y="4400461"/>
                  </a:lnTo>
                  <a:lnTo>
                    <a:pt x="1175727" y="4390644"/>
                  </a:lnTo>
                  <a:lnTo>
                    <a:pt x="1183805" y="4388193"/>
                  </a:lnTo>
                  <a:lnTo>
                    <a:pt x="1193012" y="4388193"/>
                  </a:lnTo>
                  <a:lnTo>
                    <a:pt x="1225715" y="4414926"/>
                  </a:lnTo>
                  <a:lnTo>
                    <a:pt x="1226299" y="4423321"/>
                  </a:lnTo>
                  <a:lnTo>
                    <a:pt x="1226299" y="4533138"/>
                  </a:lnTo>
                  <a:lnTo>
                    <a:pt x="1254671" y="4533138"/>
                  </a:lnTo>
                  <a:close/>
                </a:path>
                <a:path w="8250555" h="4597400">
                  <a:moveTo>
                    <a:pt x="1431061" y="4446473"/>
                  </a:moveTo>
                  <a:lnTo>
                    <a:pt x="1430362" y="4434979"/>
                  </a:lnTo>
                  <a:lnTo>
                    <a:pt x="1429931" y="4427766"/>
                  </a:lnTo>
                  <a:lnTo>
                    <a:pt x="1426565" y="4411357"/>
                  </a:lnTo>
                  <a:lnTo>
                    <a:pt x="1420964" y="4397235"/>
                  </a:lnTo>
                  <a:lnTo>
                    <a:pt x="1414437" y="4387431"/>
                  </a:lnTo>
                  <a:lnTo>
                    <a:pt x="1413116" y="4385437"/>
                  </a:lnTo>
                  <a:lnTo>
                    <a:pt x="1403235" y="4376102"/>
                  </a:lnTo>
                  <a:lnTo>
                    <a:pt x="1402676" y="4375785"/>
                  </a:lnTo>
                  <a:lnTo>
                    <a:pt x="1402676" y="4432820"/>
                  </a:lnTo>
                  <a:lnTo>
                    <a:pt x="1402676" y="4434979"/>
                  </a:lnTo>
                  <a:lnTo>
                    <a:pt x="1319555" y="4434979"/>
                  </a:lnTo>
                  <a:lnTo>
                    <a:pt x="1321485" y="4424337"/>
                  </a:lnTo>
                  <a:lnTo>
                    <a:pt x="1347000" y="4390568"/>
                  </a:lnTo>
                  <a:lnTo>
                    <a:pt x="1362798" y="4387431"/>
                  </a:lnTo>
                  <a:lnTo>
                    <a:pt x="1371244" y="4388167"/>
                  </a:lnTo>
                  <a:lnTo>
                    <a:pt x="1401495" y="4422622"/>
                  </a:lnTo>
                  <a:lnTo>
                    <a:pt x="1402676" y="4432820"/>
                  </a:lnTo>
                  <a:lnTo>
                    <a:pt x="1402676" y="4375785"/>
                  </a:lnTo>
                  <a:lnTo>
                    <a:pt x="1391564" y="4369435"/>
                  </a:lnTo>
                  <a:lnTo>
                    <a:pt x="1378089" y="4365447"/>
                  </a:lnTo>
                  <a:lnTo>
                    <a:pt x="1362798" y="4364113"/>
                  </a:lnTo>
                  <a:lnTo>
                    <a:pt x="1353083" y="4364799"/>
                  </a:lnTo>
                  <a:lnTo>
                    <a:pt x="1318018" y="4381131"/>
                  </a:lnTo>
                  <a:lnTo>
                    <a:pt x="1295514" y="4415523"/>
                  </a:lnTo>
                  <a:lnTo>
                    <a:pt x="1290256" y="4449546"/>
                  </a:lnTo>
                  <a:lnTo>
                    <a:pt x="1290256" y="4454753"/>
                  </a:lnTo>
                  <a:lnTo>
                    <a:pt x="1302156" y="4502074"/>
                  </a:lnTo>
                  <a:lnTo>
                    <a:pt x="1335735" y="4530687"/>
                  </a:lnTo>
                  <a:lnTo>
                    <a:pt x="1366329" y="4536211"/>
                  </a:lnTo>
                  <a:lnTo>
                    <a:pt x="1385887" y="4534205"/>
                  </a:lnTo>
                  <a:lnTo>
                    <a:pt x="1402842" y="4528197"/>
                  </a:lnTo>
                  <a:lnTo>
                    <a:pt x="1417180" y="4518177"/>
                  </a:lnTo>
                  <a:lnTo>
                    <a:pt x="1421472" y="4513046"/>
                  </a:lnTo>
                  <a:lnTo>
                    <a:pt x="1428915" y="4504144"/>
                  </a:lnTo>
                  <a:lnTo>
                    <a:pt x="1411579" y="4490656"/>
                  </a:lnTo>
                  <a:lnTo>
                    <a:pt x="1406359" y="4497400"/>
                  </a:lnTo>
                  <a:lnTo>
                    <a:pt x="1400276" y="4502823"/>
                  </a:lnTo>
                  <a:lnTo>
                    <a:pt x="1367866" y="4513046"/>
                  </a:lnTo>
                  <a:lnTo>
                    <a:pt x="1357744" y="4512107"/>
                  </a:lnTo>
                  <a:lnTo>
                    <a:pt x="1322501" y="4480484"/>
                  </a:lnTo>
                  <a:lnTo>
                    <a:pt x="1318628" y="4458284"/>
                  </a:lnTo>
                  <a:lnTo>
                    <a:pt x="1431061" y="4458284"/>
                  </a:lnTo>
                  <a:lnTo>
                    <a:pt x="1431061" y="4446473"/>
                  </a:lnTo>
                  <a:close/>
                </a:path>
                <a:path w="8250555" h="4597400">
                  <a:moveTo>
                    <a:pt x="1576311" y="4513351"/>
                  </a:moveTo>
                  <a:lnTo>
                    <a:pt x="1574774" y="4509262"/>
                  </a:lnTo>
                  <a:lnTo>
                    <a:pt x="1571713" y="4505985"/>
                  </a:lnTo>
                  <a:lnTo>
                    <a:pt x="1568742" y="4502721"/>
                  </a:lnTo>
                  <a:lnTo>
                    <a:pt x="1564347" y="4501083"/>
                  </a:lnTo>
                  <a:lnTo>
                    <a:pt x="1552689" y="4501083"/>
                  </a:lnTo>
                  <a:lnTo>
                    <a:pt x="1548295" y="4502721"/>
                  </a:lnTo>
                  <a:lnTo>
                    <a:pt x="1545323" y="4505985"/>
                  </a:lnTo>
                  <a:lnTo>
                    <a:pt x="1542465" y="4509262"/>
                  </a:lnTo>
                  <a:lnTo>
                    <a:pt x="1541030" y="4513351"/>
                  </a:lnTo>
                  <a:lnTo>
                    <a:pt x="1541030" y="4522965"/>
                  </a:lnTo>
                  <a:lnTo>
                    <a:pt x="1542465" y="4526902"/>
                  </a:lnTo>
                  <a:lnTo>
                    <a:pt x="1545323" y="4530064"/>
                  </a:lnTo>
                  <a:lnTo>
                    <a:pt x="1548295" y="4533239"/>
                  </a:lnTo>
                  <a:lnTo>
                    <a:pt x="1552689" y="4534827"/>
                  </a:lnTo>
                  <a:lnTo>
                    <a:pt x="1564347" y="4534827"/>
                  </a:lnTo>
                  <a:lnTo>
                    <a:pt x="1568742" y="4533239"/>
                  </a:lnTo>
                  <a:lnTo>
                    <a:pt x="1571713" y="4530064"/>
                  </a:lnTo>
                  <a:lnTo>
                    <a:pt x="1574774" y="4526902"/>
                  </a:lnTo>
                  <a:lnTo>
                    <a:pt x="1576311" y="4522965"/>
                  </a:lnTo>
                  <a:lnTo>
                    <a:pt x="1576311" y="4513351"/>
                  </a:lnTo>
                  <a:close/>
                </a:path>
                <a:path w="8250555" h="4597400">
                  <a:moveTo>
                    <a:pt x="1576463" y="4377918"/>
                  </a:moveTo>
                  <a:lnTo>
                    <a:pt x="1574927" y="4373829"/>
                  </a:lnTo>
                  <a:lnTo>
                    <a:pt x="1571866" y="4370552"/>
                  </a:lnTo>
                  <a:lnTo>
                    <a:pt x="1568894" y="4367276"/>
                  </a:lnTo>
                  <a:lnTo>
                    <a:pt x="1564500" y="4365650"/>
                  </a:lnTo>
                  <a:lnTo>
                    <a:pt x="1552841" y="4365650"/>
                  </a:lnTo>
                  <a:lnTo>
                    <a:pt x="1548447" y="4367276"/>
                  </a:lnTo>
                  <a:lnTo>
                    <a:pt x="1545475" y="4370552"/>
                  </a:lnTo>
                  <a:lnTo>
                    <a:pt x="1542618" y="4373829"/>
                  </a:lnTo>
                  <a:lnTo>
                    <a:pt x="1541183" y="4377918"/>
                  </a:lnTo>
                  <a:lnTo>
                    <a:pt x="1541183" y="4387532"/>
                  </a:lnTo>
                  <a:lnTo>
                    <a:pt x="1542618" y="4391469"/>
                  </a:lnTo>
                  <a:lnTo>
                    <a:pt x="1545475" y="4394632"/>
                  </a:lnTo>
                  <a:lnTo>
                    <a:pt x="1548447" y="4397807"/>
                  </a:lnTo>
                  <a:lnTo>
                    <a:pt x="1552841" y="4399394"/>
                  </a:lnTo>
                  <a:lnTo>
                    <a:pt x="1564500" y="4399394"/>
                  </a:lnTo>
                  <a:lnTo>
                    <a:pt x="1568894" y="4397807"/>
                  </a:lnTo>
                  <a:lnTo>
                    <a:pt x="1571866" y="4394632"/>
                  </a:lnTo>
                  <a:lnTo>
                    <a:pt x="1574927" y="4391469"/>
                  </a:lnTo>
                  <a:lnTo>
                    <a:pt x="1576463" y="4387532"/>
                  </a:lnTo>
                  <a:lnTo>
                    <a:pt x="1576463" y="4377918"/>
                  </a:lnTo>
                  <a:close/>
                </a:path>
                <a:path w="8250555" h="4597400">
                  <a:moveTo>
                    <a:pt x="7641272" y="0"/>
                  </a:moveTo>
                  <a:lnTo>
                    <a:pt x="7611973" y="0"/>
                  </a:lnTo>
                  <a:lnTo>
                    <a:pt x="7611973" y="172859"/>
                  </a:lnTo>
                  <a:lnTo>
                    <a:pt x="7532649" y="51231"/>
                  </a:lnTo>
                  <a:lnTo>
                    <a:pt x="7499236" y="0"/>
                  </a:lnTo>
                  <a:lnTo>
                    <a:pt x="7469632" y="0"/>
                  </a:lnTo>
                  <a:lnTo>
                    <a:pt x="7469632" y="223316"/>
                  </a:lnTo>
                  <a:lnTo>
                    <a:pt x="7499236" y="223316"/>
                  </a:lnTo>
                  <a:lnTo>
                    <a:pt x="7499236" y="51231"/>
                  </a:lnTo>
                  <a:lnTo>
                    <a:pt x="7611669" y="223316"/>
                  </a:lnTo>
                  <a:lnTo>
                    <a:pt x="7641272" y="223316"/>
                  </a:lnTo>
                  <a:lnTo>
                    <a:pt x="7641272" y="172859"/>
                  </a:lnTo>
                  <a:lnTo>
                    <a:pt x="7641272" y="0"/>
                  </a:lnTo>
                  <a:close/>
                </a:path>
                <a:path w="8250555" h="4597400">
                  <a:moveTo>
                    <a:pt x="7832687" y="142176"/>
                  </a:moveTo>
                  <a:lnTo>
                    <a:pt x="7820876" y="90462"/>
                  </a:lnTo>
                  <a:lnTo>
                    <a:pt x="7811503" y="77609"/>
                  </a:lnTo>
                  <a:lnTo>
                    <a:pt x="7804315" y="71043"/>
                  </a:lnTo>
                  <a:lnTo>
                    <a:pt x="7804315" y="138811"/>
                  </a:lnTo>
                  <a:lnTo>
                    <a:pt x="7803515" y="153225"/>
                  </a:lnTo>
                  <a:lnTo>
                    <a:pt x="7784668" y="193738"/>
                  </a:lnTo>
                  <a:lnTo>
                    <a:pt x="7757223" y="203225"/>
                  </a:lnTo>
                  <a:lnTo>
                    <a:pt x="7747000" y="202171"/>
                  </a:lnTo>
                  <a:lnTo>
                    <a:pt x="7717295" y="177469"/>
                  </a:lnTo>
                  <a:lnTo>
                    <a:pt x="7710144" y="142176"/>
                  </a:lnTo>
                  <a:lnTo>
                    <a:pt x="7710945" y="127508"/>
                  </a:lnTo>
                  <a:lnTo>
                    <a:pt x="7729969" y="87007"/>
                  </a:lnTo>
                  <a:lnTo>
                    <a:pt x="7776248" y="81864"/>
                  </a:lnTo>
                  <a:lnTo>
                    <a:pt x="7801051" y="114109"/>
                  </a:lnTo>
                  <a:lnTo>
                    <a:pt x="7804315" y="138811"/>
                  </a:lnTo>
                  <a:lnTo>
                    <a:pt x="7804315" y="71043"/>
                  </a:lnTo>
                  <a:lnTo>
                    <a:pt x="7800429" y="67487"/>
                  </a:lnTo>
                  <a:lnTo>
                    <a:pt x="7787564" y="60159"/>
                  </a:lnTo>
                  <a:lnTo>
                    <a:pt x="7773048" y="55765"/>
                  </a:lnTo>
                  <a:lnTo>
                    <a:pt x="7756919" y="54292"/>
                  </a:lnTo>
                  <a:lnTo>
                    <a:pt x="7746251" y="54952"/>
                  </a:lnTo>
                  <a:lnTo>
                    <a:pt x="7709751" y="70726"/>
                  </a:lnTo>
                  <a:lnTo>
                    <a:pt x="7686954" y="104990"/>
                  </a:lnTo>
                  <a:lnTo>
                    <a:pt x="7681608" y="138811"/>
                  </a:lnTo>
                  <a:lnTo>
                    <a:pt x="7681709" y="142176"/>
                  </a:lnTo>
                  <a:lnTo>
                    <a:pt x="7693342" y="190233"/>
                  </a:lnTo>
                  <a:lnTo>
                    <a:pt x="7726667" y="220522"/>
                  </a:lnTo>
                  <a:lnTo>
                    <a:pt x="7757223" y="226390"/>
                  </a:lnTo>
                  <a:lnTo>
                    <a:pt x="7768095" y="225717"/>
                  </a:lnTo>
                  <a:lnTo>
                    <a:pt x="7804963" y="209753"/>
                  </a:lnTo>
                  <a:lnTo>
                    <a:pt x="7811668" y="203225"/>
                  </a:lnTo>
                  <a:lnTo>
                    <a:pt x="7812100" y="202806"/>
                  </a:lnTo>
                  <a:lnTo>
                    <a:pt x="7830350" y="165188"/>
                  </a:lnTo>
                  <a:lnTo>
                    <a:pt x="7832103" y="153987"/>
                  </a:lnTo>
                  <a:lnTo>
                    <a:pt x="7832687" y="142176"/>
                  </a:lnTo>
                  <a:close/>
                </a:path>
                <a:path w="8250555" h="4597400">
                  <a:moveTo>
                    <a:pt x="7938529" y="200317"/>
                  </a:moveTo>
                  <a:lnTo>
                    <a:pt x="7932801" y="201536"/>
                  </a:lnTo>
                  <a:lnTo>
                    <a:pt x="7928305" y="202158"/>
                  </a:lnTo>
                  <a:lnTo>
                    <a:pt x="7918386" y="202158"/>
                  </a:lnTo>
                  <a:lnTo>
                    <a:pt x="7913675" y="200520"/>
                  </a:lnTo>
                  <a:lnTo>
                    <a:pt x="7910919" y="197243"/>
                  </a:lnTo>
                  <a:lnTo>
                    <a:pt x="7908150" y="193865"/>
                  </a:lnTo>
                  <a:lnTo>
                    <a:pt x="7906779" y="188861"/>
                  </a:lnTo>
                  <a:lnTo>
                    <a:pt x="7906779" y="79298"/>
                  </a:lnTo>
                  <a:lnTo>
                    <a:pt x="7937754" y="79298"/>
                  </a:lnTo>
                  <a:lnTo>
                    <a:pt x="7937754" y="57365"/>
                  </a:lnTo>
                  <a:lnTo>
                    <a:pt x="7906779" y="57365"/>
                  </a:lnTo>
                  <a:lnTo>
                    <a:pt x="7906779" y="17170"/>
                  </a:lnTo>
                  <a:lnTo>
                    <a:pt x="7878394" y="17170"/>
                  </a:lnTo>
                  <a:lnTo>
                    <a:pt x="7878394" y="57365"/>
                  </a:lnTo>
                  <a:lnTo>
                    <a:pt x="7848181" y="57365"/>
                  </a:lnTo>
                  <a:lnTo>
                    <a:pt x="7848181" y="79298"/>
                  </a:lnTo>
                  <a:lnTo>
                    <a:pt x="7878394" y="79298"/>
                  </a:lnTo>
                  <a:lnTo>
                    <a:pt x="7878394" y="182219"/>
                  </a:lnTo>
                  <a:lnTo>
                    <a:pt x="7879004" y="192189"/>
                  </a:lnTo>
                  <a:lnTo>
                    <a:pt x="7907820" y="225666"/>
                  </a:lnTo>
                  <a:lnTo>
                    <a:pt x="7916748" y="226390"/>
                  </a:lnTo>
                  <a:lnTo>
                    <a:pt x="7923797" y="226390"/>
                  </a:lnTo>
                  <a:lnTo>
                    <a:pt x="7931061" y="225361"/>
                  </a:lnTo>
                  <a:lnTo>
                    <a:pt x="7938529" y="223316"/>
                  </a:lnTo>
                  <a:lnTo>
                    <a:pt x="7938529" y="202158"/>
                  </a:lnTo>
                  <a:lnTo>
                    <a:pt x="7938529" y="200317"/>
                  </a:lnTo>
                  <a:close/>
                </a:path>
                <a:path w="8250555" h="4597400">
                  <a:moveTo>
                    <a:pt x="8104632" y="136664"/>
                  </a:moveTo>
                  <a:lnTo>
                    <a:pt x="8094548" y="87426"/>
                  </a:lnTo>
                  <a:lnTo>
                    <a:pt x="8076260" y="65963"/>
                  </a:lnTo>
                  <a:lnTo>
                    <a:pt x="8076260" y="123012"/>
                  </a:lnTo>
                  <a:lnTo>
                    <a:pt x="8076260" y="125158"/>
                  </a:lnTo>
                  <a:lnTo>
                    <a:pt x="7993126" y="125158"/>
                  </a:lnTo>
                  <a:lnTo>
                    <a:pt x="7995069" y="114515"/>
                  </a:lnTo>
                  <a:lnTo>
                    <a:pt x="8020583" y="80746"/>
                  </a:lnTo>
                  <a:lnTo>
                    <a:pt x="8036382" y="77609"/>
                  </a:lnTo>
                  <a:lnTo>
                    <a:pt x="8044815" y="78359"/>
                  </a:lnTo>
                  <a:lnTo>
                    <a:pt x="8075079" y="112814"/>
                  </a:lnTo>
                  <a:lnTo>
                    <a:pt x="8076260" y="123012"/>
                  </a:lnTo>
                  <a:lnTo>
                    <a:pt x="8076260" y="65963"/>
                  </a:lnTo>
                  <a:lnTo>
                    <a:pt x="8065135" y="59626"/>
                  </a:lnTo>
                  <a:lnTo>
                    <a:pt x="8051660" y="55626"/>
                  </a:lnTo>
                  <a:lnTo>
                    <a:pt x="8036382" y="54292"/>
                  </a:lnTo>
                  <a:lnTo>
                    <a:pt x="8026667" y="54978"/>
                  </a:lnTo>
                  <a:lnTo>
                    <a:pt x="7991589" y="71323"/>
                  </a:lnTo>
                  <a:lnTo>
                    <a:pt x="7969097" y="105702"/>
                  </a:lnTo>
                  <a:lnTo>
                    <a:pt x="7963827" y="139725"/>
                  </a:lnTo>
                  <a:lnTo>
                    <a:pt x="7963827" y="144945"/>
                  </a:lnTo>
                  <a:lnTo>
                    <a:pt x="7975740" y="192252"/>
                  </a:lnTo>
                  <a:lnTo>
                    <a:pt x="8009306" y="220865"/>
                  </a:lnTo>
                  <a:lnTo>
                    <a:pt x="8039913" y="226390"/>
                  </a:lnTo>
                  <a:lnTo>
                    <a:pt x="8059471" y="224383"/>
                  </a:lnTo>
                  <a:lnTo>
                    <a:pt x="8076412" y="218376"/>
                  </a:lnTo>
                  <a:lnTo>
                    <a:pt x="8090751" y="208356"/>
                  </a:lnTo>
                  <a:lnTo>
                    <a:pt x="8095043" y="203225"/>
                  </a:lnTo>
                  <a:lnTo>
                    <a:pt x="8102486" y="194335"/>
                  </a:lnTo>
                  <a:lnTo>
                    <a:pt x="8085163" y="180835"/>
                  </a:lnTo>
                  <a:lnTo>
                    <a:pt x="8079943" y="187579"/>
                  </a:lnTo>
                  <a:lnTo>
                    <a:pt x="8073860" y="193001"/>
                  </a:lnTo>
                  <a:lnTo>
                    <a:pt x="8041449" y="203225"/>
                  </a:lnTo>
                  <a:lnTo>
                    <a:pt x="8031315" y="202285"/>
                  </a:lnTo>
                  <a:lnTo>
                    <a:pt x="7996085" y="170675"/>
                  </a:lnTo>
                  <a:lnTo>
                    <a:pt x="7992211" y="148475"/>
                  </a:lnTo>
                  <a:lnTo>
                    <a:pt x="8104632" y="148475"/>
                  </a:lnTo>
                  <a:lnTo>
                    <a:pt x="8104632" y="136664"/>
                  </a:lnTo>
                  <a:close/>
                </a:path>
                <a:path w="8250555" h="4597400">
                  <a:moveTo>
                    <a:pt x="8249894" y="203530"/>
                  </a:moveTo>
                  <a:lnTo>
                    <a:pt x="8248358" y="199440"/>
                  </a:lnTo>
                  <a:lnTo>
                    <a:pt x="8245284" y="196176"/>
                  </a:lnTo>
                  <a:lnTo>
                    <a:pt x="8242325" y="192900"/>
                  </a:lnTo>
                  <a:lnTo>
                    <a:pt x="8237931" y="191262"/>
                  </a:lnTo>
                  <a:lnTo>
                    <a:pt x="8226272" y="191262"/>
                  </a:lnTo>
                  <a:lnTo>
                    <a:pt x="8221878" y="192900"/>
                  </a:lnTo>
                  <a:lnTo>
                    <a:pt x="8218906" y="196176"/>
                  </a:lnTo>
                  <a:lnTo>
                    <a:pt x="8216049" y="199440"/>
                  </a:lnTo>
                  <a:lnTo>
                    <a:pt x="8214614" y="203530"/>
                  </a:lnTo>
                  <a:lnTo>
                    <a:pt x="8214614" y="213144"/>
                  </a:lnTo>
                  <a:lnTo>
                    <a:pt x="8216049" y="217081"/>
                  </a:lnTo>
                  <a:lnTo>
                    <a:pt x="8218906" y="220256"/>
                  </a:lnTo>
                  <a:lnTo>
                    <a:pt x="8221878" y="223418"/>
                  </a:lnTo>
                  <a:lnTo>
                    <a:pt x="8226272" y="225005"/>
                  </a:lnTo>
                  <a:lnTo>
                    <a:pt x="8237931" y="225005"/>
                  </a:lnTo>
                  <a:lnTo>
                    <a:pt x="8242325" y="223418"/>
                  </a:lnTo>
                  <a:lnTo>
                    <a:pt x="8245284" y="220256"/>
                  </a:lnTo>
                  <a:lnTo>
                    <a:pt x="8248358" y="217081"/>
                  </a:lnTo>
                  <a:lnTo>
                    <a:pt x="8249894" y="213144"/>
                  </a:lnTo>
                  <a:lnTo>
                    <a:pt x="8249894" y="203530"/>
                  </a:lnTo>
                  <a:close/>
                </a:path>
                <a:path w="8250555" h="4597400">
                  <a:moveTo>
                    <a:pt x="8250047" y="68097"/>
                  </a:moveTo>
                  <a:lnTo>
                    <a:pt x="8248510" y="64008"/>
                  </a:lnTo>
                  <a:lnTo>
                    <a:pt x="8245437" y="60731"/>
                  </a:lnTo>
                  <a:lnTo>
                    <a:pt x="8242478" y="57467"/>
                  </a:lnTo>
                  <a:lnTo>
                    <a:pt x="8238083" y="55829"/>
                  </a:lnTo>
                  <a:lnTo>
                    <a:pt x="8226425" y="55829"/>
                  </a:lnTo>
                  <a:lnTo>
                    <a:pt x="8222031" y="57467"/>
                  </a:lnTo>
                  <a:lnTo>
                    <a:pt x="8219059" y="60731"/>
                  </a:lnTo>
                  <a:lnTo>
                    <a:pt x="8216201" y="64008"/>
                  </a:lnTo>
                  <a:lnTo>
                    <a:pt x="8214766" y="68097"/>
                  </a:lnTo>
                  <a:lnTo>
                    <a:pt x="8214766" y="77711"/>
                  </a:lnTo>
                  <a:lnTo>
                    <a:pt x="8216201" y="81648"/>
                  </a:lnTo>
                  <a:lnTo>
                    <a:pt x="8219059" y="84810"/>
                  </a:lnTo>
                  <a:lnTo>
                    <a:pt x="8222031" y="87985"/>
                  </a:lnTo>
                  <a:lnTo>
                    <a:pt x="8226425" y="89573"/>
                  </a:lnTo>
                  <a:lnTo>
                    <a:pt x="8238083" y="89573"/>
                  </a:lnTo>
                  <a:lnTo>
                    <a:pt x="8242478" y="87985"/>
                  </a:lnTo>
                  <a:lnTo>
                    <a:pt x="8245437" y="84810"/>
                  </a:lnTo>
                  <a:lnTo>
                    <a:pt x="8248510" y="81648"/>
                  </a:lnTo>
                  <a:lnTo>
                    <a:pt x="8250047" y="77711"/>
                  </a:lnTo>
                  <a:lnTo>
                    <a:pt x="8250047" y="680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9389" y="16297626"/>
              <a:ext cx="4690118" cy="3058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487783" y="16198881"/>
              <a:ext cx="480059" cy="549910"/>
            </a:xfrm>
            <a:custGeom>
              <a:avLst/>
              <a:gdLst/>
              <a:ahLst/>
              <a:cxnLst/>
              <a:rect l="l" t="t" r="r" b="b"/>
              <a:pathLst>
                <a:path w="480059" h="549909">
                  <a:moveTo>
                    <a:pt x="401676" y="0"/>
                  </a:moveTo>
                  <a:lnTo>
                    <a:pt x="157111" y="335599"/>
                  </a:lnTo>
                  <a:lnTo>
                    <a:pt x="77793" y="226756"/>
                  </a:lnTo>
                  <a:lnTo>
                    <a:pt x="0" y="333506"/>
                  </a:lnTo>
                  <a:lnTo>
                    <a:pt x="157619" y="549798"/>
                  </a:lnTo>
                  <a:lnTo>
                    <a:pt x="479978" y="107448"/>
                  </a:lnTo>
                  <a:lnTo>
                    <a:pt x="401676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16619300" y="8024446"/>
            <a:ext cx="331470" cy="548005"/>
          </a:xfrm>
          <a:custGeom>
            <a:avLst/>
            <a:gdLst/>
            <a:ahLst/>
            <a:cxnLst/>
            <a:rect l="l" t="t" r="r" b="b"/>
            <a:pathLst>
              <a:path w="331469" h="548004">
                <a:moveTo>
                  <a:pt x="2926" y="530203"/>
                </a:moveTo>
                <a:lnTo>
                  <a:pt x="0" y="535191"/>
                </a:lnTo>
                <a:lnTo>
                  <a:pt x="1671" y="541606"/>
                </a:lnTo>
                <a:lnTo>
                  <a:pt x="11647" y="547459"/>
                </a:lnTo>
                <a:lnTo>
                  <a:pt x="18062" y="545788"/>
                </a:lnTo>
                <a:lnTo>
                  <a:pt x="20989" y="540800"/>
                </a:lnTo>
                <a:lnTo>
                  <a:pt x="2926" y="530203"/>
                </a:lnTo>
                <a:close/>
              </a:path>
              <a:path w="331469" h="548004">
                <a:moveTo>
                  <a:pt x="153390" y="273729"/>
                </a:moveTo>
                <a:lnTo>
                  <a:pt x="2926" y="530203"/>
                </a:lnTo>
                <a:lnTo>
                  <a:pt x="20989" y="540800"/>
                </a:lnTo>
                <a:lnTo>
                  <a:pt x="165530" y="294422"/>
                </a:lnTo>
                <a:lnTo>
                  <a:pt x="153390" y="273729"/>
                </a:lnTo>
                <a:close/>
              </a:path>
              <a:path w="331469" h="548004">
                <a:moveTo>
                  <a:pt x="177670" y="273729"/>
                </a:moveTo>
                <a:lnTo>
                  <a:pt x="165530" y="294422"/>
                </a:lnTo>
                <a:lnTo>
                  <a:pt x="310072" y="540800"/>
                </a:lnTo>
                <a:lnTo>
                  <a:pt x="328134" y="530203"/>
                </a:lnTo>
                <a:lnTo>
                  <a:pt x="177670" y="273729"/>
                </a:lnTo>
                <a:close/>
              </a:path>
              <a:path w="331469" h="548004">
                <a:moveTo>
                  <a:pt x="165530" y="253036"/>
                </a:moveTo>
                <a:lnTo>
                  <a:pt x="153390" y="273729"/>
                </a:lnTo>
                <a:lnTo>
                  <a:pt x="165530" y="294422"/>
                </a:lnTo>
                <a:lnTo>
                  <a:pt x="177670" y="273729"/>
                </a:lnTo>
                <a:lnTo>
                  <a:pt x="165530" y="253036"/>
                </a:lnTo>
                <a:close/>
              </a:path>
              <a:path w="331469" h="548004">
                <a:moveTo>
                  <a:pt x="20989" y="6659"/>
                </a:moveTo>
                <a:lnTo>
                  <a:pt x="2926" y="17256"/>
                </a:lnTo>
                <a:lnTo>
                  <a:pt x="153390" y="273729"/>
                </a:lnTo>
                <a:lnTo>
                  <a:pt x="165530" y="253036"/>
                </a:lnTo>
                <a:lnTo>
                  <a:pt x="20989" y="6659"/>
                </a:lnTo>
                <a:close/>
              </a:path>
              <a:path w="331469" h="548004">
                <a:moveTo>
                  <a:pt x="310072" y="6659"/>
                </a:moveTo>
                <a:lnTo>
                  <a:pt x="165530" y="253036"/>
                </a:lnTo>
                <a:lnTo>
                  <a:pt x="177670" y="273729"/>
                </a:lnTo>
                <a:lnTo>
                  <a:pt x="328134" y="17256"/>
                </a:lnTo>
                <a:lnTo>
                  <a:pt x="310072" y="6659"/>
                </a:lnTo>
                <a:close/>
              </a:path>
              <a:path w="331469" h="548004">
                <a:moveTo>
                  <a:pt x="319414" y="0"/>
                </a:moveTo>
                <a:lnTo>
                  <a:pt x="312998" y="1671"/>
                </a:lnTo>
                <a:lnTo>
                  <a:pt x="310072" y="6659"/>
                </a:lnTo>
                <a:lnTo>
                  <a:pt x="328134" y="17256"/>
                </a:lnTo>
                <a:lnTo>
                  <a:pt x="331061" y="12268"/>
                </a:lnTo>
                <a:lnTo>
                  <a:pt x="329389" y="5852"/>
                </a:lnTo>
                <a:lnTo>
                  <a:pt x="319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74601" y="408364"/>
            <a:ext cx="2565366" cy="232453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4314004"/>
            <a:ext cx="20104100" cy="5204460"/>
            <a:chOff x="0" y="4314004"/>
            <a:chExt cx="20104100" cy="520446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314004"/>
              <a:ext cx="20104098" cy="52040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952667" y="6272060"/>
              <a:ext cx="6188710" cy="1277620"/>
            </a:xfrm>
            <a:custGeom>
              <a:avLst/>
              <a:gdLst/>
              <a:ahLst/>
              <a:cxnLst/>
              <a:rect l="l" t="t" r="r" b="b"/>
              <a:pathLst>
                <a:path w="6188709" h="1277620">
                  <a:moveTo>
                    <a:pt x="6188293" y="0"/>
                  </a:moveTo>
                  <a:lnTo>
                    <a:pt x="0" y="0"/>
                  </a:lnTo>
                  <a:lnTo>
                    <a:pt x="0" y="1277448"/>
                  </a:lnTo>
                  <a:lnTo>
                    <a:pt x="6188293" y="1277448"/>
                  </a:lnTo>
                  <a:lnTo>
                    <a:pt x="6188293" y="0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05022" y="6837488"/>
              <a:ext cx="1969135" cy="387985"/>
            </a:xfrm>
            <a:custGeom>
              <a:avLst/>
              <a:gdLst/>
              <a:ahLst/>
              <a:cxnLst/>
              <a:rect l="l" t="t" r="r" b="b"/>
              <a:pathLst>
                <a:path w="1969134" h="387984">
                  <a:moveTo>
                    <a:pt x="1968526" y="0"/>
                  </a:moveTo>
                  <a:lnTo>
                    <a:pt x="0" y="0"/>
                  </a:lnTo>
                  <a:lnTo>
                    <a:pt x="0" y="387422"/>
                  </a:lnTo>
                  <a:lnTo>
                    <a:pt x="1968526" y="387422"/>
                  </a:lnTo>
                  <a:lnTo>
                    <a:pt x="1968526" y="0"/>
                  </a:lnTo>
                  <a:close/>
                </a:path>
              </a:pathLst>
            </a:custGeom>
            <a:solidFill>
              <a:srgbClr val="F8D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046845" y="6847966"/>
              <a:ext cx="4010660" cy="398145"/>
            </a:xfrm>
            <a:custGeom>
              <a:avLst/>
              <a:gdLst/>
              <a:ahLst/>
              <a:cxnLst/>
              <a:rect l="l" t="t" r="r" b="b"/>
              <a:pathLst>
                <a:path w="4010659" h="398145">
                  <a:moveTo>
                    <a:pt x="1968525" y="0"/>
                  </a:moveTo>
                  <a:lnTo>
                    <a:pt x="0" y="0"/>
                  </a:lnTo>
                  <a:lnTo>
                    <a:pt x="0" y="387426"/>
                  </a:lnTo>
                  <a:lnTo>
                    <a:pt x="1968525" y="387426"/>
                  </a:lnTo>
                  <a:lnTo>
                    <a:pt x="1968525" y="0"/>
                  </a:lnTo>
                  <a:close/>
                </a:path>
                <a:path w="4010659" h="398145">
                  <a:moveTo>
                    <a:pt x="4010342" y="10464"/>
                  </a:moveTo>
                  <a:lnTo>
                    <a:pt x="2041817" y="10464"/>
                  </a:lnTo>
                  <a:lnTo>
                    <a:pt x="2041817" y="397891"/>
                  </a:lnTo>
                  <a:lnTo>
                    <a:pt x="4010342" y="397891"/>
                  </a:lnTo>
                  <a:lnTo>
                    <a:pt x="4010342" y="10464"/>
                  </a:lnTo>
                  <a:close/>
                </a:path>
              </a:pathLst>
            </a:custGeom>
            <a:solidFill>
              <a:srgbClr val="F9DD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1470" y="6411553"/>
              <a:ext cx="4289841" cy="2495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9656" y="6968128"/>
              <a:ext cx="104143" cy="1104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72838" y="7016143"/>
              <a:ext cx="116671" cy="7067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97977" y="7003383"/>
              <a:ext cx="133371" cy="1325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14495" y="6963662"/>
              <a:ext cx="1491661" cy="1162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26109" y="6890366"/>
              <a:ext cx="1248796" cy="3256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27619" y="6911307"/>
              <a:ext cx="1624085" cy="36176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261528" y="8617520"/>
              <a:ext cx="3590290" cy="501650"/>
            </a:xfrm>
            <a:custGeom>
              <a:avLst/>
              <a:gdLst/>
              <a:ahLst/>
              <a:cxnLst/>
              <a:rect l="l" t="t" r="r" b="b"/>
              <a:pathLst>
                <a:path w="3590290" h="501650">
                  <a:moveTo>
                    <a:pt x="593712" y="244589"/>
                  </a:moveTo>
                  <a:lnTo>
                    <a:pt x="20281" y="482"/>
                  </a:lnTo>
                  <a:lnTo>
                    <a:pt x="17665" y="0"/>
                  </a:lnTo>
                  <a:lnTo>
                    <a:pt x="12357" y="50"/>
                  </a:lnTo>
                  <a:lnTo>
                    <a:pt x="0" y="9588"/>
                  </a:lnTo>
                  <a:lnTo>
                    <a:pt x="0" y="223507"/>
                  </a:lnTo>
                  <a:lnTo>
                    <a:pt x="183032" y="223507"/>
                  </a:lnTo>
                  <a:lnTo>
                    <a:pt x="183032" y="269811"/>
                  </a:lnTo>
                  <a:lnTo>
                    <a:pt x="0" y="269811"/>
                  </a:lnTo>
                  <a:lnTo>
                    <a:pt x="0" y="483730"/>
                  </a:lnTo>
                  <a:lnTo>
                    <a:pt x="17665" y="493331"/>
                  </a:lnTo>
                  <a:lnTo>
                    <a:pt x="20281" y="492836"/>
                  </a:lnTo>
                  <a:lnTo>
                    <a:pt x="588200" y="255803"/>
                  </a:lnTo>
                  <a:lnTo>
                    <a:pt x="590194" y="254330"/>
                  </a:lnTo>
                  <a:lnTo>
                    <a:pt x="592975" y="250761"/>
                  </a:lnTo>
                  <a:lnTo>
                    <a:pt x="593712" y="248729"/>
                  </a:lnTo>
                  <a:lnTo>
                    <a:pt x="593712" y="244589"/>
                  </a:lnTo>
                  <a:close/>
                </a:path>
                <a:path w="3590290" h="501650">
                  <a:moveTo>
                    <a:pt x="1342707" y="252806"/>
                  </a:moveTo>
                  <a:lnTo>
                    <a:pt x="769277" y="8712"/>
                  </a:lnTo>
                  <a:lnTo>
                    <a:pt x="766660" y="8216"/>
                  </a:lnTo>
                  <a:lnTo>
                    <a:pt x="761352" y="8280"/>
                  </a:lnTo>
                  <a:lnTo>
                    <a:pt x="748995" y="17805"/>
                  </a:lnTo>
                  <a:lnTo>
                    <a:pt x="748995" y="231736"/>
                  </a:lnTo>
                  <a:lnTo>
                    <a:pt x="932027" y="231736"/>
                  </a:lnTo>
                  <a:lnTo>
                    <a:pt x="932027" y="278028"/>
                  </a:lnTo>
                  <a:lnTo>
                    <a:pt x="748995" y="278028"/>
                  </a:lnTo>
                  <a:lnTo>
                    <a:pt x="748995" y="491959"/>
                  </a:lnTo>
                  <a:lnTo>
                    <a:pt x="766660" y="501548"/>
                  </a:lnTo>
                  <a:lnTo>
                    <a:pt x="769277" y="501053"/>
                  </a:lnTo>
                  <a:lnTo>
                    <a:pt x="1337195" y="264020"/>
                  </a:lnTo>
                  <a:lnTo>
                    <a:pt x="1339189" y="262559"/>
                  </a:lnTo>
                  <a:lnTo>
                    <a:pt x="1341970" y="258991"/>
                  </a:lnTo>
                  <a:lnTo>
                    <a:pt x="1342707" y="256959"/>
                  </a:lnTo>
                  <a:lnTo>
                    <a:pt x="1342707" y="252806"/>
                  </a:lnTo>
                  <a:close/>
                </a:path>
                <a:path w="3590290" h="501650">
                  <a:moveTo>
                    <a:pt x="2840685" y="244589"/>
                  </a:moveTo>
                  <a:lnTo>
                    <a:pt x="2267254" y="482"/>
                  </a:lnTo>
                  <a:lnTo>
                    <a:pt x="2264638" y="0"/>
                  </a:lnTo>
                  <a:lnTo>
                    <a:pt x="2259342" y="50"/>
                  </a:lnTo>
                  <a:lnTo>
                    <a:pt x="2246973" y="9588"/>
                  </a:lnTo>
                  <a:lnTo>
                    <a:pt x="2246973" y="223507"/>
                  </a:lnTo>
                  <a:lnTo>
                    <a:pt x="2430018" y="223507"/>
                  </a:lnTo>
                  <a:lnTo>
                    <a:pt x="2430018" y="269811"/>
                  </a:lnTo>
                  <a:lnTo>
                    <a:pt x="2246973" y="269811"/>
                  </a:lnTo>
                  <a:lnTo>
                    <a:pt x="2246973" y="483730"/>
                  </a:lnTo>
                  <a:lnTo>
                    <a:pt x="2264638" y="493331"/>
                  </a:lnTo>
                  <a:lnTo>
                    <a:pt x="2267254" y="492836"/>
                  </a:lnTo>
                  <a:lnTo>
                    <a:pt x="2835186" y="255803"/>
                  </a:lnTo>
                  <a:lnTo>
                    <a:pt x="2837180" y="254330"/>
                  </a:lnTo>
                  <a:lnTo>
                    <a:pt x="2839961" y="250761"/>
                  </a:lnTo>
                  <a:lnTo>
                    <a:pt x="2840685" y="248729"/>
                  </a:lnTo>
                  <a:lnTo>
                    <a:pt x="2840685" y="244589"/>
                  </a:lnTo>
                  <a:close/>
                </a:path>
                <a:path w="3590290" h="501650">
                  <a:moveTo>
                    <a:pt x="3589680" y="244589"/>
                  </a:moveTo>
                  <a:lnTo>
                    <a:pt x="3016250" y="482"/>
                  </a:lnTo>
                  <a:lnTo>
                    <a:pt x="3013633" y="0"/>
                  </a:lnTo>
                  <a:lnTo>
                    <a:pt x="3008338" y="50"/>
                  </a:lnTo>
                  <a:lnTo>
                    <a:pt x="2995968" y="9588"/>
                  </a:lnTo>
                  <a:lnTo>
                    <a:pt x="2995968" y="223507"/>
                  </a:lnTo>
                  <a:lnTo>
                    <a:pt x="3179013" y="223507"/>
                  </a:lnTo>
                  <a:lnTo>
                    <a:pt x="3179013" y="269811"/>
                  </a:lnTo>
                  <a:lnTo>
                    <a:pt x="2995968" y="269811"/>
                  </a:lnTo>
                  <a:lnTo>
                    <a:pt x="2995968" y="483730"/>
                  </a:lnTo>
                  <a:lnTo>
                    <a:pt x="3013633" y="493331"/>
                  </a:lnTo>
                  <a:lnTo>
                    <a:pt x="3016250" y="492836"/>
                  </a:lnTo>
                  <a:lnTo>
                    <a:pt x="3584181" y="255803"/>
                  </a:lnTo>
                  <a:lnTo>
                    <a:pt x="3586175" y="254330"/>
                  </a:lnTo>
                  <a:lnTo>
                    <a:pt x="3588956" y="250761"/>
                  </a:lnTo>
                  <a:lnTo>
                    <a:pt x="3589680" y="248729"/>
                  </a:lnTo>
                  <a:lnTo>
                    <a:pt x="3589680" y="244589"/>
                  </a:lnTo>
                  <a:close/>
                </a:path>
              </a:pathLst>
            </a:custGeom>
            <a:solidFill>
              <a:srgbClr val="E4B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759514" y="8625730"/>
              <a:ext cx="593725" cy="493395"/>
            </a:xfrm>
            <a:custGeom>
              <a:avLst/>
              <a:gdLst/>
              <a:ahLst/>
              <a:cxnLst/>
              <a:rect l="l" t="t" r="r" b="b"/>
              <a:pathLst>
                <a:path w="593725" h="493395">
                  <a:moveTo>
                    <a:pt x="17667" y="0"/>
                  </a:moveTo>
                  <a:lnTo>
                    <a:pt x="0" y="223516"/>
                  </a:lnTo>
                  <a:lnTo>
                    <a:pt x="183039" y="223516"/>
                  </a:lnTo>
                  <a:lnTo>
                    <a:pt x="183039" y="269815"/>
                  </a:lnTo>
                  <a:lnTo>
                    <a:pt x="0" y="269815"/>
                  </a:lnTo>
                  <a:lnTo>
                    <a:pt x="0" y="483740"/>
                  </a:lnTo>
                  <a:lnTo>
                    <a:pt x="691" y="485717"/>
                  </a:lnTo>
                  <a:lnTo>
                    <a:pt x="17667" y="493332"/>
                  </a:lnTo>
                  <a:lnTo>
                    <a:pt x="20283" y="492838"/>
                  </a:lnTo>
                  <a:lnTo>
                    <a:pt x="588210" y="255806"/>
                  </a:lnTo>
                  <a:lnTo>
                    <a:pt x="590204" y="254338"/>
                  </a:lnTo>
                  <a:lnTo>
                    <a:pt x="592982" y="250771"/>
                  </a:lnTo>
                  <a:lnTo>
                    <a:pt x="593715" y="248737"/>
                  </a:lnTo>
                  <a:lnTo>
                    <a:pt x="593715" y="244594"/>
                  </a:lnTo>
                  <a:lnTo>
                    <a:pt x="592982" y="242560"/>
                  </a:lnTo>
                  <a:lnTo>
                    <a:pt x="590204" y="238993"/>
                  </a:lnTo>
                  <a:lnTo>
                    <a:pt x="588210" y="237525"/>
                  </a:lnTo>
                  <a:lnTo>
                    <a:pt x="20283" y="493"/>
                  </a:lnTo>
                  <a:lnTo>
                    <a:pt x="17667" y="0"/>
                  </a:lnTo>
                  <a:close/>
                </a:path>
              </a:pathLst>
            </a:custGeom>
            <a:solidFill>
              <a:srgbClr val="E4B16E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2785255" y="10052050"/>
            <a:ext cx="14377035" cy="8397875"/>
            <a:chOff x="2785255" y="10052050"/>
            <a:chExt cx="14377035" cy="8397875"/>
          </a:xfrm>
        </p:grpSpPr>
        <p:sp>
          <p:nvSpPr>
            <p:cNvPr id="31" name="object 31"/>
            <p:cNvSpPr/>
            <p:nvPr/>
          </p:nvSpPr>
          <p:spPr>
            <a:xfrm>
              <a:off x="2785255" y="10052050"/>
              <a:ext cx="14377035" cy="8397875"/>
            </a:xfrm>
            <a:custGeom>
              <a:avLst/>
              <a:gdLst/>
              <a:ahLst/>
              <a:cxnLst/>
              <a:rect l="l" t="t" r="r" b="b"/>
              <a:pathLst>
                <a:path w="14377035" h="8397875">
                  <a:moveTo>
                    <a:pt x="14376525" y="0"/>
                  </a:moveTo>
                  <a:lnTo>
                    <a:pt x="0" y="0"/>
                  </a:lnTo>
                  <a:lnTo>
                    <a:pt x="0" y="8397650"/>
                  </a:lnTo>
                  <a:lnTo>
                    <a:pt x="14376525" y="8397650"/>
                  </a:lnTo>
                  <a:lnTo>
                    <a:pt x="14376525" y="0"/>
                  </a:lnTo>
                  <a:close/>
                </a:path>
              </a:pathLst>
            </a:custGeom>
            <a:solidFill>
              <a:srgbClr val="E4B16E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56548" y="13559796"/>
              <a:ext cx="6684699" cy="20647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3727328" y="10281284"/>
              <a:ext cx="3167380" cy="5655945"/>
            </a:xfrm>
            <a:custGeom>
              <a:avLst/>
              <a:gdLst/>
              <a:ahLst/>
              <a:cxnLst/>
              <a:rect l="l" t="t" r="r" b="b"/>
              <a:pathLst>
                <a:path w="3167380" h="5655944">
                  <a:moveTo>
                    <a:pt x="785317" y="4939322"/>
                  </a:moveTo>
                  <a:lnTo>
                    <a:pt x="657199" y="4765383"/>
                  </a:lnTo>
                  <a:lnTo>
                    <a:pt x="257048" y="5308663"/>
                  </a:lnTo>
                  <a:lnTo>
                    <a:pt x="127279" y="5132463"/>
                  </a:lnTo>
                  <a:lnTo>
                    <a:pt x="0" y="5305272"/>
                  </a:lnTo>
                  <a:lnTo>
                    <a:pt x="257886" y="5655411"/>
                  </a:lnTo>
                  <a:lnTo>
                    <a:pt x="785317" y="4939322"/>
                  </a:lnTo>
                  <a:close/>
                </a:path>
                <a:path w="3167380" h="5655944">
                  <a:moveTo>
                    <a:pt x="3167380" y="8674"/>
                  </a:moveTo>
                  <a:lnTo>
                    <a:pt x="3159480" y="228"/>
                  </a:lnTo>
                  <a:lnTo>
                    <a:pt x="3152864" y="0"/>
                  </a:lnTo>
                  <a:lnTo>
                    <a:pt x="3148634" y="3949"/>
                  </a:lnTo>
                  <a:lnTo>
                    <a:pt x="2865805" y="268236"/>
                  </a:lnTo>
                  <a:lnTo>
                    <a:pt x="2582976" y="3949"/>
                  </a:lnTo>
                  <a:lnTo>
                    <a:pt x="2568689" y="19253"/>
                  </a:lnTo>
                  <a:lnTo>
                    <a:pt x="2850477" y="282575"/>
                  </a:lnTo>
                  <a:lnTo>
                    <a:pt x="2568689" y="545896"/>
                  </a:lnTo>
                  <a:lnTo>
                    <a:pt x="2564460" y="549833"/>
                  </a:lnTo>
                  <a:lnTo>
                    <a:pt x="2564231" y="556463"/>
                  </a:lnTo>
                  <a:lnTo>
                    <a:pt x="2572131" y="564921"/>
                  </a:lnTo>
                  <a:lnTo>
                    <a:pt x="2578760" y="565137"/>
                  </a:lnTo>
                  <a:lnTo>
                    <a:pt x="2582976" y="561187"/>
                  </a:lnTo>
                  <a:lnTo>
                    <a:pt x="2865805" y="296900"/>
                  </a:lnTo>
                  <a:lnTo>
                    <a:pt x="3148634" y="561187"/>
                  </a:lnTo>
                  <a:lnTo>
                    <a:pt x="3162935" y="545896"/>
                  </a:lnTo>
                  <a:lnTo>
                    <a:pt x="2881147" y="282575"/>
                  </a:lnTo>
                  <a:lnTo>
                    <a:pt x="3162935" y="19253"/>
                  </a:lnTo>
                  <a:lnTo>
                    <a:pt x="3167151" y="15303"/>
                  </a:lnTo>
                  <a:lnTo>
                    <a:pt x="3167380" y="8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387422" y="3559472"/>
            <a:ext cx="19308445" cy="603250"/>
            <a:chOff x="387422" y="3559472"/>
            <a:chExt cx="19308445" cy="603250"/>
          </a:xfrm>
        </p:grpSpPr>
        <p:sp>
          <p:nvSpPr>
            <p:cNvPr id="35" name="object 35"/>
            <p:cNvSpPr/>
            <p:nvPr/>
          </p:nvSpPr>
          <p:spPr>
            <a:xfrm>
              <a:off x="387413" y="3559479"/>
              <a:ext cx="19308445" cy="492759"/>
            </a:xfrm>
            <a:custGeom>
              <a:avLst/>
              <a:gdLst/>
              <a:ahLst/>
              <a:cxnLst/>
              <a:rect l="l" t="t" r="r" b="b"/>
              <a:pathLst>
                <a:path w="19308445" h="492760">
                  <a:moveTo>
                    <a:pt x="19308318" y="622"/>
                  </a:moveTo>
                  <a:lnTo>
                    <a:pt x="19297841" y="622"/>
                  </a:lnTo>
                  <a:lnTo>
                    <a:pt x="19297841" y="11099"/>
                  </a:lnTo>
                  <a:lnTo>
                    <a:pt x="19297841" y="482282"/>
                  </a:lnTo>
                  <a:lnTo>
                    <a:pt x="10477" y="482282"/>
                  </a:lnTo>
                  <a:lnTo>
                    <a:pt x="10477" y="11099"/>
                  </a:lnTo>
                  <a:lnTo>
                    <a:pt x="19297841" y="11099"/>
                  </a:lnTo>
                  <a:lnTo>
                    <a:pt x="19297841" y="622"/>
                  </a:lnTo>
                  <a:lnTo>
                    <a:pt x="10477" y="62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492760"/>
                  </a:lnTo>
                  <a:lnTo>
                    <a:pt x="10477" y="492760"/>
                  </a:lnTo>
                  <a:lnTo>
                    <a:pt x="19297841" y="492760"/>
                  </a:lnTo>
                  <a:lnTo>
                    <a:pt x="19308318" y="492760"/>
                  </a:lnTo>
                  <a:lnTo>
                    <a:pt x="19308318" y="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87422" y="3779989"/>
              <a:ext cx="273050" cy="329565"/>
            </a:xfrm>
            <a:custGeom>
              <a:avLst/>
              <a:gdLst/>
              <a:ahLst/>
              <a:cxnLst/>
              <a:rect l="l" t="t" r="r" b="b"/>
              <a:pathLst>
                <a:path w="273050" h="329564">
                  <a:moveTo>
                    <a:pt x="0" y="0"/>
                  </a:moveTo>
                  <a:lnTo>
                    <a:pt x="2994" y="329084"/>
                  </a:lnTo>
                  <a:lnTo>
                    <a:pt x="272509" y="162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07641" y="3748576"/>
              <a:ext cx="1330960" cy="318770"/>
            </a:xfrm>
            <a:custGeom>
              <a:avLst/>
              <a:gdLst/>
              <a:ahLst/>
              <a:cxnLst/>
              <a:rect l="l" t="t" r="r" b="b"/>
              <a:pathLst>
                <a:path w="1330960" h="318770">
                  <a:moveTo>
                    <a:pt x="148064" y="16360"/>
                  </a:moveTo>
                  <a:lnTo>
                    <a:pt x="113707" y="16360"/>
                  </a:lnTo>
                  <a:lnTo>
                    <a:pt x="0" y="314126"/>
                  </a:lnTo>
                  <a:lnTo>
                    <a:pt x="40492" y="314126"/>
                  </a:lnTo>
                  <a:lnTo>
                    <a:pt x="68510" y="236412"/>
                  </a:lnTo>
                  <a:lnTo>
                    <a:pt x="232246" y="236412"/>
                  </a:lnTo>
                  <a:lnTo>
                    <a:pt x="219885" y="204100"/>
                  </a:lnTo>
                  <a:lnTo>
                    <a:pt x="80372" y="204100"/>
                  </a:lnTo>
                  <a:lnTo>
                    <a:pt x="130886" y="64829"/>
                  </a:lnTo>
                  <a:lnTo>
                    <a:pt x="166606" y="64829"/>
                  </a:lnTo>
                  <a:lnTo>
                    <a:pt x="148064" y="16360"/>
                  </a:lnTo>
                  <a:close/>
                </a:path>
                <a:path w="1330960" h="318770">
                  <a:moveTo>
                    <a:pt x="232246" y="236412"/>
                  </a:moveTo>
                  <a:lnTo>
                    <a:pt x="193261" y="236412"/>
                  </a:lnTo>
                  <a:lnTo>
                    <a:pt x="221688" y="314126"/>
                  </a:lnTo>
                  <a:lnTo>
                    <a:pt x="261976" y="314126"/>
                  </a:lnTo>
                  <a:lnTo>
                    <a:pt x="232246" y="236412"/>
                  </a:lnTo>
                  <a:close/>
                </a:path>
                <a:path w="1330960" h="318770">
                  <a:moveTo>
                    <a:pt x="166606" y="64829"/>
                  </a:moveTo>
                  <a:lnTo>
                    <a:pt x="130886" y="64829"/>
                  </a:lnTo>
                  <a:lnTo>
                    <a:pt x="181604" y="204100"/>
                  </a:lnTo>
                  <a:lnTo>
                    <a:pt x="219885" y="204100"/>
                  </a:lnTo>
                  <a:lnTo>
                    <a:pt x="166606" y="64829"/>
                  </a:lnTo>
                  <a:close/>
                </a:path>
                <a:path w="1330960" h="318770">
                  <a:moveTo>
                    <a:pt x="384682" y="88757"/>
                  </a:moveTo>
                  <a:lnTo>
                    <a:pt x="343767" y="96579"/>
                  </a:lnTo>
                  <a:lnTo>
                    <a:pt x="312592" y="119382"/>
                  </a:lnTo>
                  <a:lnTo>
                    <a:pt x="292985" y="154749"/>
                  </a:lnTo>
                  <a:lnTo>
                    <a:pt x="286313" y="199192"/>
                  </a:lnTo>
                  <a:lnTo>
                    <a:pt x="286313" y="205532"/>
                  </a:lnTo>
                  <a:lnTo>
                    <a:pt x="292959" y="252364"/>
                  </a:lnTo>
                  <a:lnTo>
                    <a:pt x="312899" y="288153"/>
                  </a:lnTo>
                  <a:lnTo>
                    <a:pt x="344291" y="310701"/>
                  </a:lnTo>
                  <a:lnTo>
                    <a:pt x="384886" y="318216"/>
                  </a:lnTo>
                  <a:lnTo>
                    <a:pt x="395981" y="317577"/>
                  </a:lnTo>
                  <a:lnTo>
                    <a:pt x="437036" y="302443"/>
                  </a:lnTo>
                  <a:lnTo>
                    <a:pt x="454321" y="287335"/>
                  </a:lnTo>
                  <a:lnTo>
                    <a:pt x="384886" y="287335"/>
                  </a:lnTo>
                  <a:lnTo>
                    <a:pt x="371108" y="286044"/>
                  </a:lnTo>
                  <a:lnTo>
                    <a:pt x="333005" y="255253"/>
                  </a:lnTo>
                  <a:lnTo>
                    <a:pt x="324147" y="207781"/>
                  </a:lnTo>
                  <a:lnTo>
                    <a:pt x="324223" y="199192"/>
                  </a:lnTo>
                  <a:lnTo>
                    <a:pt x="333005" y="152193"/>
                  </a:lnTo>
                  <a:lnTo>
                    <a:pt x="371069" y="121146"/>
                  </a:lnTo>
                  <a:lnTo>
                    <a:pt x="384682" y="119842"/>
                  </a:lnTo>
                  <a:lnTo>
                    <a:pt x="454468" y="119842"/>
                  </a:lnTo>
                  <a:lnTo>
                    <a:pt x="446444" y="111048"/>
                  </a:lnTo>
                  <a:lnTo>
                    <a:pt x="433381" y="101296"/>
                  </a:lnTo>
                  <a:lnTo>
                    <a:pt x="418733" y="94329"/>
                  </a:lnTo>
                  <a:lnTo>
                    <a:pt x="402500" y="90150"/>
                  </a:lnTo>
                  <a:lnTo>
                    <a:pt x="384682" y="88757"/>
                  </a:lnTo>
                  <a:close/>
                </a:path>
                <a:path w="1330960" h="318770">
                  <a:moveTo>
                    <a:pt x="472825" y="244388"/>
                  </a:moveTo>
                  <a:lnTo>
                    <a:pt x="437036" y="244388"/>
                  </a:lnTo>
                  <a:lnTo>
                    <a:pt x="435375" y="253208"/>
                  </a:lnTo>
                  <a:lnTo>
                    <a:pt x="432026" y="261260"/>
                  </a:lnTo>
                  <a:lnTo>
                    <a:pt x="394690" y="286568"/>
                  </a:lnTo>
                  <a:lnTo>
                    <a:pt x="384886" y="287335"/>
                  </a:lnTo>
                  <a:lnTo>
                    <a:pt x="454321" y="287335"/>
                  </a:lnTo>
                  <a:lnTo>
                    <a:pt x="459737" y="280587"/>
                  </a:lnTo>
                  <a:lnTo>
                    <a:pt x="465080" y="271882"/>
                  </a:lnTo>
                  <a:lnTo>
                    <a:pt x="469042" y="262948"/>
                  </a:lnTo>
                  <a:lnTo>
                    <a:pt x="471624" y="253783"/>
                  </a:lnTo>
                  <a:lnTo>
                    <a:pt x="472825" y="244388"/>
                  </a:lnTo>
                  <a:close/>
                </a:path>
                <a:path w="1330960" h="318770">
                  <a:moveTo>
                    <a:pt x="454468" y="119842"/>
                  </a:moveTo>
                  <a:lnTo>
                    <a:pt x="384682" y="119842"/>
                  </a:lnTo>
                  <a:lnTo>
                    <a:pt x="394984" y="120711"/>
                  </a:lnTo>
                  <a:lnTo>
                    <a:pt x="404417" y="123319"/>
                  </a:lnTo>
                  <a:lnTo>
                    <a:pt x="435400" y="158673"/>
                  </a:lnTo>
                  <a:lnTo>
                    <a:pt x="437036" y="168924"/>
                  </a:lnTo>
                  <a:lnTo>
                    <a:pt x="472825" y="168924"/>
                  </a:lnTo>
                  <a:lnTo>
                    <a:pt x="470563" y="151963"/>
                  </a:lnTo>
                  <a:lnTo>
                    <a:pt x="465412" y="136663"/>
                  </a:lnTo>
                  <a:lnTo>
                    <a:pt x="457372" y="123025"/>
                  </a:lnTo>
                  <a:lnTo>
                    <a:pt x="454468" y="119842"/>
                  </a:lnTo>
                  <a:close/>
                </a:path>
                <a:path w="1330960" h="318770">
                  <a:moveTo>
                    <a:pt x="603916" y="88757"/>
                  </a:moveTo>
                  <a:lnTo>
                    <a:pt x="563001" y="96579"/>
                  </a:lnTo>
                  <a:lnTo>
                    <a:pt x="531826" y="119382"/>
                  </a:lnTo>
                  <a:lnTo>
                    <a:pt x="512219" y="154749"/>
                  </a:lnTo>
                  <a:lnTo>
                    <a:pt x="505547" y="199192"/>
                  </a:lnTo>
                  <a:lnTo>
                    <a:pt x="505547" y="205532"/>
                  </a:lnTo>
                  <a:lnTo>
                    <a:pt x="512193" y="252364"/>
                  </a:lnTo>
                  <a:lnTo>
                    <a:pt x="532133" y="288153"/>
                  </a:lnTo>
                  <a:lnTo>
                    <a:pt x="563525" y="310701"/>
                  </a:lnTo>
                  <a:lnTo>
                    <a:pt x="604121" y="318216"/>
                  </a:lnTo>
                  <a:lnTo>
                    <a:pt x="615215" y="317577"/>
                  </a:lnTo>
                  <a:lnTo>
                    <a:pt x="656270" y="302443"/>
                  </a:lnTo>
                  <a:lnTo>
                    <a:pt x="673555" y="287335"/>
                  </a:lnTo>
                  <a:lnTo>
                    <a:pt x="604121" y="287335"/>
                  </a:lnTo>
                  <a:lnTo>
                    <a:pt x="590342" y="286044"/>
                  </a:lnTo>
                  <a:lnTo>
                    <a:pt x="552239" y="255253"/>
                  </a:lnTo>
                  <a:lnTo>
                    <a:pt x="543381" y="207781"/>
                  </a:lnTo>
                  <a:lnTo>
                    <a:pt x="543457" y="199192"/>
                  </a:lnTo>
                  <a:lnTo>
                    <a:pt x="552239" y="152193"/>
                  </a:lnTo>
                  <a:lnTo>
                    <a:pt x="590303" y="121146"/>
                  </a:lnTo>
                  <a:lnTo>
                    <a:pt x="603916" y="119842"/>
                  </a:lnTo>
                  <a:lnTo>
                    <a:pt x="673702" y="119842"/>
                  </a:lnTo>
                  <a:lnTo>
                    <a:pt x="665678" y="111048"/>
                  </a:lnTo>
                  <a:lnTo>
                    <a:pt x="652615" y="101296"/>
                  </a:lnTo>
                  <a:lnTo>
                    <a:pt x="637967" y="94329"/>
                  </a:lnTo>
                  <a:lnTo>
                    <a:pt x="621734" y="90150"/>
                  </a:lnTo>
                  <a:lnTo>
                    <a:pt x="603916" y="88757"/>
                  </a:lnTo>
                  <a:close/>
                </a:path>
                <a:path w="1330960" h="318770">
                  <a:moveTo>
                    <a:pt x="692060" y="244388"/>
                  </a:moveTo>
                  <a:lnTo>
                    <a:pt x="656270" y="244388"/>
                  </a:lnTo>
                  <a:lnTo>
                    <a:pt x="654609" y="253208"/>
                  </a:lnTo>
                  <a:lnTo>
                    <a:pt x="651260" y="261260"/>
                  </a:lnTo>
                  <a:lnTo>
                    <a:pt x="613924" y="286568"/>
                  </a:lnTo>
                  <a:lnTo>
                    <a:pt x="604121" y="287335"/>
                  </a:lnTo>
                  <a:lnTo>
                    <a:pt x="673555" y="287335"/>
                  </a:lnTo>
                  <a:lnTo>
                    <a:pt x="678971" y="280587"/>
                  </a:lnTo>
                  <a:lnTo>
                    <a:pt x="684314" y="271882"/>
                  </a:lnTo>
                  <a:lnTo>
                    <a:pt x="688276" y="262948"/>
                  </a:lnTo>
                  <a:lnTo>
                    <a:pt x="690858" y="253783"/>
                  </a:lnTo>
                  <a:lnTo>
                    <a:pt x="692060" y="244388"/>
                  </a:lnTo>
                  <a:close/>
                </a:path>
                <a:path w="1330960" h="318770">
                  <a:moveTo>
                    <a:pt x="673702" y="119842"/>
                  </a:moveTo>
                  <a:lnTo>
                    <a:pt x="603916" y="119842"/>
                  </a:lnTo>
                  <a:lnTo>
                    <a:pt x="614218" y="120711"/>
                  </a:lnTo>
                  <a:lnTo>
                    <a:pt x="623651" y="123319"/>
                  </a:lnTo>
                  <a:lnTo>
                    <a:pt x="654634" y="158673"/>
                  </a:lnTo>
                  <a:lnTo>
                    <a:pt x="656270" y="168924"/>
                  </a:lnTo>
                  <a:lnTo>
                    <a:pt x="692060" y="168924"/>
                  </a:lnTo>
                  <a:lnTo>
                    <a:pt x="689797" y="151963"/>
                  </a:lnTo>
                  <a:lnTo>
                    <a:pt x="684646" y="136663"/>
                  </a:lnTo>
                  <a:lnTo>
                    <a:pt x="676606" y="123025"/>
                  </a:lnTo>
                  <a:lnTo>
                    <a:pt x="673702" y="119842"/>
                  </a:lnTo>
                  <a:close/>
                </a:path>
                <a:path w="1330960" h="318770">
                  <a:moveTo>
                    <a:pt x="771614" y="92847"/>
                  </a:moveTo>
                  <a:lnTo>
                    <a:pt x="733780" y="92847"/>
                  </a:lnTo>
                  <a:lnTo>
                    <a:pt x="733780" y="236821"/>
                  </a:lnTo>
                  <a:lnTo>
                    <a:pt x="744325" y="286211"/>
                  </a:lnTo>
                  <a:lnTo>
                    <a:pt x="775193" y="313104"/>
                  </a:lnTo>
                  <a:lnTo>
                    <a:pt x="806380" y="318216"/>
                  </a:lnTo>
                  <a:lnTo>
                    <a:pt x="826461" y="316593"/>
                  </a:lnTo>
                  <a:lnTo>
                    <a:pt x="843959" y="311723"/>
                  </a:lnTo>
                  <a:lnTo>
                    <a:pt x="858875" y="303607"/>
                  </a:lnTo>
                  <a:lnTo>
                    <a:pt x="871210" y="292244"/>
                  </a:lnTo>
                  <a:lnTo>
                    <a:pt x="908022" y="292244"/>
                  </a:lnTo>
                  <a:lnTo>
                    <a:pt x="908022" y="286108"/>
                  </a:lnTo>
                  <a:lnTo>
                    <a:pt x="812516" y="286108"/>
                  </a:lnTo>
                  <a:lnTo>
                    <a:pt x="794621" y="282964"/>
                  </a:lnTo>
                  <a:lnTo>
                    <a:pt x="781839" y="273531"/>
                  </a:lnTo>
                  <a:lnTo>
                    <a:pt x="774170" y="257809"/>
                  </a:lnTo>
                  <a:lnTo>
                    <a:pt x="771733" y="236821"/>
                  </a:lnTo>
                  <a:lnTo>
                    <a:pt x="771614" y="92847"/>
                  </a:lnTo>
                  <a:close/>
                </a:path>
                <a:path w="1330960" h="318770">
                  <a:moveTo>
                    <a:pt x="908022" y="292244"/>
                  </a:moveTo>
                  <a:lnTo>
                    <a:pt x="871210" y="292244"/>
                  </a:lnTo>
                  <a:lnTo>
                    <a:pt x="872028" y="314126"/>
                  </a:lnTo>
                  <a:lnTo>
                    <a:pt x="908022" y="314126"/>
                  </a:lnTo>
                  <a:lnTo>
                    <a:pt x="908022" y="292244"/>
                  </a:lnTo>
                  <a:close/>
                </a:path>
                <a:path w="1330960" h="318770">
                  <a:moveTo>
                    <a:pt x="908022" y="92847"/>
                  </a:moveTo>
                  <a:lnTo>
                    <a:pt x="870187" y="92847"/>
                  </a:lnTo>
                  <a:lnTo>
                    <a:pt x="870187" y="253796"/>
                  </a:lnTo>
                  <a:lnTo>
                    <a:pt x="861214" y="267932"/>
                  </a:lnTo>
                  <a:lnTo>
                    <a:pt x="848612" y="278030"/>
                  </a:lnTo>
                  <a:lnTo>
                    <a:pt x="832379" y="284089"/>
                  </a:lnTo>
                  <a:lnTo>
                    <a:pt x="812516" y="286108"/>
                  </a:lnTo>
                  <a:lnTo>
                    <a:pt x="908022" y="286108"/>
                  </a:lnTo>
                  <a:lnTo>
                    <a:pt x="908022" y="92847"/>
                  </a:lnTo>
                  <a:close/>
                </a:path>
                <a:path w="1330960" h="318770">
                  <a:moveTo>
                    <a:pt x="1052814" y="88757"/>
                  </a:moveTo>
                  <a:lnTo>
                    <a:pt x="1015312" y="97039"/>
                  </a:lnTo>
                  <a:lnTo>
                    <a:pt x="983671" y="120890"/>
                  </a:lnTo>
                  <a:lnTo>
                    <a:pt x="963099" y="157306"/>
                  </a:lnTo>
                  <a:lnTo>
                    <a:pt x="956081" y="202668"/>
                  </a:lnTo>
                  <a:lnTo>
                    <a:pt x="956081" y="209622"/>
                  </a:lnTo>
                  <a:lnTo>
                    <a:pt x="963137" y="254154"/>
                  </a:lnTo>
                  <a:lnTo>
                    <a:pt x="984304" y="288767"/>
                  </a:lnTo>
                  <a:lnTo>
                    <a:pt x="1016718" y="310854"/>
                  </a:lnTo>
                  <a:lnTo>
                    <a:pt x="1057518" y="318216"/>
                  </a:lnTo>
                  <a:lnTo>
                    <a:pt x="1083593" y="315545"/>
                  </a:lnTo>
                  <a:lnTo>
                    <a:pt x="1106191" y="307531"/>
                  </a:lnTo>
                  <a:lnTo>
                    <a:pt x="1125313" y="294174"/>
                  </a:lnTo>
                  <a:lnTo>
                    <a:pt x="1131034" y="287335"/>
                  </a:lnTo>
                  <a:lnTo>
                    <a:pt x="1059563" y="287335"/>
                  </a:lnTo>
                  <a:lnTo>
                    <a:pt x="1046065" y="286083"/>
                  </a:lnTo>
                  <a:lnTo>
                    <a:pt x="1004921" y="256390"/>
                  </a:lnTo>
                  <a:lnTo>
                    <a:pt x="993916" y="214325"/>
                  </a:lnTo>
                  <a:lnTo>
                    <a:pt x="1143821" y="214325"/>
                  </a:lnTo>
                  <a:lnTo>
                    <a:pt x="1143821" y="198578"/>
                  </a:lnTo>
                  <a:lnTo>
                    <a:pt x="1142902" y="183240"/>
                  </a:lnTo>
                  <a:lnTo>
                    <a:pt x="995143" y="183240"/>
                  </a:lnTo>
                  <a:lnTo>
                    <a:pt x="997725" y="169052"/>
                  </a:lnTo>
                  <a:lnTo>
                    <a:pt x="1022598" y="129275"/>
                  </a:lnTo>
                  <a:lnTo>
                    <a:pt x="1052814" y="119842"/>
                  </a:lnTo>
                  <a:lnTo>
                    <a:pt x="1121661" y="119842"/>
                  </a:lnTo>
                  <a:lnTo>
                    <a:pt x="1119893" y="117183"/>
                  </a:lnTo>
                  <a:lnTo>
                    <a:pt x="1106728" y="104747"/>
                  </a:lnTo>
                  <a:lnTo>
                    <a:pt x="1091160" y="95863"/>
                  </a:lnTo>
                  <a:lnTo>
                    <a:pt x="1073189" y="90533"/>
                  </a:lnTo>
                  <a:lnTo>
                    <a:pt x="1052814" y="88757"/>
                  </a:lnTo>
                  <a:close/>
                </a:path>
                <a:path w="1330960" h="318770">
                  <a:moveTo>
                    <a:pt x="1117848" y="257477"/>
                  </a:moveTo>
                  <a:lnTo>
                    <a:pt x="1086175" y="282734"/>
                  </a:lnTo>
                  <a:lnTo>
                    <a:pt x="1059563" y="287335"/>
                  </a:lnTo>
                  <a:lnTo>
                    <a:pt x="1131034" y="287335"/>
                  </a:lnTo>
                  <a:lnTo>
                    <a:pt x="1140958" y="275474"/>
                  </a:lnTo>
                  <a:lnTo>
                    <a:pt x="1117848" y="257477"/>
                  </a:lnTo>
                  <a:close/>
                </a:path>
                <a:path w="1330960" h="318770">
                  <a:moveTo>
                    <a:pt x="1121661" y="119842"/>
                  </a:moveTo>
                  <a:lnTo>
                    <a:pt x="1052814" y="119842"/>
                  </a:lnTo>
                  <a:lnTo>
                    <a:pt x="1064062" y="120839"/>
                  </a:lnTo>
                  <a:lnTo>
                    <a:pt x="1074083" y="123830"/>
                  </a:lnTo>
                  <a:lnTo>
                    <a:pt x="1101283" y="154813"/>
                  </a:lnTo>
                  <a:lnTo>
                    <a:pt x="1105987" y="180377"/>
                  </a:lnTo>
                  <a:lnTo>
                    <a:pt x="1105987" y="183240"/>
                  </a:lnTo>
                  <a:lnTo>
                    <a:pt x="1142902" y="183240"/>
                  </a:lnTo>
                  <a:lnTo>
                    <a:pt x="1142326" y="173628"/>
                  </a:lnTo>
                  <a:lnTo>
                    <a:pt x="1137839" y="151746"/>
                  </a:lnTo>
                  <a:lnTo>
                    <a:pt x="1130362" y="132931"/>
                  </a:lnTo>
                  <a:lnTo>
                    <a:pt x="1121661" y="119842"/>
                  </a:lnTo>
                  <a:close/>
                </a:path>
                <a:path w="1330960" h="318770">
                  <a:moveTo>
                    <a:pt x="1228897" y="92847"/>
                  </a:moveTo>
                  <a:lnTo>
                    <a:pt x="1191063" y="92847"/>
                  </a:lnTo>
                  <a:lnTo>
                    <a:pt x="1191063" y="314126"/>
                  </a:lnTo>
                  <a:lnTo>
                    <a:pt x="1228897" y="314126"/>
                  </a:lnTo>
                  <a:lnTo>
                    <a:pt x="1228897" y="92847"/>
                  </a:lnTo>
                  <a:close/>
                </a:path>
                <a:path w="1330960" h="318770">
                  <a:moveTo>
                    <a:pt x="1217649" y="12270"/>
                  </a:moveTo>
                  <a:lnTo>
                    <a:pt x="1202924" y="12270"/>
                  </a:lnTo>
                  <a:lnTo>
                    <a:pt x="1197334" y="14383"/>
                  </a:lnTo>
                  <a:lnTo>
                    <a:pt x="1193517" y="18610"/>
                  </a:lnTo>
                  <a:lnTo>
                    <a:pt x="1189836" y="22836"/>
                  </a:lnTo>
                  <a:lnTo>
                    <a:pt x="1187995" y="28017"/>
                  </a:lnTo>
                  <a:lnTo>
                    <a:pt x="1187995" y="40288"/>
                  </a:lnTo>
                  <a:lnTo>
                    <a:pt x="1189836" y="45401"/>
                  </a:lnTo>
                  <a:lnTo>
                    <a:pt x="1193517" y="49491"/>
                  </a:lnTo>
                  <a:lnTo>
                    <a:pt x="1197334" y="53581"/>
                  </a:lnTo>
                  <a:lnTo>
                    <a:pt x="1202924" y="55626"/>
                  </a:lnTo>
                  <a:lnTo>
                    <a:pt x="1217649" y="55626"/>
                  </a:lnTo>
                  <a:lnTo>
                    <a:pt x="1223239" y="53581"/>
                  </a:lnTo>
                  <a:lnTo>
                    <a:pt x="1230874" y="45401"/>
                  </a:lnTo>
                  <a:lnTo>
                    <a:pt x="1232783" y="40288"/>
                  </a:lnTo>
                  <a:lnTo>
                    <a:pt x="1232783" y="28017"/>
                  </a:lnTo>
                  <a:lnTo>
                    <a:pt x="1230874" y="22836"/>
                  </a:lnTo>
                  <a:lnTo>
                    <a:pt x="1223239" y="14383"/>
                  </a:lnTo>
                  <a:lnTo>
                    <a:pt x="1217649" y="12270"/>
                  </a:lnTo>
                  <a:close/>
                </a:path>
                <a:path w="1330960" h="318770">
                  <a:moveTo>
                    <a:pt x="1330743" y="0"/>
                  </a:moveTo>
                  <a:lnTo>
                    <a:pt x="1292908" y="0"/>
                  </a:lnTo>
                  <a:lnTo>
                    <a:pt x="1292908" y="314126"/>
                  </a:lnTo>
                  <a:lnTo>
                    <a:pt x="1330743" y="314126"/>
                  </a:lnTo>
                  <a:lnTo>
                    <a:pt x="13307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66108" y="3760847"/>
              <a:ext cx="3051861" cy="3869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7459" y="3754195"/>
              <a:ext cx="3630114" cy="39920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044145" y="3779989"/>
              <a:ext cx="273050" cy="329565"/>
            </a:xfrm>
            <a:custGeom>
              <a:avLst/>
              <a:gdLst/>
              <a:ahLst/>
              <a:cxnLst/>
              <a:rect l="l" t="t" r="r" b="b"/>
              <a:pathLst>
                <a:path w="273050" h="329564">
                  <a:moveTo>
                    <a:pt x="0" y="0"/>
                  </a:moveTo>
                  <a:lnTo>
                    <a:pt x="2994" y="329084"/>
                  </a:lnTo>
                  <a:lnTo>
                    <a:pt x="272509" y="162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B1C3">
                <a:alpha val="7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193200" y="3748576"/>
              <a:ext cx="774065" cy="401320"/>
            </a:xfrm>
            <a:custGeom>
              <a:avLst/>
              <a:gdLst/>
              <a:ahLst/>
              <a:cxnLst/>
              <a:rect l="l" t="t" r="r" b="b"/>
              <a:pathLst>
                <a:path w="774065" h="401320">
                  <a:moveTo>
                    <a:pt x="97346" y="16360"/>
                  </a:moveTo>
                  <a:lnTo>
                    <a:pt x="0" y="16360"/>
                  </a:lnTo>
                  <a:lnTo>
                    <a:pt x="0" y="314126"/>
                  </a:lnTo>
                  <a:lnTo>
                    <a:pt x="103277" y="314126"/>
                  </a:lnTo>
                  <a:lnTo>
                    <a:pt x="125658" y="312694"/>
                  </a:lnTo>
                  <a:lnTo>
                    <a:pt x="145355" y="308400"/>
                  </a:lnTo>
                  <a:lnTo>
                    <a:pt x="162367" y="301242"/>
                  </a:lnTo>
                  <a:lnTo>
                    <a:pt x="176696" y="291221"/>
                  </a:lnTo>
                  <a:lnTo>
                    <a:pt x="185044" y="282018"/>
                  </a:lnTo>
                  <a:lnTo>
                    <a:pt x="39265" y="282018"/>
                  </a:lnTo>
                  <a:lnTo>
                    <a:pt x="39265" y="174855"/>
                  </a:lnTo>
                  <a:lnTo>
                    <a:pt x="181276" y="174855"/>
                  </a:lnTo>
                  <a:lnTo>
                    <a:pt x="180965" y="174497"/>
                  </a:lnTo>
                  <a:lnTo>
                    <a:pt x="172094" y="167288"/>
                  </a:lnTo>
                  <a:lnTo>
                    <a:pt x="161945" y="161613"/>
                  </a:lnTo>
                  <a:lnTo>
                    <a:pt x="150518" y="157472"/>
                  </a:lnTo>
                  <a:lnTo>
                    <a:pt x="160207" y="152627"/>
                  </a:lnTo>
                  <a:lnTo>
                    <a:pt x="168822" y="146888"/>
                  </a:lnTo>
                  <a:lnTo>
                    <a:pt x="172832" y="143361"/>
                  </a:lnTo>
                  <a:lnTo>
                    <a:pt x="39265" y="143361"/>
                  </a:lnTo>
                  <a:lnTo>
                    <a:pt x="39265" y="48673"/>
                  </a:lnTo>
                  <a:lnTo>
                    <a:pt x="181478" y="48673"/>
                  </a:lnTo>
                  <a:lnTo>
                    <a:pt x="180888" y="47625"/>
                  </a:lnTo>
                  <a:lnTo>
                    <a:pt x="170151" y="36402"/>
                  </a:lnTo>
                  <a:lnTo>
                    <a:pt x="156475" y="27634"/>
                  </a:lnTo>
                  <a:lnTo>
                    <a:pt x="139782" y="21371"/>
                  </a:lnTo>
                  <a:lnTo>
                    <a:pt x="120072" y="17613"/>
                  </a:lnTo>
                  <a:lnTo>
                    <a:pt x="97346" y="16360"/>
                  </a:lnTo>
                  <a:close/>
                </a:path>
                <a:path w="774065" h="401320">
                  <a:moveTo>
                    <a:pt x="181276" y="174855"/>
                  </a:moveTo>
                  <a:lnTo>
                    <a:pt x="104708" y="174855"/>
                  </a:lnTo>
                  <a:lnTo>
                    <a:pt x="130298" y="178217"/>
                  </a:lnTo>
                  <a:lnTo>
                    <a:pt x="148576" y="188302"/>
                  </a:lnTo>
                  <a:lnTo>
                    <a:pt x="159542" y="205110"/>
                  </a:lnTo>
                  <a:lnTo>
                    <a:pt x="163198" y="228641"/>
                  </a:lnTo>
                  <a:lnTo>
                    <a:pt x="162201" y="240452"/>
                  </a:lnTo>
                  <a:lnTo>
                    <a:pt x="138644" y="274081"/>
                  </a:lnTo>
                  <a:lnTo>
                    <a:pt x="104095" y="282018"/>
                  </a:lnTo>
                  <a:lnTo>
                    <a:pt x="185044" y="282018"/>
                  </a:lnTo>
                  <a:lnTo>
                    <a:pt x="188059" y="278695"/>
                  </a:lnTo>
                  <a:lnTo>
                    <a:pt x="196175" y="264021"/>
                  </a:lnTo>
                  <a:lnTo>
                    <a:pt x="201045" y="247200"/>
                  </a:lnTo>
                  <a:lnTo>
                    <a:pt x="202668" y="228232"/>
                  </a:lnTo>
                  <a:lnTo>
                    <a:pt x="201786" y="215604"/>
                  </a:lnTo>
                  <a:lnTo>
                    <a:pt x="199141" y="203895"/>
                  </a:lnTo>
                  <a:lnTo>
                    <a:pt x="194731" y="193108"/>
                  </a:lnTo>
                  <a:lnTo>
                    <a:pt x="188557" y="183240"/>
                  </a:lnTo>
                  <a:lnTo>
                    <a:pt x="181276" y="174855"/>
                  </a:lnTo>
                  <a:close/>
                </a:path>
                <a:path w="774065" h="401320">
                  <a:moveTo>
                    <a:pt x="181478" y="48673"/>
                  </a:moveTo>
                  <a:lnTo>
                    <a:pt x="97346" y="48673"/>
                  </a:lnTo>
                  <a:lnTo>
                    <a:pt x="111035" y="49376"/>
                  </a:lnTo>
                  <a:lnTo>
                    <a:pt x="122859" y="51485"/>
                  </a:lnTo>
                  <a:lnTo>
                    <a:pt x="154327" y="84078"/>
                  </a:lnTo>
                  <a:lnTo>
                    <a:pt x="155222" y="95505"/>
                  </a:lnTo>
                  <a:lnTo>
                    <a:pt x="154251" y="105974"/>
                  </a:lnTo>
                  <a:lnTo>
                    <a:pt x="121734" y="140140"/>
                  </a:lnTo>
                  <a:lnTo>
                    <a:pt x="98573" y="143361"/>
                  </a:lnTo>
                  <a:lnTo>
                    <a:pt x="172832" y="143361"/>
                  </a:lnTo>
                  <a:lnTo>
                    <a:pt x="193951" y="105846"/>
                  </a:lnTo>
                  <a:lnTo>
                    <a:pt x="194693" y="95710"/>
                  </a:lnTo>
                  <a:lnTo>
                    <a:pt x="193159" y="77279"/>
                  </a:lnTo>
                  <a:lnTo>
                    <a:pt x="188557" y="61250"/>
                  </a:lnTo>
                  <a:lnTo>
                    <a:pt x="181478" y="48673"/>
                  </a:lnTo>
                  <a:close/>
                </a:path>
                <a:path w="774065" h="401320">
                  <a:moveTo>
                    <a:pt x="296129" y="0"/>
                  </a:moveTo>
                  <a:lnTo>
                    <a:pt x="258295" y="0"/>
                  </a:lnTo>
                  <a:lnTo>
                    <a:pt x="258295" y="314126"/>
                  </a:lnTo>
                  <a:lnTo>
                    <a:pt x="296129" y="314126"/>
                  </a:lnTo>
                  <a:lnTo>
                    <a:pt x="296129" y="0"/>
                  </a:lnTo>
                  <a:close/>
                </a:path>
                <a:path w="774065" h="401320">
                  <a:moveTo>
                    <a:pt x="447262" y="88757"/>
                  </a:moveTo>
                  <a:lnTo>
                    <a:pt x="406961" y="96694"/>
                  </a:lnTo>
                  <a:lnTo>
                    <a:pt x="374865" y="119944"/>
                  </a:lnTo>
                  <a:lnTo>
                    <a:pt x="353980" y="156347"/>
                  </a:lnTo>
                  <a:lnTo>
                    <a:pt x="346848" y="201441"/>
                  </a:lnTo>
                  <a:lnTo>
                    <a:pt x="346848" y="204100"/>
                  </a:lnTo>
                  <a:lnTo>
                    <a:pt x="353801" y="250575"/>
                  </a:lnTo>
                  <a:lnTo>
                    <a:pt x="374661" y="286926"/>
                  </a:lnTo>
                  <a:lnTo>
                    <a:pt x="406922" y="310394"/>
                  </a:lnTo>
                  <a:lnTo>
                    <a:pt x="447671" y="318216"/>
                  </a:lnTo>
                  <a:lnTo>
                    <a:pt x="462165" y="317322"/>
                  </a:lnTo>
                  <a:lnTo>
                    <a:pt x="500434" y="303901"/>
                  </a:lnTo>
                  <a:lnTo>
                    <a:pt x="520256" y="287335"/>
                  </a:lnTo>
                  <a:lnTo>
                    <a:pt x="447671" y="287335"/>
                  </a:lnTo>
                  <a:lnTo>
                    <a:pt x="434034" y="285929"/>
                  </a:lnTo>
                  <a:lnTo>
                    <a:pt x="401861" y="265044"/>
                  </a:lnTo>
                  <a:lnTo>
                    <a:pt x="385947" y="223439"/>
                  </a:lnTo>
                  <a:lnTo>
                    <a:pt x="384886" y="205941"/>
                  </a:lnTo>
                  <a:lnTo>
                    <a:pt x="385960" y="186384"/>
                  </a:lnTo>
                  <a:lnTo>
                    <a:pt x="402065" y="142134"/>
                  </a:lnTo>
                  <a:lnTo>
                    <a:pt x="433930" y="121235"/>
                  </a:lnTo>
                  <a:lnTo>
                    <a:pt x="447262" y="119842"/>
                  </a:lnTo>
                  <a:lnTo>
                    <a:pt x="520048" y="119842"/>
                  </a:lnTo>
                  <a:lnTo>
                    <a:pt x="505279" y="106357"/>
                  </a:lnTo>
                  <a:lnTo>
                    <a:pt x="488113" y="96579"/>
                  </a:lnTo>
                  <a:lnTo>
                    <a:pt x="468774" y="90712"/>
                  </a:lnTo>
                  <a:lnTo>
                    <a:pt x="447262" y="88757"/>
                  </a:lnTo>
                  <a:close/>
                </a:path>
                <a:path w="774065" h="401320">
                  <a:moveTo>
                    <a:pt x="520048" y="119842"/>
                  </a:moveTo>
                  <a:lnTo>
                    <a:pt x="447262" y="119842"/>
                  </a:lnTo>
                  <a:lnTo>
                    <a:pt x="460862" y="121261"/>
                  </a:lnTo>
                  <a:lnTo>
                    <a:pt x="473030" y="125517"/>
                  </a:lnTo>
                  <a:lnTo>
                    <a:pt x="500677" y="154660"/>
                  </a:lnTo>
                  <a:lnTo>
                    <a:pt x="510455" y="201441"/>
                  </a:lnTo>
                  <a:lnTo>
                    <a:pt x="509394" y="220665"/>
                  </a:lnTo>
                  <a:lnTo>
                    <a:pt x="493481" y="264839"/>
                  </a:lnTo>
                  <a:lnTo>
                    <a:pt x="461347" y="285929"/>
                  </a:lnTo>
                  <a:lnTo>
                    <a:pt x="447671" y="287335"/>
                  </a:lnTo>
                  <a:lnTo>
                    <a:pt x="520256" y="287335"/>
                  </a:lnTo>
                  <a:lnTo>
                    <a:pt x="541272" y="250728"/>
                  </a:lnTo>
                  <a:lnTo>
                    <a:pt x="548289" y="205941"/>
                  </a:lnTo>
                  <a:lnTo>
                    <a:pt x="548289" y="203282"/>
                  </a:lnTo>
                  <a:lnTo>
                    <a:pt x="546538" y="178600"/>
                  </a:lnTo>
                  <a:lnTo>
                    <a:pt x="541285" y="156500"/>
                  </a:lnTo>
                  <a:lnTo>
                    <a:pt x="532529" y="136983"/>
                  </a:lnTo>
                  <a:lnTo>
                    <a:pt x="520272" y="120047"/>
                  </a:lnTo>
                  <a:lnTo>
                    <a:pt x="520048" y="119842"/>
                  </a:lnTo>
                  <a:close/>
                </a:path>
                <a:path w="774065" h="401320">
                  <a:moveTo>
                    <a:pt x="617618" y="340303"/>
                  </a:moveTo>
                  <a:lnTo>
                    <a:pt x="597985" y="363004"/>
                  </a:lnTo>
                  <a:lnTo>
                    <a:pt x="604696" y="371427"/>
                  </a:lnTo>
                  <a:lnTo>
                    <a:pt x="612761" y="378904"/>
                  </a:lnTo>
                  <a:lnTo>
                    <a:pt x="656117" y="398691"/>
                  </a:lnTo>
                  <a:lnTo>
                    <a:pt x="679789" y="401247"/>
                  </a:lnTo>
                  <a:lnTo>
                    <a:pt x="700163" y="399700"/>
                  </a:lnTo>
                  <a:lnTo>
                    <a:pt x="718339" y="395061"/>
                  </a:lnTo>
                  <a:lnTo>
                    <a:pt x="734316" y="387328"/>
                  </a:lnTo>
                  <a:lnTo>
                    <a:pt x="748095" y="376501"/>
                  </a:lnTo>
                  <a:lnTo>
                    <a:pt x="753174" y="370366"/>
                  </a:lnTo>
                  <a:lnTo>
                    <a:pt x="677130" y="370366"/>
                  </a:lnTo>
                  <a:lnTo>
                    <a:pt x="660220" y="368487"/>
                  </a:lnTo>
                  <a:lnTo>
                    <a:pt x="644665" y="362850"/>
                  </a:lnTo>
                  <a:lnTo>
                    <a:pt x="630464" y="353456"/>
                  </a:lnTo>
                  <a:lnTo>
                    <a:pt x="617618" y="340303"/>
                  </a:lnTo>
                  <a:close/>
                </a:path>
                <a:path w="774065" h="401320">
                  <a:moveTo>
                    <a:pt x="773659" y="292039"/>
                  </a:moveTo>
                  <a:lnTo>
                    <a:pt x="735620" y="292039"/>
                  </a:lnTo>
                  <a:lnTo>
                    <a:pt x="735575" y="311672"/>
                  </a:lnTo>
                  <a:lnTo>
                    <a:pt x="734649" y="324377"/>
                  </a:lnTo>
                  <a:lnTo>
                    <a:pt x="711641" y="361623"/>
                  </a:lnTo>
                  <a:lnTo>
                    <a:pt x="677130" y="370366"/>
                  </a:lnTo>
                  <a:lnTo>
                    <a:pt x="753174" y="370366"/>
                  </a:lnTo>
                  <a:lnTo>
                    <a:pt x="759269" y="363004"/>
                  </a:lnTo>
                  <a:lnTo>
                    <a:pt x="767268" y="347205"/>
                  </a:lnTo>
                  <a:lnTo>
                    <a:pt x="772061" y="329145"/>
                  </a:lnTo>
                  <a:lnTo>
                    <a:pt x="773534" y="310394"/>
                  </a:lnTo>
                  <a:lnTo>
                    <a:pt x="773659" y="292039"/>
                  </a:lnTo>
                  <a:close/>
                </a:path>
                <a:path w="774065" h="401320">
                  <a:moveTo>
                    <a:pt x="674063" y="88757"/>
                  </a:moveTo>
                  <a:lnTo>
                    <a:pt x="623600" y="106012"/>
                  </a:lnTo>
                  <a:lnTo>
                    <a:pt x="592719" y="155222"/>
                  </a:lnTo>
                  <a:lnTo>
                    <a:pt x="586737" y="201646"/>
                  </a:lnTo>
                  <a:lnTo>
                    <a:pt x="588233" y="227222"/>
                  </a:lnTo>
                  <a:lnTo>
                    <a:pt x="600196" y="269863"/>
                  </a:lnTo>
                  <a:lnTo>
                    <a:pt x="623651" y="300616"/>
                  </a:lnTo>
                  <a:lnTo>
                    <a:pt x="673654" y="318216"/>
                  </a:lnTo>
                  <a:lnTo>
                    <a:pt x="692251" y="316580"/>
                  </a:lnTo>
                  <a:lnTo>
                    <a:pt x="708778" y="311672"/>
                  </a:lnTo>
                  <a:lnTo>
                    <a:pt x="723234" y="303492"/>
                  </a:lnTo>
                  <a:lnTo>
                    <a:pt x="735620" y="292039"/>
                  </a:lnTo>
                  <a:lnTo>
                    <a:pt x="773659" y="292039"/>
                  </a:lnTo>
                  <a:lnTo>
                    <a:pt x="773659" y="286108"/>
                  </a:lnTo>
                  <a:lnTo>
                    <a:pt x="683061" y="286108"/>
                  </a:lnTo>
                  <a:lnTo>
                    <a:pt x="670024" y="284779"/>
                  </a:lnTo>
                  <a:lnTo>
                    <a:pt x="633404" y="253106"/>
                  </a:lnTo>
                  <a:lnTo>
                    <a:pt x="624776" y="205941"/>
                  </a:lnTo>
                  <a:lnTo>
                    <a:pt x="625747" y="186167"/>
                  </a:lnTo>
                  <a:lnTo>
                    <a:pt x="640319" y="142338"/>
                  </a:lnTo>
                  <a:lnTo>
                    <a:pt x="683470" y="120865"/>
                  </a:lnTo>
                  <a:lnTo>
                    <a:pt x="773659" y="120865"/>
                  </a:lnTo>
                  <a:lnTo>
                    <a:pt x="773659" y="117388"/>
                  </a:lnTo>
                  <a:lnTo>
                    <a:pt x="737256" y="117388"/>
                  </a:lnTo>
                  <a:lnTo>
                    <a:pt x="724794" y="104862"/>
                  </a:lnTo>
                  <a:lnTo>
                    <a:pt x="710108" y="95914"/>
                  </a:lnTo>
                  <a:lnTo>
                    <a:pt x="693197" y="90546"/>
                  </a:lnTo>
                  <a:lnTo>
                    <a:pt x="674063" y="88757"/>
                  </a:lnTo>
                  <a:close/>
                </a:path>
                <a:path w="774065" h="401320">
                  <a:moveTo>
                    <a:pt x="773659" y="120865"/>
                  </a:moveTo>
                  <a:lnTo>
                    <a:pt x="683470" y="120865"/>
                  </a:lnTo>
                  <a:lnTo>
                    <a:pt x="699767" y="122846"/>
                  </a:lnTo>
                  <a:lnTo>
                    <a:pt x="713891" y="128789"/>
                  </a:lnTo>
                  <a:lnTo>
                    <a:pt x="725842" y="138695"/>
                  </a:lnTo>
                  <a:lnTo>
                    <a:pt x="735620" y="152564"/>
                  </a:lnTo>
                  <a:lnTo>
                    <a:pt x="735620" y="253591"/>
                  </a:lnTo>
                  <a:lnTo>
                    <a:pt x="726046" y="267817"/>
                  </a:lnTo>
                  <a:lnTo>
                    <a:pt x="714095" y="277979"/>
                  </a:lnTo>
                  <a:lnTo>
                    <a:pt x="699767" y="284076"/>
                  </a:lnTo>
                  <a:lnTo>
                    <a:pt x="683061" y="286108"/>
                  </a:lnTo>
                  <a:lnTo>
                    <a:pt x="773659" y="286108"/>
                  </a:lnTo>
                  <a:lnTo>
                    <a:pt x="773659" y="120865"/>
                  </a:lnTo>
                  <a:close/>
                </a:path>
                <a:path w="774065" h="401320">
                  <a:moveTo>
                    <a:pt x="773659" y="92847"/>
                  </a:moveTo>
                  <a:lnTo>
                    <a:pt x="739097" y="92847"/>
                  </a:lnTo>
                  <a:lnTo>
                    <a:pt x="737256" y="117388"/>
                  </a:lnTo>
                  <a:lnTo>
                    <a:pt x="773659" y="117388"/>
                  </a:lnTo>
                  <a:lnTo>
                    <a:pt x="773659" y="928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45711" y="3685179"/>
              <a:ext cx="3356169" cy="4626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6947579" y="3559479"/>
              <a:ext cx="2748280" cy="492759"/>
            </a:xfrm>
            <a:custGeom>
              <a:avLst/>
              <a:gdLst/>
              <a:ahLst/>
              <a:cxnLst/>
              <a:rect l="l" t="t" r="r" b="b"/>
              <a:pathLst>
                <a:path w="2748280" h="492760">
                  <a:moveTo>
                    <a:pt x="2748153" y="622"/>
                  </a:moveTo>
                  <a:lnTo>
                    <a:pt x="2737675" y="622"/>
                  </a:lnTo>
                  <a:lnTo>
                    <a:pt x="2737675" y="11099"/>
                  </a:lnTo>
                  <a:lnTo>
                    <a:pt x="2737675" y="482282"/>
                  </a:lnTo>
                  <a:lnTo>
                    <a:pt x="10464" y="482282"/>
                  </a:lnTo>
                  <a:lnTo>
                    <a:pt x="10464" y="11099"/>
                  </a:lnTo>
                  <a:lnTo>
                    <a:pt x="2737675" y="11099"/>
                  </a:lnTo>
                  <a:lnTo>
                    <a:pt x="2737675" y="622"/>
                  </a:lnTo>
                  <a:lnTo>
                    <a:pt x="10464" y="622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492760"/>
                  </a:lnTo>
                  <a:lnTo>
                    <a:pt x="10464" y="492760"/>
                  </a:lnTo>
                  <a:lnTo>
                    <a:pt x="2737675" y="492760"/>
                  </a:lnTo>
                  <a:lnTo>
                    <a:pt x="2748153" y="492760"/>
                  </a:lnTo>
                  <a:lnTo>
                    <a:pt x="2748153" y="482282"/>
                  </a:lnTo>
                  <a:lnTo>
                    <a:pt x="2748153" y="11099"/>
                  </a:lnTo>
                  <a:lnTo>
                    <a:pt x="2748153" y="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47582" y="3754466"/>
              <a:ext cx="2365232" cy="40807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9414681" y="3813225"/>
              <a:ext cx="267335" cy="216535"/>
            </a:xfrm>
            <a:custGeom>
              <a:avLst/>
              <a:gdLst/>
              <a:ahLst/>
              <a:cxnLst/>
              <a:rect l="l" t="t" r="r" b="b"/>
              <a:pathLst>
                <a:path w="267334" h="216535">
                  <a:moveTo>
                    <a:pt x="266915" y="40881"/>
                  </a:moveTo>
                  <a:lnTo>
                    <a:pt x="264210" y="33896"/>
                  </a:lnTo>
                  <a:lnTo>
                    <a:pt x="259473" y="28321"/>
                  </a:lnTo>
                  <a:lnTo>
                    <a:pt x="254749" y="22758"/>
                  </a:lnTo>
                  <a:lnTo>
                    <a:pt x="248285" y="18910"/>
                  </a:lnTo>
                  <a:lnTo>
                    <a:pt x="245973" y="18326"/>
                  </a:lnTo>
                  <a:lnTo>
                    <a:pt x="245973" y="46113"/>
                  </a:lnTo>
                  <a:lnTo>
                    <a:pt x="245973" y="48234"/>
                  </a:lnTo>
                  <a:lnTo>
                    <a:pt x="245973" y="177380"/>
                  </a:lnTo>
                  <a:lnTo>
                    <a:pt x="245973" y="178904"/>
                  </a:lnTo>
                  <a:lnTo>
                    <a:pt x="245579" y="180479"/>
                  </a:lnTo>
                  <a:lnTo>
                    <a:pt x="244741" y="181978"/>
                  </a:lnTo>
                  <a:lnTo>
                    <a:pt x="243890" y="183476"/>
                  </a:lnTo>
                  <a:lnTo>
                    <a:pt x="242595" y="184912"/>
                  </a:lnTo>
                  <a:lnTo>
                    <a:pt x="240842" y="186080"/>
                  </a:lnTo>
                  <a:lnTo>
                    <a:pt x="239090" y="187261"/>
                  </a:lnTo>
                  <a:lnTo>
                    <a:pt x="236969" y="188099"/>
                  </a:lnTo>
                  <a:lnTo>
                    <a:pt x="234645" y="188493"/>
                  </a:lnTo>
                  <a:lnTo>
                    <a:pt x="232321" y="188874"/>
                  </a:lnTo>
                  <a:lnTo>
                    <a:pt x="229920" y="188772"/>
                  </a:lnTo>
                  <a:lnTo>
                    <a:pt x="227672" y="188201"/>
                  </a:lnTo>
                  <a:lnTo>
                    <a:pt x="180822" y="176339"/>
                  </a:lnTo>
                  <a:lnTo>
                    <a:pt x="180822" y="23431"/>
                  </a:lnTo>
                  <a:lnTo>
                    <a:pt x="236042" y="37414"/>
                  </a:lnTo>
                  <a:lnTo>
                    <a:pt x="239217" y="38214"/>
                  </a:lnTo>
                  <a:lnTo>
                    <a:pt x="241795" y="39865"/>
                  </a:lnTo>
                  <a:lnTo>
                    <a:pt x="243509" y="41884"/>
                  </a:lnTo>
                  <a:lnTo>
                    <a:pt x="245211" y="43878"/>
                  </a:lnTo>
                  <a:lnTo>
                    <a:pt x="245973" y="46113"/>
                  </a:lnTo>
                  <a:lnTo>
                    <a:pt x="245973" y="18326"/>
                  </a:lnTo>
                  <a:lnTo>
                    <a:pt x="241185" y="17106"/>
                  </a:lnTo>
                  <a:lnTo>
                    <a:pt x="180238" y="1663"/>
                  </a:lnTo>
                  <a:lnTo>
                    <a:pt x="173647" y="0"/>
                  </a:lnTo>
                  <a:lnTo>
                    <a:pt x="166662" y="127"/>
                  </a:lnTo>
                  <a:lnTo>
                    <a:pt x="160159" y="2057"/>
                  </a:lnTo>
                  <a:lnTo>
                    <a:pt x="159893" y="2146"/>
                  </a:lnTo>
                  <a:lnTo>
                    <a:pt x="159893" y="23977"/>
                  </a:lnTo>
                  <a:lnTo>
                    <a:pt x="159893" y="176657"/>
                  </a:lnTo>
                  <a:lnTo>
                    <a:pt x="107035" y="192278"/>
                  </a:lnTo>
                  <a:lnTo>
                    <a:pt x="107035" y="39598"/>
                  </a:lnTo>
                  <a:lnTo>
                    <a:pt x="159893" y="23977"/>
                  </a:lnTo>
                  <a:lnTo>
                    <a:pt x="159893" y="2146"/>
                  </a:lnTo>
                  <a:lnTo>
                    <a:pt x="100812" y="19596"/>
                  </a:lnTo>
                  <a:lnTo>
                    <a:pt x="97917" y="20459"/>
                  </a:lnTo>
                  <a:lnTo>
                    <a:pt x="94767" y="20523"/>
                  </a:lnTo>
                  <a:lnTo>
                    <a:pt x="91821" y="19773"/>
                  </a:lnTo>
                  <a:lnTo>
                    <a:pt x="44411" y="7747"/>
                  </a:lnTo>
                  <a:lnTo>
                    <a:pt x="39344" y="6464"/>
                  </a:lnTo>
                  <a:lnTo>
                    <a:pt x="34036" y="6248"/>
                  </a:lnTo>
                  <a:lnTo>
                    <a:pt x="28867" y="7099"/>
                  </a:lnTo>
                  <a:lnTo>
                    <a:pt x="23710" y="7950"/>
                  </a:lnTo>
                  <a:lnTo>
                    <a:pt x="18770" y="9855"/>
                  </a:lnTo>
                  <a:lnTo>
                    <a:pt x="14439" y="12750"/>
                  </a:lnTo>
                  <a:lnTo>
                    <a:pt x="10109" y="15646"/>
                  </a:lnTo>
                  <a:lnTo>
                    <a:pt x="6477" y="19481"/>
                  </a:lnTo>
                  <a:lnTo>
                    <a:pt x="3924" y="24015"/>
                  </a:lnTo>
                  <a:lnTo>
                    <a:pt x="1371" y="28562"/>
                  </a:lnTo>
                  <a:lnTo>
                    <a:pt x="0" y="33655"/>
                  </a:lnTo>
                  <a:lnTo>
                    <a:pt x="0" y="38874"/>
                  </a:lnTo>
                  <a:lnTo>
                    <a:pt x="0" y="168021"/>
                  </a:lnTo>
                  <a:lnTo>
                    <a:pt x="0" y="175374"/>
                  </a:lnTo>
                  <a:lnTo>
                    <a:pt x="2705" y="182359"/>
                  </a:lnTo>
                  <a:lnTo>
                    <a:pt x="7454" y="187934"/>
                  </a:lnTo>
                  <a:lnTo>
                    <a:pt x="12179" y="193484"/>
                  </a:lnTo>
                  <a:lnTo>
                    <a:pt x="18630" y="197345"/>
                  </a:lnTo>
                  <a:lnTo>
                    <a:pt x="25730" y="199136"/>
                  </a:lnTo>
                  <a:lnTo>
                    <a:pt x="30873" y="178841"/>
                  </a:lnTo>
                  <a:lnTo>
                    <a:pt x="27698" y="178041"/>
                  </a:lnTo>
                  <a:lnTo>
                    <a:pt x="25120" y="176390"/>
                  </a:lnTo>
                  <a:lnTo>
                    <a:pt x="23406" y="174371"/>
                  </a:lnTo>
                  <a:lnTo>
                    <a:pt x="21717" y="172377"/>
                  </a:lnTo>
                  <a:lnTo>
                    <a:pt x="20942" y="170141"/>
                  </a:lnTo>
                  <a:lnTo>
                    <a:pt x="20942" y="168021"/>
                  </a:lnTo>
                  <a:lnTo>
                    <a:pt x="20942" y="38874"/>
                  </a:lnTo>
                  <a:lnTo>
                    <a:pt x="20942" y="37350"/>
                  </a:lnTo>
                  <a:lnTo>
                    <a:pt x="21336" y="35775"/>
                  </a:lnTo>
                  <a:lnTo>
                    <a:pt x="22186" y="34277"/>
                  </a:lnTo>
                  <a:lnTo>
                    <a:pt x="23025" y="32766"/>
                  </a:lnTo>
                  <a:lnTo>
                    <a:pt x="24333" y="31330"/>
                  </a:lnTo>
                  <a:lnTo>
                    <a:pt x="26085" y="30162"/>
                  </a:lnTo>
                  <a:lnTo>
                    <a:pt x="27838" y="28994"/>
                  </a:lnTo>
                  <a:lnTo>
                    <a:pt x="29946" y="28143"/>
                  </a:lnTo>
                  <a:lnTo>
                    <a:pt x="32283" y="27762"/>
                  </a:lnTo>
                  <a:lnTo>
                    <a:pt x="34607" y="27381"/>
                  </a:lnTo>
                  <a:lnTo>
                    <a:pt x="37007" y="27482"/>
                  </a:lnTo>
                  <a:lnTo>
                    <a:pt x="39255" y="28054"/>
                  </a:lnTo>
                  <a:lnTo>
                    <a:pt x="86093" y="39928"/>
                  </a:lnTo>
                  <a:lnTo>
                    <a:pt x="86093" y="192836"/>
                  </a:lnTo>
                  <a:lnTo>
                    <a:pt x="30886" y="178841"/>
                  </a:lnTo>
                  <a:lnTo>
                    <a:pt x="25730" y="199136"/>
                  </a:lnTo>
                  <a:lnTo>
                    <a:pt x="86677" y="214591"/>
                  </a:lnTo>
                  <a:lnTo>
                    <a:pt x="93256" y="216255"/>
                  </a:lnTo>
                  <a:lnTo>
                    <a:pt x="100241" y="216115"/>
                  </a:lnTo>
                  <a:lnTo>
                    <a:pt x="106756" y="214198"/>
                  </a:lnTo>
                  <a:lnTo>
                    <a:pt x="166103" y="196659"/>
                  </a:lnTo>
                  <a:lnTo>
                    <a:pt x="168998" y="195795"/>
                  </a:lnTo>
                  <a:lnTo>
                    <a:pt x="172161" y="195732"/>
                  </a:lnTo>
                  <a:lnTo>
                    <a:pt x="175107" y="196481"/>
                  </a:lnTo>
                  <a:lnTo>
                    <a:pt x="222529" y="208495"/>
                  </a:lnTo>
                  <a:lnTo>
                    <a:pt x="227596" y="209778"/>
                  </a:lnTo>
                  <a:lnTo>
                    <a:pt x="232905" y="210007"/>
                  </a:lnTo>
                  <a:lnTo>
                    <a:pt x="238061" y="209156"/>
                  </a:lnTo>
                  <a:lnTo>
                    <a:pt x="243217" y="208305"/>
                  </a:lnTo>
                  <a:lnTo>
                    <a:pt x="248158" y="206387"/>
                  </a:lnTo>
                  <a:lnTo>
                    <a:pt x="252488" y="203492"/>
                  </a:lnTo>
                  <a:lnTo>
                    <a:pt x="256819" y="200596"/>
                  </a:lnTo>
                  <a:lnTo>
                    <a:pt x="260451" y="196773"/>
                  </a:lnTo>
                  <a:lnTo>
                    <a:pt x="262991" y="192227"/>
                  </a:lnTo>
                  <a:lnTo>
                    <a:pt x="265544" y="187693"/>
                  </a:lnTo>
                  <a:lnTo>
                    <a:pt x="266915" y="182600"/>
                  </a:lnTo>
                  <a:lnTo>
                    <a:pt x="266915" y="177380"/>
                  </a:lnTo>
                  <a:lnTo>
                    <a:pt x="266915" y="48234"/>
                  </a:lnTo>
                  <a:lnTo>
                    <a:pt x="266915" y="408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2021-12-05T14:24:04Z</dcterms:created>
  <dcterms:modified xsi:type="dcterms:W3CDTF">2021-12-05T14:24:04Z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Adobe Acrobat Pro DC (32-bit) 21.7.20099</vt:lpwstr>
  </property>
</Properties>
</file>